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6" r:id="rId2"/>
    <p:sldId id="301" r:id="rId3"/>
    <p:sldId id="303" r:id="rId4"/>
    <p:sldId id="257" r:id="rId5"/>
    <p:sldId id="288" r:id="rId6"/>
    <p:sldId id="285" r:id="rId7"/>
    <p:sldId id="286" r:id="rId8"/>
    <p:sldId id="287" r:id="rId9"/>
    <p:sldId id="290" r:id="rId10"/>
    <p:sldId id="270" r:id="rId11"/>
    <p:sldId id="271" r:id="rId12"/>
    <p:sldId id="272" r:id="rId13"/>
    <p:sldId id="264" r:id="rId14"/>
    <p:sldId id="304" r:id="rId15"/>
    <p:sldId id="274" r:id="rId16"/>
    <p:sldId id="305" r:id="rId17"/>
    <p:sldId id="265" r:id="rId18"/>
    <p:sldId id="275" r:id="rId19"/>
    <p:sldId id="298" r:id="rId20"/>
    <p:sldId id="276" r:id="rId21"/>
    <p:sldId id="268" r:id="rId22"/>
    <p:sldId id="277" r:id="rId23"/>
    <p:sldId id="279" r:id="rId24"/>
    <p:sldId id="292" r:id="rId25"/>
    <p:sldId id="293" r:id="rId26"/>
    <p:sldId id="294" r:id="rId27"/>
    <p:sldId id="295" r:id="rId28"/>
    <p:sldId id="280" r:id="rId29"/>
    <p:sldId id="281" r:id="rId30"/>
    <p:sldId id="269" r:id="rId31"/>
    <p:sldId id="282" r:id="rId32"/>
    <p:sldId id="258" r:id="rId33"/>
    <p:sldId id="260" r:id="rId34"/>
    <p:sldId id="261" r:id="rId35"/>
    <p:sldId id="297" r:id="rId36"/>
    <p:sldId id="291" r:id="rId37"/>
    <p:sldId id="299" r:id="rId38"/>
    <p:sldId id="300" r:id="rId3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25" autoAdjust="0"/>
  </p:normalViewPr>
  <p:slideViewPr>
    <p:cSldViewPr snapToGrid="0">
      <p:cViewPr varScale="1">
        <p:scale>
          <a:sx n="76" d="100"/>
          <a:sy n="76" d="100"/>
        </p:scale>
        <p:origin x="50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0.sv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D8CDA-32BB-46DA-9A1F-74C47DEB037E}" type="doc">
      <dgm:prSet loTypeId="urn:microsoft.com/office/officeart/2005/8/layout/vList3" loCatId="list" qsTypeId="urn:microsoft.com/office/officeart/2005/8/quickstyle/simple3" qsCatId="simple" csTypeId="urn:microsoft.com/office/officeart/2005/8/colors/accent1_3" csCatId="accent1" phldr="1"/>
      <dgm:spPr/>
    </dgm:pt>
    <dgm:pt modelId="{17BC92EA-49CD-465D-B2EA-1ADFA1B4DD90}">
      <dgm:prSet phldrT="[Text]"/>
      <dgm:spPr/>
      <dgm:t>
        <a:bodyPr/>
        <a:lstStyle/>
        <a:p>
          <a:r>
            <a:rPr lang="en-US" dirty="0">
              <a:latin typeface="Abadi" panose="020B0604020104020204" pitchFamily="34" charset="0"/>
            </a:rPr>
            <a:t>Use Case Selection</a:t>
          </a:r>
        </a:p>
      </dgm:t>
    </dgm:pt>
    <dgm:pt modelId="{E5AE2EA2-C371-4809-B282-8ED796739256}" type="parTrans" cxnId="{70E478AF-2062-4445-8E7E-8C0877432F02}">
      <dgm:prSet/>
      <dgm:spPr/>
      <dgm:t>
        <a:bodyPr/>
        <a:lstStyle/>
        <a:p>
          <a:endParaRPr lang="en-US"/>
        </a:p>
      </dgm:t>
    </dgm:pt>
    <dgm:pt modelId="{96D2C58C-E470-4D75-8C5A-EF0BDB32F7A9}" type="sibTrans" cxnId="{70E478AF-2062-4445-8E7E-8C0877432F02}">
      <dgm:prSet/>
      <dgm:spPr/>
      <dgm:t>
        <a:bodyPr/>
        <a:lstStyle/>
        <a:p>
          <a:endParaRPr lang="en-US"/>
        </a:p>
      </dgm:t>
    </dgm:pt>
    <dgm:pt modelId="{A93367EC-E5EB-4FDC-ABF7-E0A848894F98}">
      <dgm:prSet phldrT="[Text]"/>
      <dgm:spPr/>
      <dgm:t>
        <a:bodyPr/>
        <a:lstStyle/>
        <a:p>
          <a:r>
            <a:rPr lang="en-US" dirty="0">
              <a:latin typeface="Abadi" panose="020B0604020104020204" pitchFamily="34" charset="0"/>
            </a:rPr>
            <a:t>Threats &amp; Detection</a:t>
          </a:r>
        </a:p>
      </dgm:t>
    </dgm:pt>
    <dgm:pt modelId="{F3D396C9-F087-45B2-A1F5-22ABB64D7D6C}" type="parTrans" cxnId="{D958901F-6A23-4A91-B362-B32676CB7C7F}">
      <dgm:prSet/>
      <dgm:spPr/>
      <dgm:t>
        <a:bodyPr/>
        <a:lstStyle/>
        <a:p>
          <a:endParaRPr lang="en-US"/>
        </a:p>
      </dgm:t>
    </dgm:pt>
    <dgm:pt modelId="{0B1F1B56-D61B-4A69-8CD3-2FA2109D4EA8}" type="sibTrans" cxnId="{D958901F-6A23-4A91-B362-B32676CB7C7F}">
      <dgm:prSet/>
      <dgm:spPr/>
      <dgm:t>
        <a:bodyPr/>
        <a:lstStyle/>
        <a:p>
          <a:endParaRPr lang="en-US"/>
        </a:p>
      </dgm:t>
    </dgm:pt>
    <dgm:pt modelId="{0F82713D-D6E9-4F84-8A01-15D9064C1C49}">
      <dgm:prSet phldrT="[Text]"/>
      <dgm:spPr/>
      <dgm:t>
        <a:bodyPr/>
        <a:lstStyle/>
        <a:p>
          <a:r>
            <a:rPr lang="en-US" dirty="0">
              <a:latin typeface="Abadi" panose="020B0604020104020204" pitchFamily="34" charset="0"/>
            </a:rPr>
            <a:t>Selection</a:t>
          </a:r>
        </a:p>
      </dgm:t>
    </dgm:pt>
    <dgm:pt modelId="{EC67EA48-F7B1-48CA-B835-6D85930C6F9E}" type="parTrans" cxnId="{684D5C92-7836-4CAB-8670-BE6A68E5A4B6}">
      <dgm:prSet/>
      <dgm:spPr/>
      <dgm:t>
        <a:bodyPr/>
        <a:lstStyle/>
        <a:p>
          <a:endParaRPr lang="en-US"/>
        </a:p>
      </dgm:t>
    </dgm:pt>
    <dgm:pt modelId="{3D968968-7DD7-4EAD-812E-A2CDB412C43F}" type="sibTrans" cxnId="{684D5C92-7836-4CAB-8670-BE6A68E5A4B6}">
      <dgm:prSet/>
      <dgm:spPr/>
      <dgm:t>
        <a:bodyPr/>
        <a:lstStyle/>
        <a:p>
          <a:endParaRPr lang="en-US"/>
        </a:p>
      </dgm:t>
    </dgm:pt>
    <dgm:pt modelId="{8A716A44-7A12-4EC2-B49D-E0D6105A50EE}">
      <dgm:prSet phldrT="[Text]"/>
      <dgm:spPr/>
      <dgm:t>
        <a:bodyPr/>
        <a:lstStyle/>
        <a:p>
          <a:r>
            <a:rPr lang="en-US" dirty="0">
              <a:latin typeface="Abadi" panose="020B0604020104020204" pitchFamily="34" charset="0"/>
            </a:rPr>
            <a:t>Standards</a:t>
          </a:r>
        </a:p>
      </dgm:t>
    </dgm:pt>
    <dgm:pt modelId="{F846C0E4-F907-4DDE-AE5E-324FB320E706}" type="parTrans" cxnId="{86CB4595-7746-4416-BDA8-E43F465DFE55}">
      <dgm:prSet/>
      <dgm:spPr/>
      <dgm:t>
        <a:bodyPr/>
        <a:lstStyle/>
        <a:p>
          <a:endParaRPr lang="en-US"/>
        </a:p>
      </dgm:t>
    </dgm:pt>
    <dgm:pt modelId="{48BEFE36-335A-4C51-B36D-B06ED2871C60}" type="sibTrans" cxnId="{86CB4595-7746-4416-BDA8-E43F465DFE55}">
      <dgm:prSet/>
      <dgm:spPr/>
      <dgm:t>
        <a:bodyPr/>
        <a:lstStyle/>
        <a:p>
          <a:endParaRPr lang="en-US"/>
        </a:p>
      </dgm:t>
    </dgm:pt>
    <dgm:pt modelId="{3245A853-9CF8-44C5-9FBC-F8BE98793B8D}" type="pres">
      <dgm:prSet presAssocID="{688D8CDA-32BB-46DA-9A1F-74C47DEB037E}" presName="linearFlow" presStyleCnt="0">
        <dgm:presLayoutVars>
          <dgm:dir/>
          <dgm:resizeHandles val="exact"/>
        </dgm:presLayoutVars>
      </dgm:prSet>
      <dgm:spPr/>
    </dgm:pt>
    <dgm:pt modelId="{99969605-8D82-4708-BBA4-0C2F604FF5D3}" type="pres">
      <dgm:prSet presAssocID="{17BC92EA-49CD-465D-B2EA-1ADFA1B4DD90}" presName="composite" presStyleCnt="0"/>
      <dgm:spPr/>
    </dgm:pt>
    <dgm:pt modelId="{5A63A707-6325-4DB3-B3C4-B8B6AEE85786}" type="pres">
      <dgm:prSet presAssocID="{17BC92EA-49CD-465D-B2EA-1ADFA1B4DD90}"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a:ext>
      </dgm:extLst>
    </dgm:pt>
    <dgm:pt modelId="{B20A780E-ACCB-458B-BEB4-35716E9757A4}" type="pres">
      <dgm:prSet presAssocID="{17BC92EA-49CD-465D-B2EA-1ADFA1B4DD90}" presName="txShp" presStyleLbl="node1" presStyleIdx="0" presStyleCnt="4">
        <dgm:presLayoutVars>
          <dgm:bulletEnabled val="1"/>
        </dgm:presLayoutVars>
      </dgm:prSet>
      <dgm:spPr/>
    </dgm:pt>
    <dgm:pt modelId="{DF551EA6-5F50-4F4C-B399-75FD538402BA}" type="pres">
      <dgm:prSet presAssocID="{96D2C58C-E470-4D75-8C5A-EF0BDB32F7A9}" presName="spacing" presStyleCnt="0"/>
      <dgm:spPr/>
    </dgm:pt>
    <dgm:pt modelId="{1275CED1-25DE-4912-980A-28323676BF86}" type="pres">
      <dgm:prSet presAssocID="{A93367EC-E5EB-4FDC-ABF7-E0A848894F98}" presName="composite" presStyleCnt="0"/>
      <dgm:spPr/>
    </dgm:pt>
    <dgm:pt modelId="{016C2964-0B2C-4B3B-8B48-FE84A986C7C9}" type="pres">
      <dgm:prSet presAssocID="{A93367EC-E5EB-4FDC-ABF7-E0A848894F98}"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rget"/>
        </a:ext>
      </dgm:extLst>
    </dgm:pt>
    <dgm:pt modelId="{C17CBF07-F6FB-4723-9535-46C28A970205}" type="pres">
      <dgm:prSet presAssocID="{A93367EC-E5EB-4FDC-ABF7-E0A848894F98}" presName="txShp" presStyleLbl="node1" presStyleIdx="1" presStyleCnt="4">
        <dgm:presLayoutVars>
          <dgm:bulletEnabled val="1"/>
        </dgm:presLayoutVars>
      </dgm:prSet>
      <dgm:spPr/>
    </dgm:pt>
    <dgm:pt modelId="{F98283C5-052D-476C-ADFC-674A66A8C6A2}" type="pres">
      <dgm:prSet presAssocID="{0B1F1B56-D61B-4A69-8CD3-2FA2109D4EA8}" presName="spacing" presStyleCnt="0"/>
      <dgm:spPr/>
    </dgm:pt>
    <dgm:pt modelId="{E634BF55-4F29-43C9-A52B-BF9FCC280F16}" type="pres">
      <dgm:prSet presAssocID="{8A716A44-7A12-4EC2-B49D-E0D6105A50EE}" presName="composite" presStyleCnt="0"/>
      <dgm:spPr/>
    </dgm:pt>
    <dgm:pt modelId="{CE0D45F5-57EC-404F-8538-BF2DE3378180}" type="pres">
      <dgm:prSet presAssocID="{8A716A44-7A12-4EC2-B49D-E0D6105A50EE}"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a:ext>
      </dgm:extLst>
    </dgm:pt>
    <dgm:pt modelId="{85DF0E7E-1E14-4E88-8B90-D7B076528D98}" type="pres">
      <dgm:prSet presAssocID="{8A716A44-7A12-4EC2-B49D-E0D6105A50EE}" presName="txShp" presStyleLbl="node1" presStyleIdx="2" presStyleCnt="4">
        <dgm:presLayoutVars>
          <dgm:bulletEnabled val="1"/>
        </dgm:presLayoutVars>
      </dgm:prSet>
      <dgm:spPr/>
    </dgm:pt>
    <dgm:pt modelId="{9CD48D80-F7FE-4BCF-9BD3-C75D2556F73B}" type="pres">
      <dgm:prSet presAssocID="{48BEFE36-335A-4C51-B36D-B06ED2871C60}" presName="spacing" presStyleCnt="0"/>
      <dgm:spPr/>
    </dgm:pt>
    <dgm:pt modelId="{9B806650-802E-454E-88AB-B77BE75F3CAB}" type="pres">
      <dgm:prSet presAssocID="{0F82713D-D6E9-4F84-8A01-15D9064C1C49}" presName="composite" presStyleCnt="0"/>
      <dgm:spPr/>
    </dgm:pt>
    <dgm:pt modelId="{26396998-7479-4FEC-9910-015D6499BAC0}" type="pres">
      <dgm:prSet presAssocID="{0F82713D-D6E9-4F84-8A01-15D9064C1C49}"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Venn diagram"/>
        </a:ext>
      </dgm:extLst>
    </dgm:pt>
    <dgm:pt modelId="{7976B017-8D8E-4D75-BA62-85D3B1D1CC41}" type="pres">
      <dgm:prSet presAssocID="{0F82713D-D6E9-4F84-8A01-15D9064C1C49}" presName="txShp" presStyleLbl="node1" presStyleIdx="3" presStyleCnt="4">
        <dgm:presLayoutVars>
          <dgm:bulletEnabled val="1"/>
        </dgm:presLayoutVars>
      </dgm:prSet>
      <dgm:spPr/>
    </dgm:pt>
  </dgm:ptLst>
  <dgm:cxnLst>
    <dgm:cxn modelId="{3215740C-88E7-4FDA-AB9E-E58EC846EDD4}" type="presOf" srcId="{688D8CDA-32BB-46DA-9A1F-74C47DEB037E}" destId="{3245A853-9CF8-44C5-9FBC-F8BE98793B8D}" srcOrd="0" destOrd="0" presId="urn:microsoft.com/office/officeart/2005/8/layout/vList3"/>
    <dgm:cxn modelId="{D958901F-6A23-4A91-B362-B32676CB7C7F}" srcId="{688D8CDA-32BB-46DA-9A1F-74C47DEB037E}" destId="{A93367EC-E5EB-4FDC-ABF7-E0A848894F98}" srcOrd="1" destOrd="0" parTransId="{F3D396C9-F087-45B2-A1F5-22ABB64D7D6C}" sibTransId="{0B1F1B56-D61B-4A69-8CD3-2FA2109D4EA8}"/>
    <dgm:cxn modelId="{BBD7E941-FF7F-45D4-88D0-0DC402C60579}" type="presOf" srcId="{17BC92EA-49CD-465D-B2EA-1ADFA1B4DD90}" destId="{B20A780E-ACCB-458B-BEB4-35716E9757A4}" srcOrd="0" destOrd="0" presId="urn:microsoft.com/office/officeart/2005/8/layout/vList3"/>
    <dgm:cxn modelId="{27A40243-2D35-4675-9EC3-1930B7BACFC0}" type="presOf" srcId="{A93367EC-E5EB-4FDC-ABF7-E0A848894F98}" destId="{C17CBF07-F6FB-4723-9535-46C28A970205}" srcOrd="0" destOrd="0" presId="urn:microsoft.com/office/officeart/2005/8/layout/vList3"/>
    <dgm:cxn modelId="{684D5C92-7836-4CAB-8670-BE6A68E5A4B6}" srcId="{688D8CDA-32BB-46DA-9A1F-74C47DEB037E}" destId="{0F82713D-D6E9-4F84-8A01-15D9064C1C49}" srcOrd="3" destOrd="0" parTransId="{EC67EA48-F7B1-48CA-B835-6D85930C6F9E}" sibTransId="{3D968968-7DD7-4EAD-812E-A2CDB412C43F}"/>
    <dgm:cxn modelId="{86CB4595-7746-4416-BDA8-E43F465DFE55}" srcId="{688D8CDA-32BB-46DA-9A1F-74C47DEB037E}" destId="{8A716A44-7A12-4EC2-B49D-E0D6105A50EE}" srcOrd="2" destOrd="0" parTransId="{F846C0E4-F907-4DDE-AE5E-324FB320E706}" sibTransId="{48BEFE36-335A-4C51-B36D-B06ED2871C60}"/>
    <dgm:cxn modelId="{999A4F9B-B172-4FC2-8610-564779C6DEA2}" type="presOf" srcId="{0F82713D-D6E9-4F84-8A01-15D9064C1C49}" destId="{7976B017-8D8E-4D75-BA62-85D3B1D1CC41}" srcOrd="0" destOrd="0" presId="urn:microsoft.com/office/officeart/2005/8/layout/vList3"/>
    <dgm:cxn modelId="{70E478AF-2062-4445-8E7E-8C0877432F02}" srcId="{688D8CDA-32BB-46DA-9A1F-74C47DEB037E}" destId="{17BC92EA-49CD-465D-B2EA-1ADFA1B4DD90}" srcOrd="0" destOrd="0" parTransId="{E5AE2EA2-C371-4809-B282-8ED796739256}" sibTransId="{96D2C58C-E470-4D75-8C5A-EF0BDB32F7A9}"/>
    <dgm:cxn modelId="{09B322E6-7C4E-4163-80F2-F9FA68B37858}" type="presOf" srcId="{8A716A44-7A12-4EC2-B49D-E0D6105A50EE}" destId="{85DF0E7E-1E14-4E88-8B90-D7B076528D98}" srcOrd="0" destOrd="0" presId="urn:microsoft.com/office/officeart/2005/8/layout/vList3"/>
    <dgm:cxn modelId="{FAFB2072-D7F5-4C7D-B5F7-A2F797B3159A}" type="presParOf" srcId="{3245A853-9CF8-44C5-9FBC-F8BE98793B8D}" destId="{99969605-8D82-4708-BBA4-0C2F604FF5D3}" srcOrd="0" destOrd="0" presId="urn:microsoft.com/office/officeart/2005/8/layout/vList3"/>
    <dgm:cxn modelId="{816213D7-D498-48D3-996B-700196397901}" type="presParOf" srcId="{99969605-8D82-4708-BBA4-0C2F604FF5D3}" destId="{5A63A707-6325-4DB3-B3C4-B8B6AEE85786}" srcOrd="0" destOrd="0" presId="urn:microsoft.com/office/officeart/2005/8/layout/vList3"/>
    <dgm:cxn modelId="{3B77FE98-134B-42E9-A083-690B9F3E2152}" type="presParOf" srcId="{99969605-8D82-4708-BBA4-0C2F604FF5D3}" destId="{B20A780E-ACCB-458B-BEB4-35716E9757A4}" srcOrd="1" destOrd="0" presId="urn:microsoft.com/office/officeart/2005/8/layout/vList3"/>
    <dgm:cxn modelId="{CEBCB935-64C7-40FC-886F-10DDAA4945B1}" type="presParOf" srcId="{3245A853-9CF8-44C5-9FBC-F8BE98793B8D}" destId="{DF551EA6-5F50-4F4C-B399-75FD538402BA}" srcOrd="1" destOrd="0" presId="urn:microsoft.com/office/officeart/2005/8/layout/vList3"/>
    <dgm:cxn modelId="{BE9C4206-0112-490D-9E62-AAF28F7D0B27}" type="presParOf" srcId="{3245A853-9CF8-44C5-9FBC-F8BE98793B8D}" destId="{1275CED1-25DE-4912-980A-28323676BF86}" srcOrd="2" destOrd="0" presId="urn:microsoft.com/office/officeart/2005/8/layout/vList3"/>
    <dgm:cxn modelId="{203D7410-43D3-4A87-B369-E384FC387B2B}" type="presParOf" srcId="{1275CED1-25DE-4912-980A-28323676BF86}" destId="{016C2964-0B2C-4B3B-8B48-FE84A986C7C9}" srcOrd="0" destOrd="0" presId="urn:microsoft.com/office/officeart/2005/8/layout/vList3"/>
    <dgm:cxn modelId="{E5FD4858-9253-40C9-95CC-A7E6302B4C95}" type="presParOf" srcId="{1275CED1-25DE-4912-980A-28323676BF86}" destId="{C17CBF07-F6FB-4723-9535-46C28A970205}" srcOrd="1" destOrd="0" presId="urn:microsoft.com/office/officeart/2005/8/layout/vList3"/>
    <dgm:cxn modelId="{B7B0FEB3-D2F2-43CC-9C1D-867CC114D918}" type="presParOf" srcId="{3245A853-9CF8-44C5-9FBC-F8BE98793B8D}" destId="{F98283C5-052D-476C-ADFC-674A66A8C6A2}" srcOrd="3" destOrd="0" presId="urn:microsoft.com/office/officeart/2005/8/layout/vList3"/>
    <dgm:cxn modelId="{184012E5-DD29-48FD-881F-1D17F528E145}" type="presParOf" srcId="{3245A853-9CF8-44C5-9FBC-F8BE98793B8D}" destId="{E634BF55-4F29-43C9-A52B-BF9FCC280F16}" srcOrd="4" destOrd="0" presId="urn:microsoft.com/office/officeart/2005/8/layout/vList3"/>
    <dgm:cxn modelId="{EC17DC2C-8C5A-45B6-B937-BD9E60F11101}" type="presParOf" srcId="{E634BF55-4F29-43C9-A52B-BF9FCC280F16}" destId="{CE0D45F5-57EC-404F-8538-BF2DE3378180}" srcOrd="0" destOrd="0" presId="urn:microsoft.com/office/officeart/2005/8/layout/vList3"/>
    <dgm:cxn modelId="{5D23C435-02E7-48A6-8416-F09792341D9C}" type="presParOf" srcId="{E634BF55-4F29-43C9-A52B-BF9FCC280F16}" destId="{85DF0E7E-1E14-4E88-8B90-D7B076528D98}" srcOrd="1" destOrd="0" presId="urn:microsoft.com/office/officeart/2005/8/layout/vList3"/>
    <dgm:cxn modelId="{FEB15788-13DC-47A0-A5BA-A90F99B01910}" type="presParOf" srcId="{3245A853-9CF8-44C5-9FBC-F8BE98793B8D}" destId="{9CD48D80-F7FE-4BCF-9BD3-C75D2556F73B}" srcOrd="5" destOrd="0" presId="urn:microsoft.com/office/officeart/2005/8/layout/vList3"/>
    <dgm:cxn modelId="{54BB4F3D-3F96-4E2A-B54B-2C8D3F01B27C}" type="presParOf" srcId="{3245A853-9CF8-44C5-9FBC-F8BE98793B8D}" destId="{9B806650-802E-454E-88AB-B77BE75F3CAB}" srcOrd="6" destOrd="0" presId="urn:microsoft.com/office/officeart/2005/8/layout/vList3"/>
    <dgm:cxn modelId="{C4CACAAD-9EFD-42FE-9769-BB6F30EF97DB}" type="presParOf" srcId="{9B806650-802E-454E-88AB-B77BE75F3CAB}" destId="{26396998-7479-4FEC-9910-015D6499BAC0}" srcOrd="0" destOrd="0" presId="urn:microsoft.com/office/officeart/2005/8/layout/vList3"/>
    <dgm:cxn modelId="{049B4F83-3FC9-43B2-9DAC-DD464A11902D}" type="presParOf" srcId="{9B806650-802E-454E-88AB-B77BE75F3CAB}" destId="{7976B017-8D8E-4D75-BA62-85D3B1D1CC4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8080D4-FC31-4326-A2F6-6E54504EB1A7}" type="doc">
      <dgm:prSet loTypeId="urn:microsoft.com/office/officeart/2005/8/layout/radial5" loCatId="cycle" qsTypeId="urn:microsoft.com/office/officeart/2005/8/quickstyle/simple3" qsCatId="simple" csTypeId="urn:microsoft.com/office/officeart/2005/8/colors/accent1_2" csCatId="accent1" phldr="1"/>
      <dgm:spPr/>
      <dgm:t>
        <a:bodyPr/>
        <a:lstStyle/>
        <a:p>
          <a:endParaRPr lang="en-US"/>
        </a:p>
      </dgm:t>
    </dgm:pt>
    <dgm:pt modelId="{B91A5461-ABF7-41A3-86EF-8B831DB784C5}">
      <dgm:prSet phldrT="[Text]"/>
      <dgm:spPr/>
      <dgm:t>
        <a:bodyPr/>
        <a:lstStyle/>
        <a:p>
          <a:r>
            <a:rPr lang="en-US" dirty="0"/>
            <a:t>Method</a:t>
          </a:r>
        </a:p>
      </dgm:t>
    </dgm:pt>
    <dgm:pt modelId="{CFA9B2D8-259E-46E6-9100-815E302CF1EB}" type="parTrans" cxnId="{A80F61D1-807A-4371-A78D-F390C5115E7D}">
      <dgm:prSet/>
      <dgm:spPr/>
      <dgm:t>
        <a:bodyPr/>
        <a:lstStyle/>
        <a:p>
          <a:endParaRPr lang="en-US"/>
        </a:p>
      </dgm:t>
    </dgm:pt>
    <dgm:pt modelId="{8CB53285-3C34-4E5A-90EE-A01D1CB9D3B9}" type="sibTrans" cxnId="{A80F61D1-807A-4371-A78D-F390C5115E7D}">
      <dgm:prSet/>
      <dgm:spPr/>
      <dgm:t>
        <a:bodyPr/>
        <a:lstStyle/>
        <a:p>
          <a:endParaRPr lang="en-US"/>
        </a:p>
      </dgm:t>
    </dgm:pt>
    <dgm:pt modelId="{A8383F6F-E3F9-47E7-AA46-7798A43E2E09}">
      <dgm:prSet phldrT="[Text]"/>
      <dgm:spPr/>
      <dgm:t>
        <a:bodyPr/>
        <a:lstStyle/>
        <a:p>
          <a:r>
            <a:rPr lang="en-US" dirty="0"/>
            <a:t>Focus area selection</a:t>
          </a:r>
        </a:p>
      </dgm:t>
    </dgm:pt>
    <dgm:pt modelId="{401583FF-83B4-4EAB-930A-F5B479D59FCB}" type="parTrans" cxnId="{E6D25B90-4617-468D-BBF1-419878E03C5F}">
      <dgm:prSet/>
      <dgm:spPr/>
      <dgm:t>
        <a:bodyPr/>
        <a:lstStyle/>
        <a:p>
          <a:endParaRPr lang="en-US"/>
        </a:p>
      </dgm:t>
    </dgm:pt>
    <dgm:pt modelId="{A98DC0CE-C7CB-48BB-A6D6-9393D7113DE3}" type="sibTrans" cxnId="{E6D25B90-4617-468D-BBF1-419878E03C5F}">
      <dgm:prSet/>
      <dgm:spPr/>
      <dgm:t>
        <a:bodyPr/>
        <a:lstStyle/>
        <a:p>
          <a:endParaRPr lang="en-US"/>
        </a:p>
      </dgm:t>
    </dgm:pt>
    <dgm:pt modelId="{388D9E7E-C09D-4F88-AA9B-EA0415A8314D}">
      <dgm:prSet phldrT="[Text]"/>
      <dgm:spPr/>
      <dgm:t>
        <a:bodyPr/>
        <a:lstStyle/>
        <a:p>
          <a:r>
            <a:rPr lang="en-US" dirty="0"/>
            <a:t>Interchangeable mappings</a:t>
          </a:r>
        </a:p>
      </dgm:t>
    </dgm:pt>
    <dgm:pt modelId="{C7209A6E-AB1D-4F79-BF55-B6DD7020EDE9}" type="parTrans" cxnId="{93853BC7-DC07-4D0E-B74E-053B1058A8BB}">
      <dgm:prSet/>
      <dgm:spPr/>
      <dgm:t>
        <a:bodyPr/>
        <a:lstStyle/>
        <a:p>
          <a:endParaRPr lang="en-US"/>
        </a:p>
      </dgm:t>
    </dgm:pt>
    <dgm:pt modelId="{D3BD93C7-CCE6-41F2-A81F-8E053B5C99E9}" type="sibTrans" cxnId="{93853BC7-DC07-4D0E-B74E-053B1058A8BB}">
      <dgm:prSet/>
      <dgm:spPr/>
      <dgm:t>
        <a:bodyPr/>
        <a:lstStyle/>
        <a:p>
          <a:endParaRPr lang="en-US"/>
        </a:p>
      </dgm:t>
    </dgm:pt>
    <dgm:pt modelId="{AE17892F-7627-4FC9-B0ED-DF784DE67A6A}">
      <dgm:prSet phldrT="[Text]"/>
      <dgm:spPr/>
      <dgm:t>
        <a:bodyPr/>
        <a:lstStyle/>
        <a:p>
          <a:r>
            <a:rPr lang="en-US" dirty="0"/>
            <a:t>Filters</a:t>
          </a:r>
        </a:p>
      </dgm:t>
    </dgm:pt>
    <dgm:pt modelId="{4F999D10-5BD0-4635-BA29-8148EEF15EF4}" type="parTrans" cxnId="{F874660F-3E17-4436-AB66-D40F73242C70}">
      <dgm:prSet/>
      <dgm:spPr/>
      <dgm:t>
        <a:bodyPr/>
        <a:lstStyle/>
        <a:p>
          <a:endParaRPr lang="en-US"/>
        </a:p>
      </dgm:t>
    </dgm:pt>
    <dgm:pt modelId="{8199ED78-2B6D-464A-A6FA-64B66AF578B7}" type="sibTrans" cxnId="{F874660F-3E17-4436-AB66-D40F73242C70}">
      <dgm:prSet/>
      <dgm:spPr/>
      <dgm:t>
        <a:bodyPr/>
        <a:lstStyle/>
        <a:p>
          <a:endParaRPr lang="en-US"/>
        </a:p>
      </dgm:t>
    </dgm:pt>
    <dgm:pt modelId="{923B3875-F2D9-4180-928A-84A1B2B2B173}">
      <dgm:prSet phldrT="[Text]"/>
      <dgm:spPr/>
      <dgm:t>
        <a:bodyPr/>
        <a:lstStyle/>
        <a:p>
          <a:r>
            <a:rPr lang="en-US" dirty="0"/>
            <a:t>Selectors</a:t>
          </a:r>
        </a:p>
      </dgm:t>
    </dgm:pt>
    <dgm:pt modelId="{4C455F6C-4662-4C32-A6FA-8B7BE8212293}" type="parTrans" cxnId="{7C58F07E-B687-4429-8536-5BB16B1EC970}">
      <dgm:prSet/>
      <dgm:spPr/>
      <dgm:t>
        <a:bodyPr/>
        <a:lstStyle/>
        <a:p>
          <a:endParaRPr lang="en-US"/>
        </a:p>
      </dgm:t>
    </dgm:pt>
    <dgm:pt modelId="{52A8D897-CE11-48EB-B138-1E34641ED942}" type="sibTrans" cxnId="{7C58F07E-B687-4429-8536-5BB16B1EC970}">
      <dgm:prSet/>
      <dgm:spPr/>
      <dgm:t>
        <a:bodyPr/>
        <a:lstStyle/>
        <a:p>
          <a:endParaRPr lang="en-US"/>
        </a:p>
      </dgm:t>
    </dgm:pt>
    <dgm:pt modelId="{C44FBDDB-DE70-4C05-9461-2F278A9EE496}">
      <dgm:prSet phldrT="[Text]"/>
      <dgm:spPr/>
      <dgm:t>
        <a:bodyPr/>
        <a:lstStyle/>
        <a:p>
          <a:r>
            <a:rPr lang="en-US" dirty="0"/>
            <a:t>Extendable</a:t>
          </a:r>
        </a:p>
      </dgm:t>
    </dgm:pt>
    <dgm:pt modelId="{533EF838-A755-40EE-9972-D9D5155C75AD}" type="parTrans" cxnId="{5010310C-DBC9-4EF2-8F91-35790829E852}">
      <dgm:prSet/>
      <dgm:spPr/>
      <dgm:t>
        <a:bodyPr/>
        <a:lstStyle/>
        <a:p>
          <a:endParaRPr lang="en-US"/>
        </a:p>
      </dgm:t>
    </dgm:pt>
    <dgm:pt modelId="{7E0354FE-7599-40C6-83A2-71CB57E28669}" type="sibTrans" cxnId="{5010310C-DBC9-4EF2-8F91-35790829E852}">
      <dgm:prSet/>
      <dgm:spPr/>
      <dgm:t>
        <a:bodyPr/>
        <a:lstStyle/>
        <a:p>
          <a:endParaRPr lang="en-US"/>
        </a:p>
      </dgm:t>
    </dgm:pt>
    <dgm:pt modelId="{FD383480-AE8D-4113-B033-1591AB6008D2}" type="pres">
      <dgm:prSet presAssocID="{AA8080D4-FC31-4326-A2F6-6E54504EB1A7}" presName="Name0" presStyleCnt="0">
        <dgm:presLayoutVars>
          <dgm:chMax val="1"/>
          <dgm:dir/>
          <dgm:animLvl val="ctr"/>
          <dgm:resizeHandles val="exact"/>
        </dgm:presLayoutVars>
      </dgm:prSet>
      <dgm:spPr/>
    </dgm:pt>
    <dgm:pt modelId="{1A961CFC-3475-49F5-BCE7-9550EF64F91F}" type="pres">
      <dgm:prSet presAssocID="{B91A5461-ABF7-41A3-86EF-8B831DB784C5}" presName="centerShape" presStyleLbl="node0" presStyleIdx="0" presStyleCnt="1"/>
      <dgm:spPr/>
    </dgm:pt>
    <dgm:pt modelId="{39D5A063-B2F2-4D0D-9D52-1B2FCBC4C851}" type="pres">
      <dgm:prSet presAssocID="{401583FF-83B4-4EAB-930A-F5B479D59FCB}" presName="parTrans" presStyleLbl="sibTrans2D1" presStyleIdx="0" presStyleCnt="5"/>
      <dgm:spPr/>
    </dgm:pt>
    <dgm:pt modelId="{47292E3B-5FF1-497E-8019-B51B21FC1657}" type="pres">
      <dgm:prSet presAssocID="{401583FF-83B4-4EAB-930A-F5B479D59FCB}" presName="connectorText" presStyleLbl="sibTrans2D1" presStyleIdx="0" presStyleCnt="5"/>
      <dgm:spPr/>
    </dgm:pt>
    <dgm:pt modelId="{52D03CB8-C82C-4957-8208-7B5A40C30E28}" type="pres">
      <dgm:prSet presAssocID="{A8383F6F-E3F9-47E7-AA46-7798A43E2E09}" presName="node" presStyleLbl="node1" presStyleIdx="0" presStyleCnt="5">
        <dgm:presLayoutVars>
          <dgm:bulletEnabled val="1"/>
        </dgm:presLayoutVars>
      </dgm:prSet>
      <dgm:spPr/>
    </dgm:pt>
    <dgm:pt modelId="{F4700BEA-8613-4A2A-AE7F-8D89741DE849}" type="pres">
      <dgm:prSet presAssocID="{C7209A6E-AB1D-4F79-BF55-B6DD7020EDE9}" presName="parTrans" presStyleLbl="sibTrans2D1" presStyleIdx="1" presStyleCnt="5"/>
      <dgm:spPr/>
    </dgm:pt>
    <dgm:pt modelId="{2FEA0683-6155-44B0-995E-B8CD6D00F718}" type="pres">
      <dgm:prSet presAssocID="{C7209A6E-AB1D-4F79-BF55-B6DD7020EDE9}" presName="connectorText" presStyleLbl="sibTrans2D1" presStyleIdx="1" presStyleCnt="5"/>
      <dgm:spPr/>
    </dgm:pt>
    <dgm:pt modelId="{1ADD47FC-D847-4544-B824-EABDC2F94DB7}" type="pres">
      <dgm:prSet presAssocID="{388D9E7E-C09D-4F88-AA9B-EA0415A8314D}" presName="node" presStyleLbl="node1" presStyleIdx="1" presStyleCnt="5">
        <dgm:presLayoutVars>
          <dgm:bulletEnabled val="1"/>
        </dgm:presLayoutVars>
      </dgm:prSet>
      <dgm:spPr/>
    </dgm:pt>
    <dgm:pt modelId="{9BB2B7D1-97D5-4B55-8317-21254B08B506}" type="pres">
      <dgm:prSet presAssocID="{4F999D10-5BD0-4635-BA29-8148EEF15EF4}" presName="parTrans" presStyleLbl="sibTrans2D1" presStyleIdx="2" presStyleCnt="5"/>
      <dgm:spPr/>
    </dgm:pt>
    <dgm:pt modelId="{D2FCAC86-05C1-4ACF-B6F4-F716EAF4C5DC}" type="pres">
      <dgm:prSet presAssocID="{4F999D10-5BD0-4635-BA29-8148EEF15EF4}" presName="connectorText" presStyleLbl="sibTrans2D1" presStyleIdx="2" presStyleCnt="5"/>
      <dgm:spPr/>
    </dgm:pt>
    <dgm:pt modelId="{BED4361E-BB4F-4CF4-85DF-C923EB2F0F29}" type="pres">
      <dgm:prSet presAssocID="{AE17892F-7627-4FC9-B0ED-DF784DE67A6A}" presName="node" presStyleLbl="node1" presStyleIdx="2" presStyleCnt="5">
        <dgm:presLayoutVars>
          <dgm:bulletEnabled val="1"/>
        </dgm:presLayoutVars>
      </dgm:prSet>
      <dgm:spPr/>
    </dgm:pt>
    <dgm:pt modelId="{5EDDE95E-AB6F-4D30-B226-D5BB5E56F958}" type="pres">
      <dgm:prSet presAssocID="{4C455F6C-4662-4C32-A6FA-8B7BE8212293}" presName="parTrans" presStyleLbl="sibTrans2D1" presStyleIdx="3" presStyleCnt="5"/>
      <dgm:spPr/>
    </dgm:pt>
    <dgm:pt modelId="{23ED6CC1-253C-44FD-BF78-A536186D214A}" type="pres">
      <dgm:prSet presAssocID="{4C455F6C-4662-4C32-A6FA-8B7BE8212293}" presName="connectorText" presStyleLbl="sibTrans2D1" presStyleIdx="3" presStyleCnt="5"/>
      <dgm:spPr/>
    </dgm:pt>
    <dgm:pt modelId="{427D30E0-FCAF-4E0A-BFFA-B5E8F8645721}" type="pres">
      <dgm:prSet presAssocID="{923B3875-F2D9-4180-928A-84A1B2B2B173}" presName="node" presStyleLbl="node1" presStyleIdx="3" presStyleCnt="5">
        <dgm:presLayoutVars>
          <dgm:bulletEnabled val="1"/>
        </dgm:presLayoutVars>
      </dgm:prSet>
      <dgm:spPr/>
    </dgm:pt>
    <dgm:pt modelId="{49823282-AB88-4BBD-82A4-C92BE4C1B287}" type="pres">
      <dgm:prSet presAssocID="{533EF838-A755-40EE-9972-D9D5155C75AD}" presName="parTrans" presStyleLbl="sibTrans2D1" presStyleIdx="4" presStyleCnt="5"/>
      <dgm:spPr/>
    </dgm:pt>
    <dgm:pt modelId="{34E16CFA-AE45-4050-908D-6CF731D8EDDC}" type="pres">
      <dgm:prSet presAssocID="{533EF838-A755-40EE-9972-D9D5155C75AD}" presName="connectorText" presStyleLbl="sibTrans2D1" presStyleIdx="4" presStyleCnt="5"/>
      <dgm:spPr/>
    </dgm:pt>
    <dgm:pt modelId="{65669C08-1660-4CDB-9572-0618BF9F2F48}" type="pres">
      <dgm:prSet presAssocID="{C44FBDDB-DE70-4C05-9461-2F278A9EE496}" presName="node" presStyleLbl="node1" presStyleIdx="4" presStyleCnt="5">
        <dgm:presLayoutVars>
          <dgm:bulletEnabled val="1"/>
        </dgm:presLayoutVars>
      </dgm:prSet>
      <dgm:spPr/>
    </dgm:pt>
  </dgm:ptLst>
  <dgm:cxnLst>
    <dgm:cxn modelId="{4AEAE300-DC9E-491D-AA0E-82993AC6D1AB}" type="presOf" srcId="{533EF838-A755-40EE-9972-D9D5155C75AD}" destId="{34E16CFA-AE45-4050-908D-6CF731D8EDDC}" srcOrd="1" destOrd="0" presId="urn:microsoft.com/office/officeart/2005/8/layout/radial5"/>
    <dgm:cxn modelId="{5010310C-DBC9-4EF2-8F91-35790829E852}" srcId="{B91A5461-ABF7-41A3-86EF-8B831DB784C5}" destId="{C44FBDDB-DE70-4C05-9461-2F278A9EE496}" srcOrd="4" destOrd="0" parTransId="{533EF838-A755-40EE-9972-D9D5155C75AD}" sibTransId="{7E0354FE-7599-40C6-83A2-71CB57E28669}"/>
    <dgm:cxn modelId="{F874660F-3E17-4436-AB66-D40F73242C70}" srcId="{B91A5461-ABF7-41A3-86EF-8B831DB784C5}" destId="{AE17892F-7627-4FC9-B0ED-DF784DE67A6A}" srcOrd="2" destOrd="0" parTransId="{4F999D10-5BD0-4635-BA29-8148EEF15EF4}" sibTransId="{8199ED78-2B6D-464A-A6FA-64B66AF578B7}"/>
    <dgm:cxn modelId="{47967F14-4A13-4F8B-A8E9-3BBC823D2BC6}" type="presOf" srcId="{C7209A6E-AB1D-4F79-BF55-B6DD7020EDE9}" destId="{2FEA0683-6155-44B0-995E-B8CD6D00F718}" srcOrd="1" destOrd="0" presId="urn:microsoft.com/office/officeart/2005/8/layout/radial5"/>
    <dgm:cxn modelId="{512DF71E-3EEE-4595-A7E8-83A67F38723D}" type="presOf" srcId="{C7209A6E-AB1D-4F79-BF55-B6DD7020EDE9}" destId="{F4700BEA-8613-4A2A-AE7F-8D89741DE849}" srcOrd="0" destOrd="0" presId="urn:microsoft.com/office/officeart/2005/8/layout/radial5"/>
    <dgm:cxn modelId="{7FCF2525-F6C0-455F-852E-74002299AA4E}" type="presOf" srcId="{4F999D10-5BD0-4635-BA29-8148EEF15EF4}" destId="{9BB2B7D1-97D5-4B55-8317-21254B08B506}" srcOrd="0" destOrd="0" presId="urn:microsoft.com/office/officeart/2005/8/layout/radial5"/>
    <dgm:cxn modelId="{11959769-0685-424D-A9E9-6F2C39FFD1FB}" type="presOf" srcId="{923B3875-F2D9-4180-928A-84A1B2B2B173}" destId="{427D30E0-FCAF-4E0A-BFFA-B5E8F8645721}" srcOrd="0" destOrd="0" presId="urn:microsoft.com/office/officeart/2005/8/layout/radial5"/>
    <dgm:cxn modelId="{2460C96B-B788-45C6-8D4A-6EFF9D564E08}" type="presOf" srcId="{401583FF-83B4-4EAB-930A-F5B479D59FCB}" destId="{47292E3B-5FF1-497E-8019-B51B21FC1657}" srcOrd="1" destOrd="0" presId="urn:microsoft.com/office/officeart/2005/8/layout/radial5"/>
    <dgm:cxn modelId="{462D8D4C-2704-4B76-83A1-C03D1E57857E}" type="presOf" srcId="{AE17892F-7627-4FC9-B0ED-DF784DE67A6A}" destId="{BED4361E-BB4F-4CF4-85DF-C923EB2F0F29}" srcOrd="0" destOrd="0" presId="urn:microsoft.com/office/officeart/2005/8/layout/radial5"/>
    <dgm:cxn modelId="{FC901850-8209-4B96-92A6-33117A518821}" type="presOf" srcId="{401583FF-83B4-4EAB-930A-F5B479D59FCB}" destId="{39D5A063-B2F2-4D0D-9D52-1B2FCBC4C851}" srcOrd="0" destOrd="0" presId="urn:microsoft.com/office/officeart/2005/8/layout/radial5"/>
    <dgm:cxn modelId="{4AB3B754-50D9-4738-B9D0-FFCF9A3CEE1F}" type="presOf" srcId="{533EF838-A755-40EE-9972-D9D5155C75AD}" destId="{49823282-AB88-4BBD-82A4-C92BE4C1B287}" srcOrd="0" destOrd="0" presId="urn:microsoft.com/office/officeart/2005/8/layout/radial5"/>
    <dgm:cxn modelId="{0CF43F7D-81A7-42E9-B6BE-026C57AB1EB2}" type="presOf" srcId="{388D9E7E-C09D-4F88-AA9B-EA0415A8314D}" destId="{1ADD47FC-D847-4544-B824-EABDC2F94DB7}" srcOrd="0" destOrd="0" presId="urn:microsoft.com/office/officeart/2005/8/layout/radial5"/>
    <dgm:cxn modelId="{7C58F07E-B687-4429-8536-5BB16B1EC970}" srcId="{B91A5461-ABF7-41A3-86EF-8B831DB784C5}" destId="{923B3875-F2D9-4180-928A-84A1B2B2B173}" srcOrd="3" destOrd="0" parTransId="{4C455F6C-4662-4C32-A6FA-8B7BE8212293}" sibTransId="{52A8D897-CE11-48EB-B138-1E34641ED942}"/>
    <dgm:cxn modelId="{E6D25B90-4617-468D-BBF1-419878E03C5F}" srcId="{B91A5461-ABF7-41A3-86EF-8B831DB784C5}" destId="{A8383F6F-E3F9-47E7-AA46-7798A43E2E09}" srcOrd="0" destOrd="0" parTransId="{401583FF-83B4-4EAB-930A-F5B479D59FCB}" sibTransId="{A98DC0CE-C7CB-48BB-A6D6-9393D7113DE3}"/>
    <dgm:cxn modelId="{327DB394-04AC-49AD-9480-7BFA82BDE928}" type="presOf" srcId="{4C455F6C-4662-4C32-A6FA-8B7BE8212293}" destId="{5EDDE95E-AB6F-4D30-B226-D5BB5E56F958}" srcOrd="0" destOrd="0" presId="urn:microsoft.com/office/officeart/2005/8/layout/radial5"/>
    <dgm:cxn modelId="{FF10F5B8-22C5-49A7-9DBE-3592C6FDDC6A}" type="presOf" srcId="{B91A5461-ABF7-41A3-86EF-8B831DB784C5}" destId="{1A961CFC-3475-49F5-BCE7-9550EF64F91F}" srcOrd="0" destOrd="0" presId="urn:microsoft.com/office/officeart/2005/8/layout/radial5"/>
    <dgm:cxn modelId="{DD48B7BF-61BD-4BAA-AA29-C3F0ECB9A5D9}" type="presOf" srcId="{4F999D10-5BD0-4635-BA29-8148EEF15EF4}" destId="{D2FCAC86-05C1-4ACF-B6F4-F716EAF4C5DC}" srcOrd="1" destOrd="0" presId="urn:microsoft.com/office/officeart/2005/8/layout/radial5"/>
    <dgm:cxn modelId="{6B44FABF-F145-4A81-9E14-FB8A5EA86CC4}" type="presOf" srcId="{4C455F6C-4662-4C32-A6FA-8B7BE8212293}" destId="{23ED6CC1-253C-44FD-BF78-A536186D214A}" srcOrd="1" destOrd="0" presId="urn:microsoft.com/office/officeart/2005/8/layout/radial5"/>
    <dgm:cxn modelId="{93853BC7-DC07-4D0E-B74E-053B1058A8BB}" srcId="{B91A5461-ABF7-41A3-86EF-8B831DB784C5}" destId="{388D9E7E-C09D-4F88-AA9B-EA0415A8314D}" srcOrd="1" destOrd="0" parTransId="{C7209A6E-AB1D-4F79-BF55-B6DD7020EDE9}" sibTransId="{D3BD93C7-CCE6-41F2-A81F-8E053B5C99E9}"/>
    <dgm:cxn modelId="{A80F61D1-807A-4371-A78D-F390C5115E7D}" srcId="{AA8080D4-FC31-4326-A2F6-6E54504EB1A7}" destId="{B91A5461-ABF7-41A3-86EF-8B831DB784C5}" srcOrd="0" destOrd="0" parTransId="{CFA9B2D8-259E-46E6-9100-815E302CF1EB}" sibTransId="{8CB53285-3C34-4E5A-90EE-A01D1CB9D3B9}"/>
    <dgm:cxn modelId="{A2BEA3D1-7CA4-4805-9568-3F979BC0192C}" type="presOf" srcId="{A8383F6F-E3F9-47E7-AA46-7798A43E2E09}" destId="{52D03CB8-C82C-4957-8208-7B5A40C30E28}" srcOrd="0" destOrd="0" presId="urn:microsoft.com/office/officeart/2005/8/layout/radial5"/>
    <dgm:cxn modelId="{967B37E7-5F56-47D9-B22D-CAE0A519B2FE}" type="presOf" srcId="{C44FBDDB-DE70-4C05-9461-2F278A9EE496}" destId="{65669C08-1660-4CDB-9572-0618BF9F2F48}" srcOrd="0" destOrd="0" presId="urn:microsoft.com/office/officeart/2005/8/layout/radial5"/>
    <dgm:cxn modelId="{05E3FDE9-A191-4D35-BB0E-8A9B56580C4E}" type="presOf" srcId="{AA8080D4-FC31-4326-A2F6-6E54504EB1A7}" destId="{FD383480-AE8D-4113-B033-1591AB6008D2}" srcOrd="0" destOrd="0" presId="urn:microsoft.com/office/officeart/2005/8/layout/radial5"/>
    <dgm:cxn modelId="{A4F1A0ED-87E7-4993-89B4-668965D8E85C}" type="presParOf" srcId="{FD383480-AE8D-4113-B033-1591AB6008D2}" destId="{1A961CFC-3475-49F5-BCE7-9550EF64F91F}" srcOrd="0" destOrd="0" presId="urn:microsoft.com/office/officeart/2005/8/layout/radial5"/>
    <dgm:cxn modelId="{D3BF001A-1A94-4427-8B37-42B2C5CF0309}" type="presParOf" srcId="{FD383480-AE8D-4113-B033-1591AB6008D2}" destId="{39D5A063-B2F2-4D0D-9D52-1B2FCBC4C851}" srcOrd="1" destOrd="0" presId="urn:microsoft.com/office/officeart/2005/8/layout/radial5"/>
    <dgm:cxn modelId="{9E9850E7-AAAA-471A-B3E2-4C48A7CCCB25}" type="presParOf" srcId="{39D5A063-B2F2-4D0D-9D52-1B2FCBC4C851}" destId="{47292E3B-5FF1-497E-8019-B51B21FC1657}" srcOrd="0" destOrd="0" presId="urn:microsoft.com/office/officeart/2005/8/layout/radial5"/>
    <dgm:cxn modelId="{C1C84500-6F27-4EA9-B2E9-5986257D541E}" type="presParOf" srcId="{FD383480-AE8D-4113-B033-1591AB6008D2}" destId="{52D03CB8-C82C-4957-8208-7B5A40C30E28}" srcOrd="2" destOrd="0" presId="urn:microsoft.com/office/officeart/2005/8/layout/radial5"/>
    <dgm:cxn modelId="{52403D82-2140-4FAC-807F-F0867BA423F4}" type="presParOf" srcId="{FD383480-AE8D-4113-B033-1591AB6008D2}" destId="{F4700BEA-8613-4A2A-AE7F-8D89741DE849}" srcOrd="3" destOrd="0" presId="urn:microsoft.com/office/officeart/2005/8/layout/radial5"/>
    <dgm:cxn modelId="{3DAD5FC6-233E-4DFA-BFD8-B1FCD5BDF338}" type="presParOf" srcId="{F4700BEA-8613-4A2A-AE7F-8D89741DE849}" destId="{2FEA0683-6155-44B0-995E-B8CD6D00F718}" srcOrd="0" destOrd="0" presId="urn:microsoft.com/office/officeart/2005/8/layout/radial5"/>
    <dgm:cxn modelId="{EF46957F-4950-44E3-AEBC-3DD592662651}" type="presParOf" srcId="{FD383480-AE8D-4113-B033-1591AB6008D2}" destId="{1ADD47FC-D847-4544-B824-EABDC2F94DB7}" srcOrd="4" destOrd="0" presId="urn:microsoft.com/office/officeart/2005/8/layout/radial5"/>
    <dgm:cxn modelId="{311ED504-52AA-4CA3-85A4-DD96CD50D8F7}" type="presParOf" srcId="{FD383480-AE8D-4113-B033-1591AB6008D2}" destId="{9BB2B7D1-97D5-4B55-8317-21254B08B506}" srcOrd="5" destOrd="0" presId="urn:microsoft.com/office/officeart/2005/8/layout/radial5"/>
    <dgm:cxn modelId="{5243A778-0B95-4DA3-AAED-024AAA4C4066}" type="presParOf" srcId="{9BB2B7D1-97D5-4B55-8317-21254B08B506}" destId="{D2FCAC86-05C1-4ACF-B6F4-F716EAF4C5DC}" srcOrd="0" destOrd="0" presId="urn:microsoft.com/office/officeart/2005/8/layout/radial5"/>
    <dgm:cxn modelId="{A444BA61-6EB4-4C9B-89F4-46A1CA7E6D0D}" type="presParOf" srcId="{FD383480-AE8D-4113-B033-1591AB6008D2}" destId="{BED4361E-BB4F-4CF4-85DF-C923EB2F0F29}" srcOrd="6" destOrd="0" presId="urn:microsoft.com/office/officeart/2005/8/layout/radial5"/>
    <dgm:cxn modelId="{77A5F273-602D-4E15-AE10-FDB1A6C126F7}" type="presParOf" srcId="{FD383480-AE8D-4113-B033-1591AB6008D2}" destId="{5EDDE95E-AB6F-4D30-B226-D5BB5E56F958}" srcOrd="7" destOrd="0" presId="urn:microsoft.com/office/officeart/2005/8/layout/radial5"/>
    <dgm:cxn modelId="{BCB7A01D-3995-49BA-B741-11E9E74686CF}" type="presParOf" srcId="{5EDDE95E-AB6F-4D30-B226-D5BB5E56F958}" destId="{23ED6CC1-253C-44FD-BF78-A536186D214A}" srcOrd="0" destOrd="0" presId="urn:microsoft.com/office/officeart/2005/8/layout/radial5"/>
    <dgm:cxn modelId="{86EE1728-03A4-4E65-BC18-344C9DE575EB}" type="presParOf" srcId="{FD383480-AE8D-4113-B033-1591AB6008D2}" destId="{427D30E0-FCAF-4E0A-BFFA-B5E8F8645721}" srcOrd="8" destOrd="0" presId="urn:microsoft.com/office/officeart/2005/8/layout/radial5"/>
    <dgm:cxn modelId="{8AE63D3D-D900-47DB-918F-D47CEE44AF80}" type="presParOf" srcId="{FD383480-AE8D-4113-B033-1591AB6008D2}" destId="{49823282-AB88-4BBD-82A4-C92BE4C1B287}" srcOrd="9" destOrd="0" presId="urn:microsoft.com/office/officeart/2005/8/layout/radial5"/>
    <dgm:cxn modelId="{A43F5E63-5D73-4DA6-AD52-67D25888BEE4}" type="presParOf" srcId="{49823282-AB88-4BBD-82A4-C92BE4C1B287}" destId="{34E16CFA-AE45-4050-908D-6CF731D8EDDC}" srcOrd="0" destOrd="0" presId="urn:microsoft.com/office/officeart/2005/8/layout/radial5"/>
    <dgm:cxn modelId="{DD533207-911F-4BBC-9EA8-77D931B320EF}" type="presParOf" srcId="{FD383480-AE8D-4113-B033-1591AB6008D2}" destId="{65669C08-1660-4CDB-9572-0618BF9F2F48}"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9E2033-0FC6-4085-A1DA-DBFE235474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FEAA881F-AE91-4E2B-99D8-A099CAB58D83}">
      <dgm:prSet phldrT="[Text]"/>
      <dgm:spPr/>
      <dgm:t>
        <a:bodyPr/>
        <a:lstStyle/>
        <a:p>
          <a:pPr>
            <a:buNone/>
          </a:pPr>
          <a:r>
            <a:rPr lang="en-US" dirty="0"/>
            <a:t>More Use Cases</a:t>
          </a:r>
        </a:p>
      </dgm:t>
    </dgm:pt>
    <dgm:pt modelId="{48A59A77-44C9-40B9-AA49-5646FB20399B}" type="parTrans" cxnId="{82EC42B9-726D-47C2-BA7F-8D8E3D6E4BC8}">
      <dgm:prSet/>
      <dgm:spPr/>
      <dgm:t>
        <a:bodyPr/>
        <a:lstStyle/>
        <a:p>
          <a:endParaRPr lang="en-US"/>
        </a:p>
      </dgm:t>
    </dgm:pt>
    <dgm:pt modelId="{B7AF7422-2F17-4696-ACC7-B111E794F564}" type="sibTrans" cxnId="{82EC42B9-726D-47C2-BA7F-8D8E3D6E4BC8}">
      <dgm:prSet/>
      <dgm:spPr/>
      <dgm:t>
        <a:bodyPr/>
        <a:lstStyle/>
        <a:p>
          <a:endParaRPr lang="en-US"/>
        </a:p>
      </dgm:t>
    </dgm:pt>
    <dgm:pt modelId="{C7B231B9-4820-469C-8F06-A08B30169379}">
      <dgm:prSet phldrT="[Text]"/>
      <dgm:spPr/>
      <dgm:t>
        <a:bodyPr/>
        <a:lstStyle/>
        <a:p>
          <a:pPr>
            <a:buFont typeface="Arial" panose="020B0604020202020204" pitchFamily="34" charset="0"/>
            <a:buChar char="•"/>
          </a:pPr>
          <a:r>
            <a:rPr lang="en-US" dirty="0"/>
            <a:t>Incorporation of other SIEM Use Case resources such as SIGMA[1] or </a:t>
          </a:r>
          <a:r>
            <a:rPr lang="en-US" dirty="0" err="1"/>
            <a:t>SOCPrime</a:t>
          </a:r>
          <a:r>
            <a:rPr lang="en-US" dirty="0"/>
            <a:t>[2]. A guide could be provided also to include self-developed SIEM Use Cases and how to map them to the </a:t>
          </a:r>
          <a:r>
            <a:rPr lang="en-US" dirty="0" err="1"/>
            <a:t>Att&amp;ck</a:t>
          </a:r>
          <a:r>
            <a:rPr lang="en-US" dirty="0"/>
            <a:t> Framework.</a:t>
          </a:r>
        </a:p>
      </dgm:t>
    </dgm:pt>
    <dgm:pt modelId="{C306381F-F35E-4A2F-BEDD-9306E4260D6E}" type="parTrans" cxnId="{4580C9C3-8163-404C-961C-DFF71FD3F3C7}">
      <dgm:prSet/>
      <dgm:spPr/>
      <dgm:t>
        <a:bodyPr/>
        <a:lstStyle/>
        <a:p>
          <a:endParaRPr lang="en-US"/>
        </a:p>
      </dgm:t>
    </dgm:pt>
    <dgm:pt modelId="{30E1928D-0691-4F75-BCA8-9AA007E42051}" type="sibTrans" cxnId="{4580C9C3-8163-404C-961C-DFF71FD3F3C7}">
      <dgm:prSet/>
      <dgm:spPr/>
      <dgm:t>
        <a:bodyPr/>
        <a:lstStyle/>
        <a:p>
          <a:endParaRPr lang="en-US"/>
        </a:p>
      </dgm:t>
    </dgm:pt>
    <dgm:pt modelId="{61E5583E-2E67-4BFF-8848-8757AD1D98DC}">
      <dgm:prSet phldrT="[Text]"/>
      <dgm:spPr/>
      <dgm:t>
        <a:bodyPr/>
        <a:lstStyle/>
        <a:p>
          <a:r>
            <a:rPr lang="en-US" dirty="0"/>
            <a:t>Public Portal</a:t>
          </a:r>
        </a:p>
      </dgm:t>
    </dgm:pt>
    <dgm:pt modelId="{4FCA7522-B9A0-4F26-BA6D-09445EC5EA6F}" type="parTrans" cxnId="{8E09A131-1DF9-495E-87CC-440B75209EA7}">
      <dgm:prSet/>
      <dgm:spPr/>
      <dgm:t>
        <a:bodyPr/>
        <a:lstStyle/>
        <a:p>
          <a:endParaRPr lang="en-US"/>
        </a:p>
      </dgm:t>
    </dgm:pt>
    <dgm:pt modelId="{3D3F01EF-1887-4C9C-99ED-82DD833ACFE1}" type="sibTrans" cxnId="{8E09A131-1DF9-495E-87CC-440B75209EA7}">
      <dgm:prSet/>
      <dgm:spPr/>
      <dgm:t>
        <a:bodyPr/>
        <a:lstStyle/>
        <a:p>
          <a:endParaRPr lang="en-US"/>
        </a:p>
      </dgm:t>
    </dgm:pt>
    <dgm:pt modelId="{1C80A031-CB2E-40E4-85E0-3BCA6C1EC418}">
      <dgm:prSet phldrT="[Text]"/>
      <dgm:spPr/>
      <dgm:t>
        <a:bodyPr/>
        <a:lstStyle/>
        <a:p>
          <a:r>
            <a:rPr lang="en-US" dirty="0"/>
            <a:t>Further development of the application to upload risk assessment results of one of the supported frameworks and then provide an overview of which SIEM Use cases to deploy in which </a:t>
          </a:r>
          <a:r>
            <a:rPr lang="en-US" dirty="0" err="1"/>
            <a:t>prioritisation</a:t>
          </a:r>
          <a:r>
            <a:rPr lang="en-US" dirty="0"/>
            <a:t>, the required log sources, the association to the other standards and the statistical overview of CIS, kill-chain and NIST CSF functions.</a:t>
          </a:r>
        </a:p>
      </dgm:t>
    </dgm:pt>
    <dgm:pt modelId="{E241749A-D4B1-46BB-9826-50A473B1F954}" type="parTrans" cxnId="{826A8074-A1CB-4797-98DE-5C8F8BF9B614}">
      <dgm:prSet/>
      <dgm:spPr/>
      <dgm:t>
        <a:bodyPr/>
        <a:lstStyle/>
        <a:p>
          <a:endParaRPr lang="en-US"/>
        </a:p>
      </dgm:t>
    </dgm:pt>
    <dgm:pt modelId="{35F8CB23-CD9D-436B-A4B0-BEF0306BE837}" type="sibTrans" cxnId="{826A8074-A1CB-4797-98DE-5C8F8BF9B614}">
      <dgm:prSet/>
      <dgm:spPr/>
      <dgm:t>
        <a:bodyPr/>
        <a:lstStyle/>
        <a:p>
          <a:endParaRPr lang="en-US"/>
        </a:p>
      </dgm:t>
    </dgm:pt>
    <dgm:pt modelId="{18645B8A-5670-4C10-9AD4-9010AFDDFF8A}">
      <dgm:prSet phldrT="[Text]"/>
      <dgm:spPr/>
      <dgm:t>
        <a:bodyPr/>
        <a:lstStyle/>
        <a:p>
          <a:r>
            <a:rPr lang="en-US" dirty="0"/>
            <a:t>1. </a:t>
          </a:r>
          <a:r>
            <a:rPr lang="en-US" dirty="0" err="1"/>
            <a:t>Att&amp;ck</a:t>
          </a:r>
          <a:r>
            <a:rPr lang="en-US" dirty="0"/>
            <a:t> Framework enhancement</a:t>
          </a:r>
        </a:p>
      </dgm:t>
    </dgm:pt>
    <dgm:pt modelId="{C59AE7F6-9F72-46CB-AEAA-4AC207F23BEC}" type="parTrans" cxnId="{76973BB7-BB35-4382-BFA4-B40BAC919969}">
      <dgm:prSet/>
      <dgm:spPr/>
      <dgm:t>
        <a:bodyPr/>
        <a:lstStyle/>
        <a:p>
          <a:endParaRPr lang="en-US"/>
        </a:p>
      </dgm:t>
    </dgm:pt>
    <dgm:pt modelId="{CF30147A-1B8B-485D-97B9-7F88983355C3}" type="sibTrans" cxnId="{76973BB7-BB35-4382-BFA4-B40BAC919969}">
      <dgm:prSet/>
      <dgm:spPr/>
      <dgm:t>
        <a:bodyPr/>
        <a:lstStyle/>
        <a:p>
          <a:endParaRPr lang="en-US"/>
        </a:p>
      </dgm:t>
    </dgm:pt>
    <dgm:pt modelId="{F5CCFDA9-3776-4732-952F-937A4BDF0916}">
      <dgm:prSet phldrT="[Text]"/>
      <dgm:spPr/>
      <dgm:t>
        <a:bodyPr/>
        <a:lstStyle/>
        <a:p>
          <a:r>
            <a:rPr lang="en-US" dirty="0"/>
            <a:t>Reach out to Mitre for a suggestion to include business-relevant information such as discussed in chapter 4.3. Increasing the reach of the Framework in order to protect </a:t>
          </a:r>
          <a:r>
            <a:rPr lang="en-US" dirty="0" err="1"/>
            <a:t>organisations</a:t>
          </a:r>
          <a:r>
            <a:rPr lang="en-US" dirty="0"/>
            <a:t> must be a goal of every cybersecurity practitioner.</a:t>
          </a:r>
        </a:p>
      </dgm:t>
    </dgm:pt>
    <dgm:pt modelId="{6BAFD63B-3221-4DC5-BB76-8BC8F720CF8B}" type="parTrans" cxnId="{70A56D56-3C92-407D-A03C-C24251F11A2C}">
      <dgm:prSet/>
      <dgm:spPr/>
      <dgm:t>
        <a:bodyPr/>
        <a:lstStyle/>
        <a:p>
          <a:endParaRPr lang="en-US"/>
        </a:p>
      </dgm:t>
    </dgm:pt>
    <dgm:pt modelId="{0EBA7426-E110-47D9-BAD1-471315F7B1A9}" type="sibTrans" cxnId="{70A56D56-3C92-407D-A03C-C24251F11A2C}">
      <dgm:prSet/>
      <dgm:spPr/>
      <dgm:t>
        <a:bodyPr/>
        <a:lstStyle/>
        <a:p>
          <a:endParaRPr lang="en-US"/>
        </a:p>
      </dgm:t>
    </dgm:pt>
    <dgm:pt modelId="{9A35F3E0-AD66-4242-A12D-73FF3A4F36BD}">
      <dgm:prSet phldrT="[Text]"/>
      <dgm:spPr/>
      <dgm:t>
        <a:bodyPr/>
        <a:lstStyle/>
        <a:p>
          <a:r>
            <a:rPr lang="en-US" dirty="0"/>
            <a:t>2. </a:t>
          </a:r>
          <a:r>
            <a:rPr lang="en-US" dirty="0" err="1"/>
            <a:t>Att&amp;ck</a:t>
          </a:r>
          <a:r>
            <a:rPr lang="en-US" dirty="0"/>
            <a:t> Framework enhancement</a:t>
          </a:r>
        </a:p>
      </dgm:t>
    </dgm:pt>
    <dgm:pt modelId="{C812DE18-D04D-4E70-A5CE-57812C3AC064}" type="parTrans" cxnId="{25AF838B-F640-4370-BAAC-13590AE3A0D4}">
      <dgm:prSet/>
      <dgm:spPr/>
      <dgm:t>
        <a:bodyPr/>
        <a:lstStyle/>
        <a:p>
          <a:endParaRPr lang="en-US"/>
        </a:p>
      </dgm:t>
    </dgm:pt>
    <dgm:pt modelId="{2BF28B47-0CA8-4D5B-895F-4B0B996B4D18}" type="sibTrans" cxnId="{25AF838B-F640-4370-BAAC-13590AE3A0D4}">
      <dgm:prSet/>
      <dgm:spPr/>
      <dgm:t>
        <a:bodyPr/>
        <a:lstStyle/>
        <a:p>
          <a:endParaRPr lang="en-US"/>
        </a:p>
      </dgm:t>
    </dgm:pt>
    <dgm:pt modelId="{35B17D4C-0AE3-4F7D-9575-CC1C0AA84FA6}">
      <dgm:prSet phldrT="[Text]"/>
      <dgm:spPr/>
      <dgm:t>
        <a:bodyPr/>
        <a:lstStyle/>
        <a:p>
          <a:r>
            <a:rPr lang="en-US" dirty="0"/>
            <a:t>Reach out to Mitre to suggest the mapping to CIS. The impact of a precise mapping is much more significant than done by an individual. If the mapping can help to drive the adoption rate, then it is a win for all.</a:t>
          </a:r>
        </a:p>
      </dgm:t>
    </dgm:pt>
    <dgm:pt modelId="{178E9E71-75C4-4A4E-B926-83C820B8CDF9}" type="parTrans" cxnId="{EAFC030E-0B92-4343-963D-92783E944D5F}">
      <dgm:prSet/>
      <dgm:spPr/>
      <dgm:t>
        <a:bodyPr/>
        <a:lstStyle/>
        <a:p>
          <a:endParaRPr lang="en-US"/>
        </a:p>
      </dgm:t>
    </dgm:pt>
    <dgm:pt modelId="{73165D12-B52D-4DA4-AAC0-427CA8D519D8}" type="sibTrans" cxnId="{EAFC030E-0B92-4343-963D-92783E944D5F}">
      <dgm:prSet/>
      <dgm:spPr/>
      <dgm:t>
        <a:bodyPr/>
        <a:lstStyle/>
        <a:p>
          <a:endParaRPr lang="en-US"/>
        </a:p>
      </dgm:t>
    </dgm:pt>
    <dgm:pt modelId="{3FE16EB4-AA60-4DA6-89B8-3A0221A00589}" type="pres">
      <dgm:prSet presAssocID="{B39E2033-0FC6-4085-A1DA-DBFE235474B3}" presName="Name0" presStyleCnt="0">
        <dgm:presLayoutVars>
          <dgm:dir/>
          <dgm:resizeHandles val="exact"/>
        </dgm:presLayoutVars>
      </dgm:prSet>
      <dgm:spPr/>
    </dgm:pt>
    <dgm:pt modelId="{2064AD40-CD2A-402A-9C76-193759728BC5}" type="pres">
      <dgm:prSet presAssocID="{FEAA881F-AE91-4E2B-99D8-A099CAB58D83}" presName="composite" presStyleCnt="0"/>
      <dgm:spPr/>
    </dgm:pt>
    <dgm:pt modelId="{EFC787E3-4FFC-4B5B-9D83-BBFEE69ECD5D}" type="pres">
      <dgm:prSet presAssocID="{FEAA881F-AE91-4E2B-99D8-A099CAB58D83}" presName="rect1" presStyleLbl="trAlignAcc1" presStyleIdx="0" presStyleCnt="4">
        <dgm:presLayoutVars>
          <dgm:bulletEnabled val="1"/>
        </dgm:presLayoutVars>
      </dgm:prSet>
      <dgm:spPr/>
    </dgm:pt>
    <dgm:pt modelId="{7C0FA6FC-0D17-4976-968A-1DE5F9E4C5AD}" type="pres">
      <dgm:prSet presAssocID="{FEAA881F-AE91-4E2B-99D8-A099CAB58D83}"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Earth globe: Americas"/>
        </a:ext>
      </dgm:extLst>
    </dgm:pt>
    <dgm:pt modelId="{7C1E7B5C-70E3-4CF2-91BE-CF297717CB67}" type="pres">
      <dgm:prSet presAssocID="{B7AF7422-2F17-4696-ACC7-B111E794F564}" presName="sibTrans" presStyleCnt="0"/>
      <dgm:spPr/>
    </dgm:pt>
    <dgm:pt modelId="{E1136175-768E-4960-977E-03AA6C469870}" type="pres">
      <dgm:prSet presAssocID="{61E5583E-2E67-4BFF-8848-8757AD1D98DC}" presName="composite" presStyleCnt="0"/>
      <dgm:spPr/>
    </dgm:pt>
    <dgm:pt modelId="{074FC8D1-A349-41FB-BC9B-A1E3FE810901}" type="pres">
      <dgm:prSet presAssocID="{61E5583E-2E67-4BFF-8848-8757AD1D98DC}" presName="rect1" presStyleLbl="trAlignAcc1" presStyleIdx="1" presStyleCnt="4">
        <dgm:presLayoutVars>
          <dgm:bulletEnabled val="1"/>
        </dgm:presLayoutVars>
      </dgm:prSet>
      <dgm:spPr/>
    </dgm:pt>
    <dgm:pt modelId="{50E6C9A7-245F-4B86-8F3C-3CC8DCF64048}" type="pres">
      <dgm:prSet presAssocID="{61E5583E-2E67-4BFF-8848-8757AD1D98DC}" presName="rect2"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Satellite"/>
        </a:ext>
      </dgm:extLst>
    </dgm:pt>
    <dgm:pt modelId="{67C0CCA3-F125-4103-9DFC-3D654FED3845}" type="pres">
      <dgm:prSet presAssocID="{3D3F01EF-1887-4C9C-99ED-82DD833ACFE1}" presName="sibTrans" presStyleCnt="0"/>
      <dgm:spPr/>
    </dgm:pt>
    <dgm:pt modelId="{F767415D-E7D1-4634-AA25-717B4C7D1B53}" type="pres">
      <dgm:prSet presAssocID="{18645B8A-5670-4C10-9AD4-9010AFDDFF8A}" presName="composite" presStyleCnt="0"/>
      <dgm:spPr/>
    </dgm:pt>
    <dgm:pt modelId="{D0E92050-5D98-452E-A808-7AB61FFFA366}" type="pres">
      <dgm:prSet presAssocID="{18645B8A-5670-4C10-9AD4-9010AFDDFF8A}" presName="rect1" presStyleLbl="trAlignAcc1" presStyleIdx="2" presStyleCnt="4">
        <dgm:presLayoutVars>
          <dgm:bulletEnabled val="1"/>
        </dgm:presLayoutVars>
      </dgm:prSet>
      <dgm:spPr/>
    </dgm:pt>
    <dgm:pt modelId="{5DA982F6-00F4-42AA-B620-C45C3C0CEBA2}" type="pres">
      <dgm:prSet presAssocID="{18645B8A-5670-4C10-9AD4-9010AFDDFF8A}" presName="rect2"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Venn diagram"/>
        </a:ext>
      </dgm:extLst>
    </dgm:pt>
    <dgm:pt modelId="{ACAE5466-1633-492A-A4EC-7C2898BE4FF5}" type="pres">
      <dgm:prSet presAssocID="{CF30147A-1B8B-485D-97B9-7F88983355C3}" presName="sibTrans" presStyleCnt="0"/>
      <dgm:spPr/>
    </dgm:pt>
    <dgm:pt modelId="{7CFFD1C7-E33C-4990-902E-539071CEEEFF}" type="pres">
      <dgm:prSet presAssocID="{9A35F3E0-AD66-4242-A12D-73FF3A4F36BD}" presName="composite" presStyleCnt="0"/>
      <dgm:spPr/>
    </dgm:pt>
    <dgm:pt modelId="{A49B231B-2993-42A3-A6C0-B21DC627D277}" type="pres">
      <dgm:prSet presAssocID="{9A35F3E0-AD66-4242-A12D-73FF3A4F36BD}" presName="rect1" presStyleLbl="trAlignAcc1" presStyleIdx="3" presStyleCnt="4">
        <dgm:presLayoutVars>
          <dgm:bulletEnabled val="1"/>
        </dgm:presLayoutVars>
      </dgm:prSet>
      <dgm:spPr/>
    </dgm:pt>
    <dgm:pt modelId="{B58C8836-1EB0-4985-9DE0-0F828D97F9DD}" type="pres">
      <dgm:prSet presAssocID="{9A35F3E0-AD66-4242-A12D-73FF3A4F36BD}" presName="rect2"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Flowchart"/>
        </a:ext>
      </dgm:extLst>
    </dgm:pt>
  </dgm:ptLst>
  <dgm:cxnLst>
    <dgm:cxn modelId="{EAFC030E-0B92-4343-963D-92783E944D5F}" srcId="{9A35F3E0-AD66-4242-A12D-73FF3A4F36BD}" destId="{35B17D4C-0AE3-4F7D-9575-CC1C0AA84FA6}" srcOrd="0" destOrd="0" parTransId="{178E9E71-75C4-4A4E-B926-83C820B8CDF9}" sibTransId="{73165D12-B52D-4DA4-AAC0-427CA8D519D8}"/>
    <dgm:cxn modelId="{D6ACF52E-A294-4C77-BC82-B33DFD9197F9}" type="presOf" srcId="{F5CCFDA9-3776-4732-952F-937A4BDF0916}" destId="{D0E92050-5D98-452E-A808-7AB61FFFA366}" srcOrd="0" destOrd="1" presId="urn:microsoft.com/office/officeart/2008/layout/PictureStrips"/>
    <dgm:cxn modelId="{8E09A131-1DF9-495E-87CC-440B75209EA7}" srcId="{B39E2033-0FC6-4085-A1DA-DBFE235474B3}" destId="{61E5583E-2E67-4BFF-8848-8757AD1D98DC}" srcOrd="1" destOrd="0" parTransId="{4FCA7522-B9A0-4F26-BA6D-09445EC5EA6F}" sibTransId="{3D3F01EF-1887-4C9C-99ED-82DD833ACFE1}"/>
    <dgm:cxn modelId="{604EE96E-F7CF-4A9B-81AB-72B090235152}" type="presOf" srcId="{35B17D4C-0AE3-4F7D-9575-CC1C0AA84FA6}" destId="{A49B231B-2993-42A3-A6C0-B21DC627D277}" srcOrd="0" destOrd="1" presId="urn:microsoft.com/office/officeart/2008/layout/PictureStrips"/>
    <dgm:cxn modelId="{C44EB873-3724-4F04-B204-0FFF9F310029}" type="presOf" srcId="{9A35F3E0-AD66-4242-A12D-73FF3A4F36BD}" destId="{A49B231B-2993-42A3-A6C0-B21DC627D277}" srcOrd="0" destOrd="0" presId="urn:microsoft.com/office/officeart/2008/layout/PictureStrips"/>
    <dgm:cxn modelId="{826A8074-A1CB-4797-98DE-5C8F8BF9B614}" srcId="{61E5583E-2E67-4BFF-8848-8757AD1D98DC}" destId="{1C80A031-CB2E-40E4-85E0-3BCA6C1EC418}" srcOrd="0" destOrd="0" parTransId="{E241749A-D4B1-46BB-9826-50A473B1F954}" sibTransId="{35F8CB23-CD9D-436B-A4B0-BEF0306BE837}"/>
    <dgm:cxn modelId="{70A56D56-3C92-407D-A03C-C24251F11A2C}" srcId="{18645B8A-5670-4C10-9AD4-9010AFDDFF8A}" destId="{F5CCFDA9-3776-4732-952F-937A4BDF0916}" srcOrd="0" destOrd="0" parTransId="{6BAFD63B-3221-4DC5-BB76-8BC8F720CF8B}" sibTransId="{0EBA7426-E110-47D9-BAD1-471315F7B1A9}"/>
    <dgm:cxn modelId="{3330187A-AB79-40E1-990D-47EFAB2C1313}" type="presOf" srcId="{C7B231B9-4820-469C-8F06-A08B30169379}" destId="{EFC787E3-4FFC-4B5B-9D83-BBFEE69ECD5D}" srcOrd="0" destOrd="1" presId="urn:microsoft.com/office/officeart/2008/layout/PictureStrips"/>
    <dgm:cxn modelId="{DE176F84-7B72-4A26-9745-EEDA4831004B}" type="presOf" srcId="{FEAA881F-AE91-4E2B-99D8-A099CAB58D83}" destId="{EFC787E3-4FFC-4B5B-9D83-BBFEE69ECD5D}" srcOrd="0" destOrd="0" presId="urn:microsoft.com/office/officeart/2008/layout/PictureStrips"/>
    <dgm:cxn modelId="{2571E586-B8ED-4886-A42A-C84832106970}" type="presOf" srcId="{18645B8A-5670-4C10-9AD4-9010AFDDFF8A}" destId="{D0E92050-5D98-452E-A808-7AB61FFFA366}" srcOrd="0" destOrd="0" presId="urn:microsoft.com/office/officeart/2008/layout/PictureStrips"/>
    <dgm:cxn modelId="{25AF838B-F640-4370-BAAC-13590AE3A0D4}" srcId="{B39E2033-0FC6-4085-A1DA-DBFE235474B3}" destId="{9A35F3E0-AD66-4242-A12D-73FF3A4F36BD}" srcOrd="3" destOrd="0" parTransId="{C812DE18-D04D-4E70-A5CE-57812C3AC064}" sibTransId="{2BF28B47-0CA8-4D5B-895F-4B0B996B4D18}"/>
    <dgm:cxn modelId="{76973BB7-BB35-4382-BFA4-B40BAC919969}" srcId="{B39E2033-0FC6-4085-A1DA-DBFE235474B3}" destId="{18645B8A-5670-4C10-9AD4-9010AFDDFF8A}" srcOrd="2" destOrd="0" parTransId="{C59AE7F6-9F72-46CB-AEAA-4AC207F23BEC}" sibTransId="{CF30147A-1B8B-485D-97B9-7F88983355C3}"/>
    <dgm:cxn modelId="{82EC42B9-726D-47C2-BA7F-8D8E3D6E4BC8}" srcId="{B39E2033-0FC6-4085-A1DA-DBFE235474B3}" destId="{FEAA881F-AE91-4E2B-99D8-A099CAB58D83}" srcOrd="0" destOrd="0" parTransId="{48A59A77-44C9-40B9-AA49-5646FB20399B}" sibTransId="{B7AF7422-2F17-4696-ACC7-B111E794F564}"/>
    <dgm:cxn modelId="{4580C9C3-8163-404C-961C-DFF71FD3F3C7}" srcId="{FEAA881F-AE91-4E2B-99D8-A099CAB58D83}" destId="{C7B231B9-4820-469C-8F06-A08B30169379}" srcOrd="0" destOrd="0" parTransId="{C306381F-F35E-4A2F-BEDD-9306E4260D6E}" sibTransId="{30E1928D-0691-4F75-BCA8-9AA007E42051}"/>
    <dgm:cxn modelId="{04C44CD4-8946-4D8E-B472-E6FD19D28D75}" type="presOf" srcId="{B39E2033-0FC6-4085-A1DA-DBFE235474B3}" destId="{3FE16EB4-AA60-4DA6-89B8-3A0221A00589}" srcOrd="0" destOrd="0" presId="urn:microsoft.com/office/officeart/2008/layout/PictureStrips"/>
    <dgm:cxn modelId="{9A3F7CEB-C162-4C45-A5FA-A1781BD70E16}" type="presOf" srcId="{1C80A031-CB2E-40E4-85E0-3BCA6C1EC418}" destId="{074FC8D1-A349-41FB-BC9B-A1E3FE810901}" srcOrd="0" destOrd="1" presId="urn:microsoft.com/office/officeart/2008/layout/PictureStrips"/>
    <dgm:cxn modelId="{7499F0EB-64CB-491D-8BC3-D11CE82F0E7E}" type="presOf" srcId="{61E5583E-2E67-4BFF-8848-8757AD1D98DC}" destId="{074FC8D1-A349-41FB-BC9B-A1E3FE810901}" srcOrd="0" destOrd="0" presId="urn:microsoft.com/office/officeart/2008/layout/PictureStrips"/>
    <dgm:cxn modelId="{A13ECB73-074E-4E6C-9EA2-85C06EF1B39C}" type="presParOf" srcId="{3FE16EB4-AA60-4DA6-89B8-3A0221A00589}" destId="{2064AD40-CD2A-402A-9C76-193759728BC5}" srcOrd="0" destOrd="0" presId="urn:microsoft.com/office/officeart/2008/layout/PictureStrips"/>
    <dgm:cxn modelId="{D0A474D0-4DAE-4BD2-AB71-EABB43D48843}" type="presParOf" srcId="{2064AD40-CD2A-402A-9C76-193759728BC5}" destId="{EFC787E3-4FFC-4B5B-9D83-BBFEE69ECD5D}" srcOrd="0" destOrd="0" presId="urn:microsoft.com/office/officeart/2008/layout/PictureStrips"/>
    <dgm:cxn modelId="{FFAA341B-429F-4FE1-928C-AB9C60C66494}" type="presParOf" srcId="{2064AD40-CD2A-402A-9C76-193759728BC5}" destId="{7C0FA6FC-0D17-4976-968A-1DE5F9E4C5AD}" srcOrd="1" destOrd="0" presId="urn:microsoft.com/office/officeart/2008/layout/PictureStrips"/>
    <dgm:cxn modelId="{0B74F9CD-3575-48F6-844C-68F52F5D0AF8}" type="presParOf" srcId="{3FE16EB4-AA60-4DA6-89B8-3A0221A00589}" destId="{7C1E7B5C-70E3-4CF2-91BE-CF297717CB67}" srcOrd="1" destOrd="0" presId="urn:microsoft.com/office/officeart/2008/layout/PictureStrips"/>
    <dgm:cxn modelId="{B9952B9D-78B1-45EC-9A18-35EC176EAC08}" type="presParOf" srcId="{3FE16EB4-AA60-4DA6-89B8-3A0221A00589}" destId="{E1136175-768E-4960-977E-03AA6C469870}" srcOrd="2" destOrd="0" presId="urn:microsoft.com/office/officeart/2008/layout/PictureStrips"/>
    <dgm:cxn modelId="{A527EA09-4958-4B95-B519-251D2CAAC1F4}" type="presParOf" srcId="{E1136175-768E-4960-977E-03AA6C469870}" destId="{074FC8D1-A349-41FB-BC9B-A1E3FE810901}" srcOrd="0" destOrd="0" presId="urn:microsoft.com/office/officeart/2008/layout/PictureStrips"/>
    <dgm:cxn modelId="{DDD1F429-8AF6-457E-8A04-C5BFB0385305}" type="presParOf" srcId="{E1136175-768E-4960-977E-03AA6C469870}" destId="{50E6C9A7-245F-4B86-8F3C-3CC8DCF64048}" srcOrd="1" destOrd="0" presId="urn:microsoft.com/office/officeart/2008/layout/PictureStrips"/>
    <dgm:cxn modelId="{CAB80026-2798-4D38-8C07-160FE19D89B8}" type="presParOf" srcId="{3FE16EB4-AA60-4DA6-89B8-3A0221A00589}" destId="{67C0CCA3-F125-4103-9DFC-3D654FED3845}" srcOrd="3" destOrd="0" presId="urn:microsoft.com/office/officeart/2008/layout/PictureStrips"/>
    <dgm:cxn modelId="{739924F1-90D3-4209-A735-017AC61E166C}" type="presParOf" srcId="{3FE16EB4-AA60-4DA6-89B8-3A0221A00589}" destId="{F767415D-E7D1-4634-AA25-717B4C7D1B53}" srcOrd="4" destOrd="0" presId="urn:microsoft.com/office/officeart/2008/layout/PictureStrips"/>
    <dgm:cxn modelId="{7D6AD78E-DF59-49AC-AFC1-4FD927DE89D7}" type="presParOf" srcId="{F767415D-E7D1-4634-AA25-717B4C7D1B53}" destId="{D0E92050-5D98-452E-A808-7AB61FFFA366}" srcOrd="0" destOrd="0" presId="urn:microsoft.com/office/officeart/2008/layout/PictureStrips"/>
    <dgm:cxn modelId="{AC049BD5-2BA0-4DA1-B068-8E90D974F91A}" type="presParOf" srcId="{F767415D-E7D1-4634-AA25-717B4C7D1B53}" destId="{5DA982F6-00F4-42AA-B620-C45C3C0CEBA2}" srcOrd="1" destOrd="0" presId="urn:microsoft.com/office/officeart/2008/layout/PictureStrips"/>
    <dgm:cxn modelId="{0DBB9B62-C4CE-4E76-ABEB-898E2F7F6FCA}" type="presParOf" srcId="{3FE16EB4-AA60-4DA6-89B8-3A0221A00589}" destId="{ACAE5466-1633-492A-A4EC-7C2898BE4FF5}" srcOrd="5" destOrd="0" presId="urn:microsoft.com/office/officeart/2008/layout/PictureStrips"/>
    <dgm:cxn modelId="{2C1B3CAE-4C2C-4B5D-9B34-3CB6C525AB39}" type="presParOf" srcId="{3FE16EB4-AA60-4DA6-89B8-3A0221A00589}" destId="{7CFFD1C7-E33C-4990-902E-539071CEEEFF}" srcOrd="6" destOrd="0" presId="urn:microsoft.com/office/officeart/2008/layout/PictureStrips"/>
    <dgm:cxn modelId="{AAE8EB23-E67C-4149-A385-B08E402626D5}" type="presParOf" srcId="{7CFFD1C7-E33C-4990-902E-539071CEEEFF}" destId="{A49B231B-2993-42A3-A6C0-B21DC627D277}" srcOrd="0" destOrd="0" presId="urn:microsoft.com/office/officeart/2008/layout/PictureStrips"/>
    <dgm:cxn modelId="{84CAE3F2-6F59-4568-BDAB-6A4D3DE49CCC}" type="presParOf" srcId="{7CFFD1C7-E33C-4990-902E-539071CEEEFF}" destId="{B58C8836-1EB0-4985-9DE0-0F828D97F9DD}"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D8CDA-32BB-46DA-9A1F-74C47DEB037E}" type="doc">
      <dgm:prSet loTypeId="urn:microsoft.com/office/officeart/2005/8/layout/vList3" loCatId="list" qsTypeId="urn:microsoft.com/office/officeart/2005/8/quickstyle/simple3" qsCatId="simple" csTypeId="urn:microsoft.com/office/officeart/2005/8/colors/accent1_3" csCatId="accent1" phldr="1"/>
      <dgm:spPr/>
    </dgm:pt>
    <dgm:pt modelId="{17BC92EA-49CD-465D-B2EA-1ADFA1B4DD90}">
      <dgm:prSet phldrT="[Text]"/>
      <dgm:spPr/>
      <dgm:t>
        <a:bodyPr/>
        <a:lstStyle/>
        <a:p>
          <a:r>
            <a:rPr lang="en-GB" dirty="0">
              <a:latin typeface="Abadi" panose="020B0604020104020204" pitchFamily="34" charset="0"/>
            </a:rPr>
            <a:t>If cybersecurity risks are managed by frameworks and standards, can we combine the requirements listed in these documents with actual threat data to drive the SIEM Use Case selection process?</a:t>
          </a:r>
          <a:endParaRPr lang="en-US" dirty="0">
            <a:latin typeface="Abadi" panose="020B0604020104020204" pitchFamily="34" charset="0"/>
          </a:endParaRPr>
        </a:p>
      </dgm:t>
    </dgm:pt>
    <dgm:pt modelId="{E5AE2EA2-C371-4809-B282-8ED796739256}" type="parTrans" cxnId="{70E478AF-2062-4445-8E7E-8C0877432F02}">
      <dgm:prSet/>
      <dgm:spPr/>
      <dgm:t>
        <a:bodyPr/>
        <a:lstStyle/>
        <a:p>
          <a:endParaRPr lang="en-US"/>
        </a:p>
      </dgm:t>
    </dgm:pt>
    <dgm:pt modelId="{96D2C58C-E470-4D75-8C5A-EF0BDB32F7A9}" type="sibTrans" cxnId="{70E478AF-2062-4445-8E7E-8C0877432F02}">
      <dgm:prSet/>
      <dgm:spPr/>
      <dgm:t>
        <a:bodyPr/>
        <a:lstStyle/>
        <a:p>
          <a:endParaRPr lang="en-US"/>
        </a:p>
      </dgm:t>
    </dgm:pt>
    <dgm:pt modelId="{3245A853-9CF8-44C5-9FBC-F8BE98793B8D}" type="pres">
      <dgm:prSet presAssocID="{688D8CDA-32BB-46DA-9A1F-74C47DEB037E}" presName="linearFlow" presStyleCnt="0">
        <dgm:presLayoutVars>
          <dgm:dir/>
          <dgm:resizeHandles val="exact"/>
        </dgm:presLayoutVars>
      </dgm:prSet>
      <dgm:spPr/>
    </dgm:pt>
    <dgm:pt modelId="{99969605-8D82-4708-BBA4-0C2F604FF5D3}" type="pres">
      <dgm:prSet presAssocID="{17BC92EA-49CD-465D-B2EA-1ADFA1B4DD90}" presName="composite" presStyleCnt="0"/>
      <dgm:spPr/>
    </dgm:pt>
    <dgm:pt modelId="{5A63A707-6325-4DB3-B3C4-B8B6AEE85786}" type="pres">
      <dgm:prSet presAssocID="{17BC92EA-49CD-465D-B2EA-1ADFA1B4DD9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ecision chart"/>
        </a:ext>
      </dgm:extLst>
    </dgm:pt>
    <dgm:pt modelId="{B20A780E-ACCB-458B-BEB4-35716E9757A4}" type="pres">
      <dgm:prSet presAssocID="{17BC92EA-49CD-465D-B2EA-1ADFA1B4DD90}" presName="txShp" presStyleLbl="node1" presStyleIdx="0" presStyleCnt="1">
        <dgm:presLayoutVars>
          <dgm:bulletEnabled val="1"/>
        </dgm:presLayoutVars>
      </dgm:prSet>
      <dgm:spPr/>
    </dgm:pt>
  </dgm:ptLst>
  <dgm:cxnLst>
    <dgm:cxn modelId="{3215740C-88E7-4FDA-AB9E-E58EC846EDD4}" type="presOf" srcId="{688D8CDA-32BB-46DA-9A1F-74C47DEB037E}" destId="{3245A853-9CF8-44C5-9FBC-F8BE98793B8D}" srcOrd="0" destOrd="0" presId="urn:microsoft.com/office/officeart/2005/8/layout/vList3"/>
    <dgm:cxn modelId="{BBD7E941-FF7F-45D4-88D0-0DC402C60579}" type="presOf" srcId="{17BC92EA-49CD-465D-B2EA-1ADFA1B4DD90}" destId="{B20A780E-ACCB-458B-BEB4-35716E9757A4}" srcOrd="0" destOrd="0" presId="urn:microsoft.com/office/officeart/2005/8/layout/vList3"/>
    <dgm:cxn modelId="{70E478AF-2062-4445-8E7E-8C0877432F02}" srcId="{688D8CDA-32BB-46DA-9A1F-74C47DEB037E}" destId="{17BC92EA-49CD-465D-B2EA-1ADFA1B4DD90}" srcOrd="0" destOrd="0" parTransId="{E5AE2EA2-C371-4809-B282-8ED796739256}" sibTransId="{96D2C58C-E470-4D75-8C5A-EF0BDB32F7A9}"/>
    <dgm:cxn modelId="{FAFB2072-D7F5-4C7D-B5F7-A2F797B3159A}" type="presParOf" srcId="{3245A853-9CF8-44C5-9FBC-F8BE98793B8D}" destId="{99969605-8D82-4708-BBA4-0C2F604FF5D3}" srcOrd="0" destOrd="0" presId="urn:microsoft.com/office/officeart/2005/8/layout/vList3"/>
    <dgm:cxn modelId="{816213D7-D498-48D3-996B-700196397901}" type="presParOf" srcId="{99969605-8D82-4708-BBA4-0C2F604FF5D3}" destId="{5A63A707-6325-4DB3-B3C4-B8B6AEE85786}" srcOrd="0" destOrd="0" presId="urn:microsoft.com/office/officeart/2005/8/layout/vList3"/>
    <dgm:cxn modelId="{3B77FE98-134B-42E9-A083-690B9F3E2152}" type="presParOf" srcId="{99969605-8D82-4708-BBA4-0C2F604FF5D3}" destId="{B20A780E-ACCB-458B-BEB4-35716E9757A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811502-3A85-4784-8DD1-424487F0DC87}" type="doc">
      <dgm:prSet loTypeId="urn:microsoft.com/office/officeart/2008/layout/AlternatingHexagons" loCatId="list" qsTypeId="urn:microsoft.com/office/officeart/2005/8/quickstyle/simple3" qsCatId="simple" csTypeId="urn:microsoft.com/office/officeart/2005/8/colors/accent1_2" csCatId="accent1" phldr="1"/>
      <dgm:spPr/>
      <dgm:t>
        <a:bodyPr/>
        <a:lstStyle/>
        <a:p>
          <a:endParaRPr lang="en-US"/>
        </a:p>
      </dgm:t>
    </dgm:pt>
    <dgm:pt modelId="{9BD1251E-E74F-4176-AEE2-190326F074A1}">
      <dgm:prSet phldrT="[Text]"/>
      <dgm:spPr/>
      <dgm:t>
        <a:bodyPr/>
        <a:lstStyle/>
        <a:p>
          <a:r>
            <a:rPr lang="en-US" dirty="0"/>
            <a:t>CIS CSC</a:t>
          </a:r>
        </a:p>
      </dgm:t>
    </dgm:pt>
    <dgm:pt modelId="{EED4064A-E0C4-4D13-9D4B-0209F3F4B2D0}" type="parTrans" cxnId="{F8D235C7-15A3-47D4-BDA2-AADA8899E425}">
      <dgm:prSet/>
      <dgm:spPr/>
      <dgm:t>
        <a:bodyPr/>
        <a:lstStyle/>
        <a:p>
          <a:endParaRPr lang="en-US"/>
        </a:p>
      </dgm:t>
    </dgm:pt>
    <dgm:pt modelId="{8E6584B0-4826-465F-95D0-56F63D02CB6C}" type="sibTrans" cxnId="{F8D235C7-15A3-47D4-BDA2-AADA8899E425}">
      <dgm:prSet/>
      <dgm:spPr/>
      <dgm:t>
        <a:bodyPr/>
        <a:lstStyle/>
        <a:p>
          <a:endParaRPr lang="en-US"/>
        </a:p>
      </dgm:t>
    </dgm:pt>
    <dgm:pt modelId="{DBEB32F1-DB9F-44A4-86EA-BCD867DC92CF}">
      <dgm:prSet phldrT="[Text]"/>
      <dgm:spPr/>
      <dgm:t>
        <a:bodyPr/>
        <a:lstStyle/>
        <a:p>
          <a:r>
            <a:rPr lang="en-US" dirty="0"/>
            <a:t>NIST CSF</a:t>
          </a:r>
        </a:p>
      </dgm:t>
    </dgm:pt>
    <dgm:pt modelId="{BD072228-E652-471A-BED2-F1801BE4355F}" type="parTrans" cxnId="{3996FC5D-796F-4271-A2C4-7B7325783BA6}">
      <dgm:prSet/>
      <dgm:spPr/>
      <dgm:t>
        <a:bodyPr/>
        <a:lstStyle/>
        <a:p>
          <a:endParaRPr lang="en-US"/>
        </a:p>
      </dgm:t>
    </dgm:pt>
    <dgm:pt modelId="{F85C9E33-993E-4B85-B2D0-ACAC95C929E9}" type="sibTrans" cxnId="{3996FC5D-796F-4271-A2C4-7B7325783BA6}">
      <dgm:prSet/>
      <dgm:spPr/>
      <dgm:t>
        <a:bodyPr/>
        <a:lstStyle/>
        <a:p>
          <a:endParaRPr lang="en-US"/>
        </a:p>
      </dgm:t>
    </dgm:pt>
    <dgm:pt modelId="{6CAFD978-133A-43CF-B64C-4B5E898EC5D8}">
      <dgm:prSet phldrT="[Text]"/>
      <dgm:spPr/>
      <dgm:t>
        <a:bodyPr/>
        <a:lstStyle/>
        <a:p>
          <a:r>
            <a:rPr lang="en-US" dirty="0"/>
            <a:t>NIST SP 800-53</a:t>
          </a:r>
        </a:p>
      </dgm:t>
    </dgm:pt>
    <dgm:pt modelId="{BC9D4771-DF51-408A-AE4C-9153519201D7}" type="parTrans" cxnId="{A5EC9A91-40C4-44C1-8FB4-7E66CD3C7CD4}">
      <dgm:prSet/>
      <dgm:spPr/>
      <dgm:t>
        <a:bodyPr/>
        <a:lstStyle/>
        <a:p>
          <a:endParaRPr lang="en-US"/>
        </a:p>
      </dgm:t>
    </dgm:pt>
    <dgm:pt modelId="{609A8E1D-8FB1-49B4-B443-423C55B631BE}" type="sibTrans" cxnId="{A5EC9A91-40C4-44C1-8FB4-7E66CD3C7CD4}">
      <dgm:prSet/>
      <dgm:spPr/>
      <dgm:t>
        <a:bodyPr/>
        <a:lstStyle/>
        <a:p>
          <a:endParaRPr lang="en-US"/>
        </a:p>
      </dgm:t>
    </dgm:pt>
    <dgm:pt modelId="{BA8073BF-4ECC-41ED-89C0-A89534AE087A}">
      <dgm:prSet phldrT="[Text]"/>
      <dgm:spPr/>
      <dgm:t>
        <a:bodyPr/>
        <a:lstStyle/>
        <a:p>
          <a:r>
            <a:rPr lang="en-US" dirty="0"/>
            <a:t>NERC v7</a:t>
          </a:r>
        </a:p>
      </dgm:t>
    </dgm:pt>
    <dgm:pt modelId="{461096B6-EDEE-4ED1-B947-DEFD4A063F50}" type="parTrans" cxnId="{818EF857-A382-4599-811D-D8A6517D9C79}">
      <dgm:prSet/>
      <dgm:spPr/>
      <dgm:t>
        <a:bodyPr/>
        <a:lstStyle/>
        <a:p>
          <a:endParaRPr lang="en-US"/>
        </a:p>
      </dgm:t>
    </dgm:pt>
    <dgm:pt modelId="{8580673A-DA61-4A03-B2C3-0B59DFA35C93}" type="sibTrans" cxnId="{818EF857-A382-4599-811D-D8A6517D9C79}">
      <dgm:prSet/>
      <dgm:spPr/>
      <dgm:t>
        <a:bodyPr/>
        <a:lstStyle/>
        <a:p>
          <a:endParaRPr lang="en-US"/>
        </a:p>
      </dgm:t>
    </dgm:pt>
    <dgm:pt modelId="{F311FF2B-FFF0-4FCC-871B-088E459C3628}">
      <dgm:prSet phldrT="[Text]"/>
      <dgm:spPr/>
      <dgm:t>
        <a:bodyPr/>
        <a:lstStyle/>
        <a:p>
          <a:r>
            <a:rPr lang="en-US" dirty="0"/>
            <a:t>ISO/IEC 27001</a:t>
          </a:r>
        </a:p>
      </dgm:t>
    </dgm:pt>
    <dgm:pt modelId="{1FD0A66A-216C-4A5F-ADCD-2DB2103BE76E}" type="parTrans" cxnId="{7318B028-94C8-4096-96AF-C46B90D13288}">
      <dgm:prSet/>
      <dgm:spPr/>
      <dgm:t>
        <a:bodyPr/>
        <a:lstStyle/>
        <a:p>
          <a:endParaRPr lang="en-US"/>
        </a:p>
      </dgm:t>
    </dgm:pt>
    <dgm:pt modelId="{3046C67B-0E98-40FF-9751-91D61DE0F57D}" type="sibTrans" cxnId="{7318B028-94C8-4096-96AF-C46B90D13288}">
      <dgm:prSet/>
      <dgm:spPr/>
      <dgm:t>
        <a:bodyPr/>
        <a:lstStyle/>
        <a:p>
          <a:endParaRPr lang="en-US"/>
        </a:p>
      </dgm:t>
    </dgm:pt>
    <dgm:pt modelId="{8B7E4868-253C-46D4-A834-090EFC5F58C1}">
      <dgm:prSet phldrT="[Text]"/>
      <dgm:spPr/>
      <dgm:t>
        <a:bodyPr/>
        <a:lstStyle/>
        <a:p>
          <a:r>
            <a:rPr lang="en-US" dirty="0"/>
            <a:t>COBIT 5</a:t>
          </a:r>
        </a:p>
      </dgm:t>
    </dgm:pt>
    <dgm:pt modelId="{B8D41A9B-4269-43DF-9AF8-7EAF1E19681D}" type="parTrans" cxnId="{9217C9F0-BE8A-4958-ABE6-6BE60E180097}">
      <dgm:prSet/>
      <dgm:spPr/>
      <dgm:t>
        <a:bodyPr/>
        <a:lstStyle/>
        <a:p>
          <a:endParaRPr lang="en-US"/>
        </a:p>
      </dgm:t>
    </dgm:pt>
    <dgm:pt modelId="{B62C3490-06F5-46E9-BDDB-E07BC63100F1}" type="sibTrans" cxnId="{9217C9F0-BE8A-4958-ABE6-6BE60E180097}">
      <dgm:prSet/>
      <dgm:spPr/>
      <dgm:t>
        <a:bodyPr/>
        <a:lstStyle/>
        <a:p>
          <a:endParaRPr lang="en-US"/>
        </a:p>
      </dgm:t>
    </dgm:pt>
    <dgm:pt modelId="{5284580A-CE17-4A4C-946E-5B7936EB180E}">
      <dgm:prSet phldrT="[Text]"/>
      <dgm:spPr/>
      <dgm:t>
        <a:bodyPr/>
        <a:lstStyle/>
        <a:p>
          <a:r>
            <a:rPr lang="en-US" dirty="0"/>
            <a:t>PCI DSS v3.2</a:t>
          </a:r>
        </a:p>
      </dgm:t>
    </dgm:pt>
    <dgm:pt modelId="{2C6FC5FD-7023-4A97-859D-F09309ABDDE3}" type="parTrans" cxnId="{A3399E07-6EE4-4508-A34D-91612EF83F70}">
      <dgm:prSet/>
      <dgm:spPr/>
      <dgm:t>
        <a:bodyPr/>
        <a:lstStyle/>
        <a:p>
          <a:endParaRPr lang="en-US"/>
        </a:p>
      </dgm:t>
    </dgm:pt>
    <dgm:pt modelId="{77A28803-4956-40ED-ACC7-EC2FC9EF6C8E}" type="sibTrans" cxnId="{A3399E07-6EE4-4508-A34D-91612EF83F70}">
      <dgm:prSet/>
      <dgm:spPr/>
      <dgm:t>
        <a:bodyPr/>
        <a:lstStyle/>
        <a:p>
          <a:endParaRPr lang="en-US"/>
        </a:p>
      </dgm:t>
    </dgm:pt>
    <dgm:pt modelId="{3BEB7C10-19A7-48FC-B708-EBE74B08AD77}">
      <dgm:prSet phldrT="[Text]"/>
      <dgm:spPr/>
      <dgm:t>
        <a:bodyPr/>
        <a:lstStyle/>
        <a:p>
          <a:r>
            <a:rPr lang="en-US" dirty="0"/>
            <a:t>HIPAA</a:t>
          </a:r>
        </a:p>
      </dgm:t>
    </dgm:pt>
    <dgm:pt modelId="{B250F9E3-E35C-454A-BD73-2A5E2C94C972}" type="parTrans" cxnId="{4CCC061A-A961-4204-905F-F4DA58EB0851}">
      <dgm:prSet/>
      <dgm:spPr/>
      <dgm:t>
        <a:bodyPr/>
        <a:lstStyle/>
        <a:p>
          <a:endParaRPr lang="en-US"/>
        </a:p>
      </dgm:t>
    </dgm:pt>
    <dgm:pt modelId="{6CA6F1ED-6E86-4645-8DD0-35A1DA66F283}" type="sibTrans" cxnId="{4CCC061A-A961-4204-905F-F4DA58EB0851}">
      <dgm:prSet/>
      <dgm:spPr/>
      <dgm:t>
        <a:bodyPr/>
        <a:lstStyle/>
        <a:p>
          <a:endParaRPr lang="en-US"/>
        </a:p>
      </dgm:t>
    </dgm:pt>
    <dgm:pt modelId="{7CB8AD2F-444F-4276-8F10-85AA2D269478}">
      <dgm:prSet phldrT="[Text]"/>
      <dgm:spPr/>
      <dgm:t>
        <a:bodyPr/>
        <a:lstStyle/>
        <a:p>
          <a:r>
            <a:rPr lang="en-US" dirty="0"/>
            <a:t>IEC62443</a:t>
          </a:r>
        </a:p>
      </dgm:t>
    </dgm:pt>
    <dgm:pt modelId="{D7D2802D-0D76-4E70-8921-15E70E5134DA}" type="parTrans" cxnId="{44414D65-D413-4AFC-A444-357C6C6DEB46}">
      <dgm:prSet/>
      <dgm:spPr/>
      <dgm:t>
        <a:bodyPr/>
        <a:lstStyle/>
        <a:p>
          <a:endParaRPr lang="en-US"/>
        </a:p>
      </dgm:t>
    </dgm:pt>
    <dgm:pt modelId="{283E6379-B354-401C-8AEE-8B70E967F5DF}" type="sibTrans" cxnId="{44414D65-D413-4AFC-A444-357C6C6DEB46}">
      <dgm:prSet/>
      <dgm:spPr/>
      <dgm:t>
        <a:bodyPr/>
        <a:lstStyle/>
        <a:p>
          <a:endParaRPr lang="en-US"/>
        </a:p>
      </dgm:t>
    </dgm:pt>
    <dgm:pt modelId="{CA236CB7-5AA7-4034-AD84-077C60E3B169}" type="pres">
      <dgm:prSet presAssocID="{72811502-3A85-4784-8DD1-424487F0DC87}" presName="Name0" presStyleCnt="0">
        <dgm:presLayoutVars>
          <dgm:chMax/>
          <dgm:chPref/>
          <dgm:dir/>
          <dgm:animLvl val="lvl"/>
        </dgm:presLayoutVars>
      </dgm:prSet>
      <dgm:spPr/>
    </dgm:pt>
    <dgm:pt modelId="{11457043-43F5-4C6D-B91C-78A273F17753}" type="pres">
      <dgm:prSet presAssocID="{9BD1251E-E74F-4176-AEE2-190326F074A1}" presName="composite" presStyleCnt="0"/>
      <dgm:spPr/>
    </dgm:pt>
    <dgm:pt modelId="{A0A76C8D-5F3A-461A-8EF2-67CA4D48FAAC}" type="pres">
      <dgm:prSet presAssocID="{9BD1251E-E74F-4176-AEE2-190326F074A1}" presName="Parent1" presStyleLbl="node1" presStyleIdx="0" presStyleCnt="10">
        <dgm:presLayoutVars>
          <dgm:chMax val="1"/>
          <dgm:chPref val="1"/>
          <dgm:bulletEnabled val="1"/>
        </dgm:presLayoutVars>
      </dgm:prSet>
      <dgm:spPr/>
    </dgm:pt>
    <dgm:pt modelId="{4909754D-E750-49A7-82A0-5EB3DC8C450C}" type="pres">
      <dgm:prSet presAssocID="{9BD1251E-E74F-4176-AEE2-190326F074A1}" presName="Childtext1" presStyleLbl="revTx" presStyleIdx="0" presStyleCnt="5">
        <dgm:presLayoutVars>
          <dgm:chMax val="0"/>
          <dgm:chPref val="0"/>
          <dgm:bulletEnabled val="1"/>
        </dgm:presLayoutVars>
      </dgm:prSet>
      <dgm:spPr/>
    </dgm:pt>
    <dgm:pt modelId="{0A35DBA0-EBFC-40F9-AD22-C12BCF0CFBBE}" type="pres">
      <dgm:prSet presAssocID="{9BD1251E-E74F-4176-AEE2-190326F074A1}" presName="BalanceSpacing" presStyleCnt="0"/>
      <dgm:spPr/>
    </dgm:pt>
    <dgm:pt modelId="{1DF045D7-7643-48DE-AFBB-C53B7E6A4908}" type="pres">
      <dgm:prSet presAssocID="{9BD1251E-E74F-4176-AEE2-190326F074A1}" presName="BalanceSpacing1" presStyleCnt="0"/>
      <dgm:spPr/>
    </dgm:pt>
    <dgm:pt modelId="{4626F983-2DE3-4556-83CE-242C2A9DDBBE}" type="pres">
      <dgm:prSet presAssocID="{8E6584B0-4826-465F-95D0-56F63D02CB6C}" presName="Accent1Text" presStyleLbl="node1" presStyleIdx="1" presStyleCnt="10"/>
      <dgm:spPr/>
    </dgm:pt>
    <dgm:pt modelId="{97A5FA3F-F3F4-4850-812F-241AB2581B4F}" type="pres">
      <dgm:prSet presAssocID="{8E6584B0-4826-465F-95D0-56F63D02CB6C}" presName="spaceBetweenRectangles" presStyleCnt="0"/>
      <dgm:spPr/>
    </dgm:pt>
    <dgm:pt modelId="{10500BF7-DA6A-4613-8B10-AFDE459A1AFB}" type="pres">
      <dgm:prSet presAssocID="{6CAFD978-133A-43CF-B64C-4B5E898EC5D8}" presName="composite" presStyleCnt="0"/>
      <dgm:spPr/>
    </dgm:pt>
    <dgm:pt modelId="{BE67DABF-7178-413F-A2C6-3837FCF3C076}" type="pres">
      <dgm:prSet presAssocID="{6CAFD978-133A-43CF-B64C-4B5E898EC5D8}" presName="Parent1" presStyleLbl="node1" presStyleIdx="2" presStyleCnt="10">
        <dgm:presLayoutVars>
          <dgm:chMax val="1"/>
          <dgm:chPref val="1"/>
          <dgm:bulletEnabled val="1"/>
        </dgm:presLayoutVars>
      </dgm:prSet>
      <dgm:spPr/>
    </dgm:pt>
    <dgm:pt modelId="{AFEBD396-51B7-479C-A4E5-CF141F6CEDF6}" type="pres">
      <dgm:prSet presAssocID="{6CAFD978-133A-43CF-B64C-4B5E898EC5D8}" presName="Childtext1" presStyleLbl="revTx" presStyleIdx="1" presStyleCnt="5">
        <dgm:presLayoutVars>
          <dgm:chMax val="0"/>
          <dgm:chPref val="0"/>
          <dgm:bulletEnabled val="1"/>
        </dgm:presLayoutVars>
      </dgm:prSet>
      <dgm:spPr/>
    </dgm:pt>
    <dgm:pt modelId="{20D9A81C-7FC9-4998-80CB-330F4DD310E6}" type="pres">
      <dgm:prSet presAssocID="{6CAFD978-133A-43CF-B64C-4B5E898EC5D8}" presName="BalanceSpacing" presStyleCnt="0"/>
      <dgm:spPr/>
    </dgm:pt>
    <dgm:pt modelId="{16E027B9-88E5-4D29-AD62-A3904EF07F04}" type="pres">
      <dgm:prSet presAssocID="{6CAFD978-133A-43CF-B64C-4B5E898EC5D8}" presName="BalanceSpacing1" presStyleCnt="0"/>
      <dgm:spPr/>
    </dgm:pt>
    <dgm:pt modelId="{F6BD9333-B7B7-40B8-8776-A12B2DBA26B4}" type="pres">
      <dgm:prSet presAssocID="{609A8E1D-8FB1-49B4-B443-423C55B631BE}" presName="Accent1Text" presStyleLbl="node1" presStyleIdx="3" presStyleCnt="10"/>
      <dgm:spPr/>
    </dgm:pt>
    <dgm:pt modelId="{999D1738-4902-4CE0-BD64-85E4E46738CA}" type="pres">
      <dgm:prSet presAssocID="{609A8E1D-8FB1-49B4-B443-423C55B631BE}" presName="spaceBetweenRectangles" presStyleCnt="0"/>
      <dgm:spPr/>
    </dgm:pt>
    <dgm:pt modelId="{D54785B5-1380-4E20-86CC-88883990C0E5}" type="pres">
      <dgm:prSet presAssocID="{F311FF2B-FFF0-4FCC-871B-088E459C3628}" presName="composite" presStyleCnt="0"/>
      <dgm:spPr/>
    </dgm:pt>
    <dgm:pt modelId="{D6CEEF7B-5ABE-43CA-BCEC-AECF0A9CF10D}" type="pres">
      <dgm:prSet presAssocID="{F311FF2B-FFF0-4FCC-871B-088E459C3628}" presName="Parent1" presStyleLbl="node1" presStyleIdx="4" presStyleCnt="10">
        <dgm:presLayoutVars>
          <dgm:chMax val="1"/>
          <dgm:chPref val="1"/>
          <dgm:bulletEnabled val="1"/>
        </dgm:presLayoutVars>
      </dgm:prSet>
      <dgm:spPr/>
    </dgm:pt>
    <dgm:pt modelId="{83AE8C4F-337A-45D2-9E59-35582379F24D}" type="pres">
      <dgm:prSet presAssocID="{F311FF2B-FFF0-4FCC-871B-088E459C3628}" presName="Childtext1" presStyleLbl="revTx" presStyleIdx="2" presStyleCnt="5">
        <dgm:presLayoutVars>
          <dgm:chMax val="0"/>
          <dgm:chPref val="0"/>
          <dgm:bulletEnabled val="1"/>
        </dgm:presLayoutVars>
      </dgm:prSet>
      <dgm:spPr/>
    </dgm:pt>
    <dgm:pt modelId="{1FDA0DEC-3F52-4CD7-9D82-912912141773}" type="pres">
      <dgm:prSet presAssocID="{F311FF2B-FFF0-4FCC-871B-088E459C3628}" presName="BalanceSpacing" presStyleCnt="0"/>
      <dgm:spPr/>
    </dgm:pt>
    <dgm:pt modelId="{5C53894F-758E-4AF0-B011-9FA6C815D0A6}" type="pres">
      <dgm:prSet presAssocID="{F311FF2B-FFF0-4FCC-871B-088E459C3628}" presName="BalanceSpacing1" presStyleCnt="0"/>
      <dgm:spPr/>
    </dgm:pt>
    <dgm:pt modelId="{86BEE548-4819-44D5-A0FF-B15F4413DE3D}" type="pres">
      <dgm:prSet presAssocID="{3046C67B-0E98-40FF-9751-91D61DE0F57D}" presName="Accent1Text" presStyleLbl="node1" presStyleIdx="5" presStyleCnt="10"/>
      <dgm:spPr/>
    </dgm:pt>
    <dgm:pt modelId="{D5410059-D3E7-4A81-9CED-D721C178CE37}" type="pres">
      <dgm:prSet presAssocID="{3046C67B-0E98-40FF-9751-91D61DE0F57D}" presName="spaceBetweenRectangles" presStyleCnt="0"/>
      <dgm:spPr/>
    </dgm:pt>
    <dgm:pt modelId="{79B096FC-C39F-4057-8D98-3922589A56BB}" type="pres">
      <dgm:prSet presAssocID="{5284580A-CE17-4A4C-946E-5B7936EB180E}" presName="composite" presStyleCnt="0"/>
      <dgm:spPr/>
    </dgm:pt>
    <dgm:pt modelId="{DD5687C8-4827-41A6-A963-62AD789C38E9}" type="pres">
      <dgm:prSet presAssocID="{5284580A-CE17-4A4C-946E-5B7936EB180E}" presName="Parent1" presStyleLbl="node1" presStyleIdx="6" presStyleCnt="10">
        <dgm:presLayoutVars>
          <dgm:chMax val="1"/>
          <dgm:chPref val="1"/>
          <dgm:bulletEnabled val="1"/>
        </dgm:presLayoutVars>
      </dgm:prSet>
      <dgm:spPr/>
    </dgm:pt>
    <dgm:pt modelId="{D348E88E-DDF6-4666-A57B-21195B174B72}" type="pres">
      <dgm:prSet presAssocID="{5284580A-CE17-4A4C-946E-5B7936EB180E}" presName="Childtext1" presStyleLbl="revTx" presStyleIdx="3" presStyleCnt="5">
        <dgm:presLayoutVars>
          <dgm:chMax val="0"/>
          <dgm:chPref val="0"/>
          <dgm:bulletEnabled val="1"/>
        </dgm:presLayoutVars>
      </dgm:prSet>
      <dgm:spPr/>
    </dgm:pt>
    <dgm:pt modelId="{E1EF2987-65C9-4D3B-B6B1-5AA7B9188F5E}" type="pres">
      <dgm:prSet presAssocID="{5284580A-CE17-4A4C-946E-5B7936EB180E}" presName="BalanceSpacing" presStyleCnt="0"/>
      <dgm:spPr/>
    </dgm:pt>
    <dgm:pt modelId="{36C1BCAE-877C-4BE2-8009-DDF4FE302A03}" type="pres">
      <dgm:prSet presAssocID="{5284580A-CE17-4A4C-946E-5B7936EB180E}" presName="BalanceSpacing1" presStyleCnt="0"/>
      <dgm:spPr/>
    </dgm:pt>
    <dgm:pt modelId="{2CC68C23-FE98-4082-B796-24B7ED2EFEA3}" type="pres">
      <dgm:prSet presAssocID="{77A28803-4956-40ED-ACC7-EC2FC9EF6C8E}" presName="Accent1Text" presStyleLbl="node1" presStyleIdx="7" presStyleCnt="10"/>
      <dgm:spPr/>
    </dgm:pt>
    <dgm:pt modelId="{0297FA00-9DC8-423A-9D6E-14F6B2100DFE}" type="pres">
      <dgm:prSet presAssocID="{77A28803-4956-40ED-ACC7-EC2FC9EF6C8E}" presName="spaceBetweenRectangles" presStyleCnt="0"/>
      <dgm:spPr/>
    </dgm:pt>
    <dgm:pt modelId="{7815C899-AC17-45E8-9E0A-D6443794AA49}" type="pres">
      <dgm:prSet presAssocID="{7CB8AD2F-444F-4276-8F10-85AA2D269478}" presName="composite" presStyleCnt="0"/>
      <dgm:spPr/>
    </dgm:pt>
    <dgm:pt modelId="{62D4C597-C7E6-4A70-8FF6-AC8FB0BF817A}" type="pres">
      <dgm:prSet presAssocID="{7CB8AD2F-444F-4276-8F10-85AA2D269478}" presName="Parent1" presStyleLbl="node1" presStyleIdx="8" presStyleCnt="10">
        <dgm:presLayoutVars>
          <dgm:chMax val="1"/>
          <dgm:chPref val="1"/>
          <dgm:bulletEnabled val="1"/>
        </dgm:presLayoutVars>
      </dgm:prSet>
      <dgm:spPr/>
    </dgm:pt>
    <dgm:pt modelId="{A4FF3973-D1F9-4290-98AE-09358A1705B8}" type="pres">
      <dgm:prSet presAssocID="{7CB8AD2F-444F-4276-8F10-85AA2D269478}" presName="Childtext1" presStyleLbl="revTx" presStyleIdx="4" presStyleCnt="5">
        <dgm:presLayoutVars>
          <dgm:chMax val="0"/>
          <dgm:chPref val="0"/>
          <dgm:bulletEnabled val="1"/>
        </dgm:presLayoutVars>
      </dgm:prSet>
      <dgm:spPr/>
    </dgm:pt>
    <dgm:pt modelId="{B432CFC1-83B4-42B8-8520-5A8209C0D7A2}" type="pres">
      <dgm:prSet presAssocID="{7CB8AD2F-444F-4276-8F10-85AA2D269478}" presName="BalanceSpacing" presStyleCnt="0"/>
      <dgm:spPr/>
    </dgm:pt>
    <dgm:pt modelId="{465E7F7A-4E16-4AE2-BAAE-76E16C413974}" type="pres">
      <dgm:prSet presAssocID="{7CB8AD2F-444F-4276-8F10-85AA2D269478}" presName="BalanceSpacing1" presStyleCnt="0"/>
      <dgm:spPr/>
    </dgm:pt>
    <dgm:pt modelId="{E418C1B2-CA31-474C-9E9E-EBB92725305B}" type="pres">
      <dgm:prSet presAssocID="{283E6379-B354-401C-8AEE-8B70E967F5DF}" presName="Accent1Text" presStyleLbl="node1" presStyleIdx="9" presStyleCnt="10"/>
      <dgm:spPr/>
    </dgm:pt>
  </dgm:ptLst>
  <dgm:cxnLst>
    <dgm:cxn modelId="{5B8E4806-B867-4E21-997F-DA6235B55C7A}" type="presOf" srcId="{8E6584B0-4826-465F-95D0-56F63D02CB6C}" destId="{4626F983-2DE3-4556-83CE-242C2A9DDBBE}" srcOrd="0" destOrd="0" presId="urn:microsoft.com/office/officeart/2008/layout/AlternatingHexagons"/>
    <dgm:cxn modelId="{A3399E07-6EE4-4508-A34D-91612EF83F70}" srcId="{72811502-3A85-4784-8DD1-424487F0DC87}" destId="{5284580A-CE17-4A4C-946E-5B7936EB180E}" srcOrd="3" destOrd="0" parTransId="{2C6FC5FD-7023-4A97-859D-F09309ABDDE3}" sibTransId="{77A28803-4956-40ED-ACC7-EC2FC9EF6C8E}"/>
    <dgm:cxn modelId="{4CCC061A-A961-4204-905F-F4DA58EB0851}" srcId="{5284580A-CE17-4A4C-946E-5B7936EB180E}" destId="{3BEB7C10-19A7-48FC-B708-EBE74B08AD77}" srcOrd="0" destOrd="0" parTransId="{B250F9E3-E35C-454A-BD73-2A5E2C94C972}" sibTransId="{6CA6F1ED-6E86-4645-8DD0-35A1DA66F283}"/>
    <dgm:cxn modelId="{0B34361A-C8E6-4685-A6FC-BB7FA63FA351}" type="presOf" srcId="{DBEB32F1-DB9F-44A4-86EA-BCD867DC92CF}" destId="{4909754D-E750-49A7-82A0-5EB3DC8C450C}" srcOrd="0" destOrd="0" presId="urn:microsoft.com/office/officeart/2008/layout/AlternatingHexagons"/>
    <dgm:cxn modelId="{F80C5520-4E28-46AB-A0AF-DB8CA481A8A4}" type="presOf" srcId="{F311FF2B-FFF0-4FCC-871B-088E459C3628}" destId="{D6CEEF7B-5ABE-43CA-BCEC-AECF0A9CF10D}" srcOrd="0" destOrd="0" presId="urn:microsoft.com/office/officeart/2008/layout/AlternatingHexagons"/>
    <dgm:cxn modelId="{7318B028-94C8-4096-96AF-C46B90D13288}" srcId="{72811502-3A85-4784-8DD1-424487F0DC87}" destId="{F311FF2B-FFF0-4FCC-871B-088E459C3628}" srcOrd="2" destOrd="0" parTransId="{1FD0A66A-216C-4A5F-ADCD-2DB2103BE76E}" sibTransId="{3046C67B-0E98-40FF-9751-91D61DE0F57D}"/>
    <dgm:cxn modelId="{FE4D3A2D-3904-44D3-943D-4EECE287EAF3}" type="presOf" srcId="{283E6379-B354-401C-8AEE-8B70E967F5DF}" destId="{E418C1B2-CA31-474C-9E9E-EBB92725305B}" srcOrd="0" destOrd="0" presId="urn:microsoft.com/office/officeart/2008/layout/AlternatingHexagons"/>
    <dgm:cxn modelId="{84774534-2166-4BB8-8F5E-227249F33C38}" type="presOf" srcId="{7CB8AD2F-444F-4276-8F10-85AA2D269478}" destId="{62D4C597-C7E6-4A70-8FF6-AC8FB0BF817A}" srcOrd="0" destOrd="0" presId="urn:microsoft.com/office/officeart/2008/layout/AlternatingHexagons"/>
    <dgm:cxn modelId="{9A988935-FCAD-480A-BFDB-91FA4B092660}" type="presOf" srcId="{72811502-3A85-4784-8DD1-424487F0DC87}" destId="{CA236CB7-5AA7-4034-AD84-077C60E3B169}" srcOrd="0" destOrd="0" presId="urn:microsoft.com/office/officeart/2008/layout/AlternatingHexagons"/>
    <dgm:cxn modelId="{3996FC5D-796F-4271-A2C4-7B7325783BA6}" srcId="{9BD1251E-E74F-4176-AEE2-190326F074A1}" destId="{DBEB32F1-DB9F-44A4-86EA-BCD867DC92CF}" srcOrd="0" destOrd="0" parTransId="{BD072228-E652-471A-BED2-F1801BE4355F}" sibTransId="{F85C9E33-993E-4B85-B2D0-ACAC95C929E9}"/>
    <dgm:cxn modelId="{6C1DDD61-1782-4B36-859F-7193ACB1BFDD}" type="presOf" srcId="{9BD1251E-E74F-4176-AEE2-190326F074A1}" destId="{A0A76C8D-5F3A-461A-8EF2-67CA4D48FAAC}" srcOrd="0" destOrd="0" presId="urn:microsoft.com/office/officeart/2008/layout/AlternatingHexagons"/>
    <dgm:cxn modelId="{29785D45-D4FA-425D-8699-437A3A9CF78F}" type="presOf" srcId="{77A28803-4956-40ED-ACC7-EC2FC9EF6C8E}" destId="{2CC68C23-FE98-4082-B796-24B7ED2EFEA3}" srcOrd="0" destOrd="0" presId="urn:microsoft.com/office/officeart/2008/layout/AlternatingHexagons"/>
    <dgm:cxn modelId="{44414D65-D413-4AFC-A444-357C6C6DEB46}" srcId="{72811502-3A85-4784-8DD1-424487F0DC87}" destId="{7CB8AD2F-444F-4276-8F10-85AA2D269478}" srcOrd="4" destOrd="0" parTransId="{D7D2802D-0D76-4E70-8921-15E70E5134DA}" sibTransId="{283E6379-B354-401C-8AEE-8B70E967F5DF}"/>
    <dgm:cxn modelId="{10348E46-565C-4608-9901-4C923F94C37A}" type="presOf" srcId="{BA8073BF-4ECC-41ED-89C0-A89534AE087A}" destId="{AFEBD396-51B7-479C-A4E5-CF141F6CEDF6}" srcOrd="0" destOrd="0" presId="urn:microsoft.com/office/officeart/2008/layout/AlternatingHexagons"/>
    <dgm:cxn modelId="{92851148-C74B-41E3-89B0-3306EC98862B}" type="presOf" srcId="{8B7E4868-253C-46D4-A834-090EFC5F58C1}" destId="{83AE8C4F-337A-45D2-9E59-35582379F24D}" srcOrd="0" destOrd="0" presId="urn:microsoft.com/office/officeart/2008/layout/AlternatingHexagons"/>
    <dgm:cxn modelId="{818EF857-A382-4599-811D-D8A6517D9C79}" srcId="{6CAFD978-133A-43CF-B64C-4B5E898EC5D8}" destId="{BA8073BF-4ECC-41ED-89C0-A89534AE087A}" srcOrd="0" destOrd="0" parTransId="{461096B6-EDEE-4ED1-B947-DEFD4A063F50}" sibTransId="{8580673A-DA61-4A03-B2C3-0B59DFA35C93}"/>
    <dgm:cxn modelId="{A5EC9A91-40C4-44C1-8FB4-7E66CD3C7CD4}" srcId="{72811502-3A85-4784-8DD1-424487F0DC87}" destId="{6CAFD978-133A-43CF-B64C-4B5E898EC5D8}" srcOrd="1" destOrd="0" parTransId="{BC9D4771-DF51-408A-AE4C-9153519201D7}" sibTransId="{609A8E1D-8FB1-49B4-B443-423C55B631BE}"/>
    <dgm:cxn modelId="{BA78C292-4740-4CAF-B9B8-1D9CCA81DDB2}" type="presOf" srcId="{609A8E1D-8FB1-49B4-B443-423C55B631BE}" destId="{F6BD9333-B7B7-40B8-8776-A12B2DBA26B4}" srcOrd="0" destOrd="0" presId="urn:microsoft.com/office/officeart/2008/layout/AlternatingHexagons"/>
    <dgm:cxn modelId="{B1FFE2AB-5316-4452-8547-F27216EBEE63}" type="presOf" srcId="{3046C67B-0E98-40FF-9751-91D61DE0F57D}" destId="{86BEE548-4819-44D5-A0FF-B15F4413DE3D}" srcOrd="0" destOrd="0" presId="urn:microsoft.com/office/officeart/2008/layout/AlternatingHexagons"/>
    <dgm:cxn modelId="{F8D235C7-15A3-47D4-BDA2-AADA8899E425}" srcId="{72811502-3A85-4784-8DD1-424487F0DC87}" destId="{9BD1251E-E74F-4176-AEE2-190326F074A1}" srcOrd="0" destOrd="0" parTransId="{EED4064A-E0C4-4D13-9D4B-0209F3F4B2D0}" sibTransId="{8E6584B0-4826-465F-95D0-56F63D02CB6C}"/>
    <dgm:cxn modelId="{5AB5DDD1-9AF0-4034-BC28-E4B9ABFF0924}" type="presOf" srcId="{3BEB7C10-19A7-48FC-B708-EBE74B08AD77}" destId="{D348E88E-DDF6-4666-A57B-21195B174B72}" srcOrd="0" destOrd="0" presId="urn:microsoft.com/office/officeart/2008/layout/AlternatingHexagons"/>
    <dgm:cxn modelId="{9217C9F0-BE8A-4958-ABE6-6BE60E180097}" srcId="{F311FF2B-FFF0-4FCC-871B-088E459C3628}" destId="{8B7E4868-253C-46D4-A834-090EFC5F58C1}" srcOrd="0" destOrd="0" parTransId="{B8D41A9B-4269-43DF-9AF8-7EAF1E19681D}" sibTransId="{B62C3490-06F5-46E9-BDDB-E07BC63100F1}"/>
    <dgm:cxn modelId="{EB3365F1-F1E7-4F98-9DBF-2A5AED2E859B}" type="presOf" srcId="{6CAFD978-133A-43CF-B64C-4B5E898EC5D8}" destId="{BE67DABF-7178-413F-A2C6-3837FCF3C076}" srcOrd="0" destOrd="0" presId="urn:microsoft.com/office/officeart/2008/layout/AlternatingHexagons"/>
    <dgm:cxn modelId="{610390FA-D8D4-40BB-B16A-5D67A167E757}" type="presOf" srcId="{5284580A-CE17-4A4C-946E-5B7936EB180E}" destId="{DD5687C8-4827-41A6-A963-62AD789C38E9}" srcOrd="0" destOrd="0" presId="urn:microsoft.com/office/officeart/2008/layout/AlternatingHexagons"/>
    <dgm:cxn modelId="{DFFEAFD2-5D8A-4471-AD72-F203D2E2B996}" type="presParOf" srcId="{CA236CB7-5AA7-4034-AD84-077C60E3B169}" destId="{11457043-43F5-4C6D-B91C-78A273F17753}" srcOrd="0" destOrd="0" presId="urn:microsoft.com/office/officeart/2008/layout/AlternatingHexagons"/>
    <dgm:cxn modelId="{F36A6A18-EDD6-4DD8-9CE7-CC284AA9111F}" type="presParOf" srcId="{11457043-43F5-4C6D-B91C-78A273F17753}" destId="{A0A76C8D-5F3A-461A-8EF2-67CA4D48FAAC}" srcOrd="0" destOrd="0" presId="urn:microsoft.com/office/officeart/2008/layout/AlternatingHexagons"/>
    <dgm:cxn modelId="{01F9E407-67F6-42B5-B92C-1E00233A17BE}" type="presParOf" srcId="{11457043-43F5-4C6D-B91C-78A273F17753}" destId="{4909754D-E750-49A7-82A0-5EB3DC8C450C}" srcOrd="1" destOrd="0" presId="urn:microsoft.com/office/officeart/2008/layout/AlternatingHexagons"/>
    <dgm:cxn modelId="{4EA600F1-10D7-44C8-818D-5739C4E0C321}" type="presParOf" srcId="{11457043-43F5-4C6D-B91C-78A273F17753}" destId="{0A35DBA0-EBFC-40F9-AD22-C12BCF0CFBBE}" srcOrd="2" destOrd="0" presId="urn:microsoft.com/office/officeart/2008/layout/AlternatingHexagons"/>
    <dgm:cxn modelId="{29B65041-88FF-4D30-91F6-D81D51556B48}" type="presParOf" srcId="{11457043-43F5-4C6D-B91C-78A273F17753}" destId="{1DF045D7-7643-48DE-AFBB-C53B7E6A4908}" srcOrd="3" destOrd="0" presId="urn:microsoft.com/office/officeart/2008/layout/AlternatingHexagons"/>
    <dgm:cxn modelId="{EA948AD4-CBA9-462C-B308-DC164506E470}" type="presParOf" srcId="{11457043-43F5-4C6D-B91C-78A273F17753}" destId="{4626F983-2DE3-4556-83CE-242C2A9DDBBE}" srcOrd="4" destOrd="0" presId="urn:microsoft.com/office/officeart/2008/layout/AlternatingHexagons"/>
    <dgm:cxn modelId="{41C419F7-F44E-47F0-8A42-A20EEF052A03}" type="presParOf" srcId="{CA236CB7-5AA7-4034-AD84-077C60E3B169}" destId="{97A5FA3F-F3F4-4850-812F-241AB2581B4F}" srcOrd="1" destOrd="0" presId="urn:microsoft.com/office/officeart/2008/layout/AlternatingHexagons"/>
    <dgm:cxn modelId="{08180511-291E-4927-A73D-4BC1EC4EF126}" type="presParOf" srcId="{CA236CB7-5AA7-4034-AD84-077C60E3B169}" destId="{10500BF7-DA6A-4613-8B10-AFDE459A1AFB}" srcOrd="2" destOrd="0" presId="urn:microsoft.com/office/officeart/2008/layout/AlternatingHexagons"/>
    <dgm:cxn modelId="{9D919059-ACC8-4AB1-BC53-F1DA97D217FB}" type="presParOf" srcId="{10500BF7-DA6A-4613-8B10-AFDE459A1AFB}" destId="{BE67DABF-7178-413F-A2C6-3837FCF3C076}" srcOrd="0" destOrd="0" presId="urn:microsoft.com/office/officeart/2008/layout/AlternatingHexagons"/>
    <dgm:cxn modelId="{000FE78C-0717-4B6A-807E-ECC91C6958A5}" type="presParOf" srcId="{10500BF7-DA6A-4613-8B10-AFDE459A1AFB}" destId="{AFEBD396-51B7-479C-A4E5-CF141F6CEDF6}" srcOrd="1" destOrd="0" presId="urn:microsoft.com/office/officeart/2008/layout/AlternatingHexagons"/>
    <dgm:cxn modelId="{3FF32B20-BA9E-4E57-B61A-BCA573A900E9}" type="presParOf" srcId="{10500BF7-DA6A-4613-8B10-AFDE459A1AFB}" destId="{20D9A81C-7FC9-4998-80CB-330F4DD310E6}" srcOrd="2" destOrd="0" presId="urn:microsoft.com/office/officeart/2008/layout/AlternatingHexagons"/>
    <dgm:cxn modelId="{E625D3EC-FF7B-474A-8DEE-E413831E6530}" type="presParOf" srcId="{10500BF7-DA6A-4613-8B10-AFDE459A1AFB}" destId="{16E027B9-88E5-4D29-AD62-A3904EF07F04}" srcOrd="3" destOrd="0" presId="urn:microsoft.com/office/officeart/2008/layout/AlternatingHexagons"/>
    <dgm:cxn modelId="{BE50DBF5-3C4A-46C6-A7C2-C5A7E0517654}" type="presParOf" srcId="{10500BF7-DA6A-4613-8B10-AFDE459A1AFB}" destId="{F6BD9333-B7B7-40B8-8776-A12B2DBA26B4}" srcOrd="4" destOrd="0" presId="urn:microsoft.com/office/officeart/2008/layout/AlternatingHexagons"/>
    <dgm:cxn modelId="{0CAB2A0D-F262-4914-AF7E-C69ADC5F2306}" type="presParOf" srcId="{CA236CB7-5AA7-4034-AD84-077C60E3B169}" destId="{999D1738-4902-4CE0-BD64-85E4E46738CA}" srcOrd="3" destOrd="0" presId="urn:microsoft.com/office/officeart/2008/layout/AlternatingHexagons"/>
    <dgm:cxn modelId="{82B1AC31-CA4A-41E5-878B-07F2CEB97B9E}" type="presParOf" srcId="{CA236CB7-5AA7-4034-AD84-077C60E3B169}" destId="{D54785B5-1380-4E20-86CC-88883990C0E5}" srcOrd="4" destOrd="0" presId="urn:microsoft.com/office/officeart/2008/layout/AlternatingHexagons"/>
    <dgm:cxn modelId="{7854C3E1-ED01-4EC3-A520-633AAF6F14BD}" type="presParOf" srcId="{D54785B5-1380-4E20-86CC-88883990C0E5}" destId="{D6CEEF7B-5ABE-43CA-BCEC-AECF0A9CF10D}" srcOrd="0" destOrd="0" presId="urn:microsoft.com/office/officeart/2008/layout/AlternatingHexagons"/>
    <dgm:cxn modelId="{526E06C5-0654-406B-9EF1-C320903B1DE3}" type="presParOf" srcId="{D54785B5-1380-4E20-86CC-88883990C0E5}" destId="{83AE8C4F-337A-45D2-9E59-35582379F24D}" srcOrd="1" destOrd="0" presId="urn:microsoft.com/office/officeart/2008/layout/AlternatingHexagons"/>
    <dgm:cxn modelId="{7095D2C1-E1F2-4021-88D8-C04765CF0CCA}" type="presParOf" srcId="{D54785B5-1380-4E20-86CC-88883990C0E5}" destId="{1FDA0DEC-3F52-4CD7-9D82-912912141773}" srcOrd="2" destOrd="0" presId="urn:microsoft.com/office/officeart/2008/layout/AlternatingHexagons"/>
    <dgm:cxn modelId="{8392A902-3B86-4573-A81D-4EF6C1A1F334}" type="presParOf" srcId="{D54785B5-1380-4E20-86CC-88883990C0E5}" destId="{5C53894F-758E-4AF0-B011-9FA6C815D0A6}" srcOrd="3" destOrd="0" presId="urn:microsoft.com/office/officeart/2008/layout/AlternatingHexagons"/>
    <dgm:cxn modelId="{B410BAFC-224A-4C61-AE7E-01FECA6C1BF1}" type="presParOf" srcId="{D54785B5-1380-4E20-86CC-88883990C0E5}" destId="{86BEE548-4819-44D5-A0FF-B15F4413DE3D}" srcOrd="4" destOrd="0" presId="urn:microsoft.com/office/officeart/2008/layout/AlternatingHexagons"/>
    <dgm:cxn modelId="{050271FD-3A6F-465D-B433-6C39D6FA5853}" type="presParOf" srcId="{CA236CB7-5AA7-4034-AD84-077C60E3B169}" destId="{D5410059-D3E7-4A81-9CED-D721C178CE37}" srcOrd="5" destOrd="0" presId="urn:microsoft.com/office/officeart/2008/layout/AlternatingHexagons"/>
    <dgm:cxn modelId="{5A012D82-E391-4448-AEB4-13C8412503B0}" type="presParOf" srcId="{CA236CB7-5AA7-4034-AD84-077C60E3B169}" destId="{79B096FC-C39F-4057-8D98-3922589A56BB}" srcOrd="6" destOrd="0" presId="urn:microsoft.com/office/officeart/2008/layout/AlternatingHexagons"/>
    <dgm:cxn modelId="{7D87073F-D1FD-415A-B451-5BD45E49A614}" type="presParOf" srcId="{79B096FC-C39F-4057-8D98-3922589A56BB}" destId="{DD5687C8-4827-41A6-A963-62AD789C38E9}" srcOrd="0" destOrd="0" presId="urn:microsoft.com/office/officeart/2008/layout/AlternatingHexagons"/>
    <dgm:cxn modelId="{7FC218D0-FB1D-4B81-A2E1-152A08130CD7}" type="presParOf" srcId="{79B096FC-C39F-4057-8D98-3922589A56BB}" destId="{D348E88E-DDF6-4666-A57B-21195B174B72}" srcOrd="1" destOrd="0" presId="urn:microsoft.com/office/officeart/2008/layout/AlternatingHexagons"/>
    <dgm:cxn modelId="{6E129433-3F81-4E2F-9EB4-D89573177AF6}" type="presParOf" srcId="{79B096FC-C39F-4057-8D98-3922589A56BB}" destId="{E1EF2987-65C9-4D3B-B6B1-5AA7B9188F5E}" srcOrd="2" destOrd="0" presId="urn:microsoft.com/office/officeart/2008/layout/AlternatingHexagons"/>
    <dgm:cxn modelId="{6A83C0EA-5AC5-4F39-AE2C-43D9E76C6F02}" type="presParOf" srcId="{79B096FC-C39F-4057-8D98-3922589A56BB}" destId="{36C1BCAE-877C-4BE2-8009-DDF4FE302A03}" srcOrd="3" destOrd="0" presId="urn:microsoft.com/office/officeart/2008/layout/AlternatingHexagons"/>
    <dgm:cxn modelId="{EE44BA9F-376D-4DC5-A335-2F0817F0CB82}" type="presParOf" srcId="{79B096FC-C39F-4057-8D98-3922589A56BB}" destId="{2CC68C23-FE98-4082-B796-24B7ED2EFEA3}" srcOrd="4" destOrd="0" presId="urn:microsoft.com/office/officeart/2008/layout/AlternatingHexagons"/>
    <dgm:cxn modelId="{49E937C9-9783-4C48-9373-51CAD7A85B9D}" type="presParOf" srcId="{CA236CB7-5AA7-4034-AD84-077C60E3B169}" destId="{0297FA00-9DC8-423A-9D6E-14F6B2100DFE}" srcOrd="7" destOrd="0" presId="urn:microsoft.com/office/officeart/2008/layout/AlternatingHexagons"/>
    <dgm:cxn modelId="{ED14452F-7143-43F1-A2A9-A5E2814C4E12}" type="presParOf" srcId="{CA236CB7-5AA7-4034-AD84-077C60E3B169}" destId="{7815C899-AC17-45E8-9E0A-D6443794AA49}" srcOrd="8" destOrd="0" presId="urn:microsoft.com/office/officeart/2008/layout/AlternatingHexagons"/>
    <dgm:cxn modelId="{E60C4298-2557-4C72-BCFC-8CCD9757BF13}" type="presParOf" srcId="{7815C899-AC17-45E8-9E0A-D6443794AA49}" destId="{62D4C597-C7E6-4A70-8FF6-AC8FB0BF817A}" srcOrd="0" destOrd="0" presId="urn:microsoft.com/office/officeart/2008/layout/AlternatingHexagons"/>
    <dgm:cxn modelId="{5EC503C6-28B1-4444-8FD9-6BC772197972}" type="presParOf" srcId="{7815C899-AC17-45E8-9E0A-D6443794AA49}" destId="{A4FF3973-D1F9-4290-98AE-09358A1705B8}" srcOrd="1" destOrd="0" presId="urn:microsoft.com/office/officeart/2008/layout/AlternatingHexagons"/>
    <dgm:cxn modelId="{F0167929-F0CB-4C6A-8C39-CE1DE32D8C7E}" type="presParOf" srcId="{7815C899-AC17-45E8-9E0A-D6443794AA49}" destId="{B432CFC1-83B4-42B8-8520-5A8209C0D7A2}" srcOrd="2" destOrd="0" presId="urn:microsoft.com/office/officeart/2008/layout/AlternatingHexagons"/>
    <dgm:cxn modelId="{43FC7666-3C94-4807-888B-3164AA907A6E}" type="presParOf" srcId="{7815C899-AC17-45E8-9E0A-D6443794AA49}" destId="{465E7F7A-4E16-4AE2-BAAE-76E16C413974}" srcOrd="3" destOrd="0" presId="urn:microsoft.com/office/officeart/2008/layout/AlternatingHexagons"/>
    <dgm:cxn modelId="{B6240132-A9CB-4BA1-B8BA-E60DAA68B1D1}" type="presParOf" srcId="{7815C899-AC17-45E8-9E0A-D6443794AA49}" destId="{E418C1B2-CA31-474C-9E9E-EBB92725305B}"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BCF465-0CAB-48DC-B7F4-BE5B3E50CBDE}"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E75C46C2-BDC1-4641-BBAB-583F098CEAC8}">
      <dgm:prSet phldrT="[Text]"/>
      <dgm:spPr/>
      <dgm:t>
        <a:bodyPr/>
        <a:lstStyle/>
        <a:p>
          <a:r>
            <a:rPr lang="en-US" dirty="0"/>
            <a:t>Academic research</a:t>
          </a:r>
        </a:p>
      </dgm:t>
    </dgm:pt>
    <dgm:pt modelId="{D007DF8B-4142-49EF-8195-F796690BE324}" type="parTrans" cxnId="{6FE71DBF-8491-43C1-BE6B-28F1D1ECEF9E}">
      <dgm:prSet/>
      <dgm:spPr/>
      <dgm:t>
        <a:bodyPr/>
        <a:lstStyle/>
        <a:p>
          <a:endParaRPr lang="en-US"/>
        </a:p>
      </dgm:t>
    </dgm:pt>
    <dgm:pt modelId="{4632DEFF-00FE-45D0-88FE-142733217591}" type="sibTrans" cxnId="{6FE71DBF-8491-43C1-BE6B-28F1D1ECEF9E}">
      <dgm:prSet/>
      <dgm:spPr/>
      <dgm:t>
        <a:bodyPr/>
        <a:lstStyle/>
        <a:p>
          <a:endParaRPr lang="en-US"/>
        </a:p>
      </dgm:t>
    </dgm:pt>
    <dgm:pt modelId="{B89549F3-8B04-439D-9EFE-879AA1B6CD42}">
      <dgm:prSet phldrT="[Text]"/>
      <dgm:spPr/>
      <dgm:t>
        <a:bodyPr/>
        <a:lstStyle/>
        <a:p>
          <a:r>
            <a:rPr lang="en-US" dirty="0"/>
            <a:t>Threat resources</a:t>
          </a:r>
        </a:p>
      </dgm:t>
    </dgm:pt>
    <dgm:pt modelId="{D100931A-E319-450D-8A6F-E5360D9EDB8F}" type="parTrans" cxnId="{8B30B262-0500-413B-BA2F-EA519320D8D4}">
      <dgm:prSet/>
      <dgm:spPr/>
      <dgm:t>
        <a:bodyPr/>
        <a:lstStyle/>
        <a:p>
          <a:endParaRPr lang="en-US"/>
        </a:p>
      </dgm:t>
    </dgm:pt>
    <dgm:pt modelId="{6930D2B3-8F02-4826-AAC8-25B8AAA6FFAD}" type="sibTrans" cxnId="{8B30B262-0500-413B-BA2F-EA519320D8D4}">
      <dgm:prSet/>
      <dgm:spPr/>
      <dgm:t>
        <a:bodyPr/>
        <a:lstStyle/>
        <a:p>
          <a:endParaRPr lang="en-US"/>
        </a:p>
      </dgm:t>
    </dgm:pt>
    <dgm:pt modelId="{057CDD7F-C78E-4BB5-9143-62A3AD181087}">
      <dgm:prSet phldrT="[Text]"/>
      <dgm:spPr/>
      <dgm:t>
        <a:bodyPr/>
        <a:lstStyle/>
        <a:p>
          <a:r>
            <a:rPr lang="en-US" dirty="0"/>
            <a:t>Vendors</a:t>
          </a:r>
        </a:p>
      </dgm:t>
    </dgm:pt>
    <dgm:pt modelId="{BFA057EE-9C41-47B4-B6F4-74BF1DCB0DBB}" type="parTrans" cxnId="{F5DB1DB9-D5AB-4760-BE54-DC1CB1E9C2FA}">
      <dgm:prSet/>
      <dgm:spPr/>
      <dgm:t>
        <a:bodyPr/>
        <a:lstStyle/>
        <a:p>
          <a:endParaRPr lang="en-US"/>
        </a:p>
      </dgm:t>
    </dgm:pt>
    <dgm:pt modelId="{DA471068-5607-48DE-BC8A-7499E1168E4D}" type="sibTrans" cxnId="{F5DB1DB9-D5AB-4760-BE54-DC1CB1E9C2FA}">
      <dgm:prSet/>
      <dgm:spPr/>
      <dgm:t>
        <a:bodyPr/>
        <a:lstStyle/>
        <a:p>
          <a:endParaRPr lang="en-US"/>
        </a:p>
      </dgm:t>
    </dgm:pt>
    <dgm:pt modelId="{1A7946CB-C917-45F1-A86D-3F76BA7E5C55}">
      <dgm:prSet phldrT="[Text]"/>
      <dgm:spPr/>
      <dgm:t>
        <a:bodyPr/>
        <a:lstStyle/>
        <a:p>
          <a:r>
            <a:rPr lang="en-US" dirty="0"/>
            <a:t>Mapping</a:t>
          </a:r>
        </a:p>
      </dgm:t>
    </dgm:pt>
    <dgm:pt modelId="{955ADCAA-AC87-4F17-B0D2-8C116521B483}" type="parTrans" cxnId="{713AC783-20E7-433F-B82F-42FE85318445}">
      <dgm:prSet/>
      <dgm:spPr/>
      <dgm:t>
        <a:bodyPr/>
        <a:lstStyle/>
        <a:p>
          <a:endParaRPr lang="en-US"/>
        </a:p>
      </dgm:t>
    </dgm:pt>
    <dgm:pt modelId="{07A93942-AE25-4834-A693-7EB8A728D14C}" type="sibTrans" cxnId="{713AC783-20E7-433F-B82F-42FE85318445}">
      <dgm:prSet/>
      <dgm:spPr/>
      <dgm:t>
        <a:bodyPr/>
        <a:lstStyle/>
        <a:p>
          <a:endParaRPr lang="en-US"/>
        </a:p>
      </dgm:t>
    </dgm:pt>
    <dgm:pt modelId="{4BA1FA8C-135B-442E-B964-758CBF08D120}" type="pres">
      <dgm:prSet presAssocID="{10BCF465-0CAB-48DC-B7F4-BE5B3E50CBDE}" presName="composite" presStyleCnt="0">
        <dgm:presLayoutVars>
          <dgm:chMax val="5"/>
          <dgm:dir/>
          <dgm:animLvl val="ctr"/>
          <dgm:resizeHandles val="exact"/>
        </dgm:presLayoutVars>
      </dgm:prSet>
      <dgm:spPr/>
    </dgm:pt>
    <dgm:pt modelId="{8E083D5C-9F04-468B-B7E4-98AA362FB918}" type="pres">
      <dgm:prSet presAssocID="{10BCF465-0CAB-48DC-B7F4-BE5B3E50CBDE}" presName="cycle" presStyleCnt="0"/>
      <dgm:spPr/>
    </dgm:pt>
    <dgm:pt modelId="{CF7AAF33-0753-4524-BDCF-5294EEA73B17}" type="pres">
      <dgm:prSet presAssocID="{10BCF465-0CAB-48DC-B7F4-BE5B3E50CBDE}" presName="centerShape" presStyleCnt="0"/>
      <dgm:spPr/>
    </dgm:pt>
    <dgm:pt modelId="{2EED8D1E-6C9D-4669-B310-2AAC05597989}" type="pres">
      <dgm:prSet presAssocID="{10BCF465-0CAB-48DC-B7F4-BE5B3E50CBDE}" presName="connSite" presStyleLbl="node1" presStyleIdx="0" presStyleCnt="5"/>
      <dgm:spPr/>
    </dgm:pt>
    <dgm:pt modelId="{27682076-5419-4106-A1A4-BA6888745AFA}" type="pres">
      <dgm:prSet presAssocID="{10BCF465-0CAB-48DC-B7F4-BE5B3E50CBDE}"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esearch"/>
        </a:ext>
      </dgm:extLst>
    </dgm:pt>
    <dgm:pt modelId="{C5793C68-41E1-46F5-8BD8-F7D5C6CFA6C0}" type="pres">
      <dgm:prSet presAssocID="{D007DF8B-4142-49EF-8195-F796690BE324}" presName="Name25" presStyleLbl="parChTrans1D1" presStyleIdx="0" presStyleCnt="4"/>
      <dgm:spPr/>
    </dgm:pt>
    <dgm:pt modelId="{84195C15-F78C-4778-98B6-448EF4D5BFAE}" type="pres">
      <dgm:prSet presAssocID="{E75C46C2-BDC1-4641-BBAB-583F098CEAC8}" presName="node" presStyleCnt="0"/>
      <dgm:spPr/>
    </dgm:pt>
    <dgm:pt modelId="{1ACAC805-C285-4B73-B2F4-50FE321153CB}" type="pres">
      <dgm:prSet presAssocID="{E75C46C2-BDC1-4641-BBAB-583F098CEAC8}" presName="parentNode" presStyleLbl="node1" presStyleIdx="1" presStyleCnt="5">
        <dgm:presLayoutVars>
          <dgm:chMax val="1"/>
          <dgm:bulletEnabled val="1"/>
        </dgm:presLayoutVars>
      </dgm:prSet>
      <dgm:spPr/>
    </dgm:pt>
    <dgm:pt modelId="{6617A53A-4247-4831-8801-9EF15244E983}" type="pres">
      <dgm:prSet presAssocID="{E75C46C2-BDC1-4641-BBAB-583F098CEAC8}" presName="childNode" presStyleLbl="revTx" presStyleIdx="0" presStyleCnt="0">
        <dgm:presLayoutVars>
          <dgm:bulletEnabled val="1"/>
        </dgm:presLayoutVars>
      </dgm:prSet>
      <dgm:spPr/>
    </dgm:pt>
    <dgm:pt modelId="{94DB8A5B-1AFC-49CC-ADC4-5B409DF0AC19}" type="pres">
      <dgm:prSet presAssocID="{D100931A-E319-450D-8A6F-E5360D9EDB8F}" presName="Name25" presStyleLbl="parChTrans1D1" presStyleIdx="1" presStyleCnt="4"/>
      <dgm:spPr/>
    </dgm:pt>
    <dgm:pt modelId="{D088DB45-E15A-4286-A5C0-D43245CD1B00}" type="pres">
      <dgm:prSet presAssocID="{B89549F3-8B04-439D-9EFE-879AA1B6CD42}" presName="node" presStyleCnt="0"/>
      <dgm:spPr/>
    </dgm:pt>
    <dgm:pt modelId="{A3B3B2B3-294A-48F8-91A0-5CC53140115B}" type="pres">
      <dgm:prSet presAssocID="{B89549F3-8B04-439D-9EFE-879AA1B6CD42}" presName="parentNode" presStyleLbl="node1" presStyleIdx="2" presStyleCnt="5">
        <dgm:presLayoutVars>
          <dgm:chMax val="1"/>
          <dgm:bulletEnabled val="1"/>
        </dgm:presLayoutVars>
      </dgm:prSet>
      <dgm:spPr/>
    </dgm:pt>
    <dgm:pt modelId="{30E32DD1-46F1-42CE-975C-F8CBD6BA31B4}" type="pres">
      <dgm:prSet presAssocID="{B89549F3-8B04-439D-9EFE-879AA1B6CD42}" presName="childNode" presStyleLbl="revTx" presStyleIdx="0" presStyleCnt="0">
        <dgm:presLayoutVars>
          <dgm:bulletEnabled val="1"/>
        </dgm:presLayoutVars>
      </dgm:prSet>
      <dgm:spPr/>
    </dgm:pt>
    <dgm:pt modelId="{BF7E60F9-3B60-4E3E-A8AF-AF8D485F1436}" type="pres">
      <dgm:prSet presAssocID="{BFA057EE-9C41-47B4-B6F4-74BF1DCB0DBB}" presName="Name25" presStyleLbl="parChTrans1D1" presStyleIdx="2" presStyleCnt="4"/>
      <dgm:spPr/>
    </dgm:pt>
    <dgm:pt modelId="{8B29826C-FDCB-4CCF-8CE2-6274860626B3}" type="pres">
      <dgm:prSet presAssocID="{057CDD7F-C78E-4BB5-9143-62A3AD181087}" presName="node" presStyleCnt="0"/>
      <dgm:spPr/>
    </dgm:pt>
    <dgm:pt modelId="{E4CA0E1E-5FDC-4C6E-87DD-584DAF76B406}" type="pres">
      <dgm:prSet presAssocID="{057CDD7F-C78E-4BB5-9143-62A3AD181087}" presName="parentNode" presStyleLbl="node1" presStyleIdx="3" presStyleCnt="5">
        <dgm:presLayoutVars>
          <dgm:chMax val="1"/>
          <dgm:bulletEnabled val="1"/>
        </dgm:presLayoutVars>
      </dgm:prSet>
      <dgm:spPr/>
    </dgm:pt>
    <dgm:pt modelId="{0F661333-DF74-4FDC-832D-FC6E8DF17435}" type="pres">
      <dgm:prSet presAssocID="{057CDD7F-C78E-4BB5-9143-62A3AD181087}" presName="childNode" presStyleLbl="revTx" presStyleIdx="0" presStyleCnt="0">
        <dgm:presLayoutVars>
          <dgm:bulletEnabled val="1"/>
        </dgm:presLayoutVars>
      </dgm:prSet>
      <dgm:spPr/>
    </dgm:pt>
    <dgm:pt modelId="{61BCD80D-AEBC-48D0-BA06-0044E1AFAD9E}" type="pres">
      <dgm:prSet presAssocID="{955ADCAA-AC87-4F17-B0D2-8C116521B483}" presName="Name25" presStyleLbl="parChTrans1D1" presStyleIdx="3" presStyleCnt="4"/>
      <dgm:spPr/>
    </dgm:pt>
    <dgm:pt modelId="{707CF413-AC75-456A-99B7-93D434E6ABB9}" type="pres">
      <dgm:prSet presAssocID="{1A7946CB-C917-45F1-A86D-3F76BA7E5C55}" presName="node" presStyleCnt="0"/>
      <dgm:spPr/>
    </dgm:pt>
    <dgm:pt modelId="{3C5F66B0-A244-4B3A-9D71-B7242FA2DFC1}" type="pres">
      <dgm:prSet presAssocID="{1A7946CB-C917-45F1-A86D-3F76BA7E5C55}" presName="parentNode" presStyleLbl="node1" presStyleIdx="4" presStyleCnt="5">
        <dgm:presLayoutVars>
          <dgm:chMax val="1"/>
          <dgm:bulletEnabled val="1"/>
        </dgm:presLayoutVars>
      </dgm:prSet>
      <dgm:spPr/>
    </dgm:pt>
    <dgm:pt modelId="{B218C394-29F7-4F73-AEE5-E11A62415730}" type="pres">
      <dgm:prSet presAssocID="{1A7946CB-C917-45F1-A86D-3F76BA7E5C55}" presName="childNode" presStyleLbl="revTx" presStyleIdx="0" presStyleCnt="0">
        <dgm:presLayoutVars>
          <dgm:bulletEnabled val="1"/>
        </dgm:presLayoutVars>
      </dgm:prSet>
      <dgm:spPr/>
    </dgm:pt>
  </dgm:ptLst>
  <dgm:cxnLst>
    <dgm:cxn modelId="{B27E8D23-D27B-4551-88FB-FDD11B439BC4}" type="presOf" srcId="{D100931A-E319-450D-8A6F-E5360D9EDB8F}" destId="{94DB8A5B-1AFC-49CC-ADC4-5B409DF0AC19}" srcOrd="0" destOrd="0" presId="urn:microsoft.com/office/officeart/2005/8/layout/radial2"/>
    <dgm:cxn modelId="{08961A31-0E02-4A28-828D-90B38A9550AF}" type="presOf" srcId="{1A7946CB-C917-45F1-A86D-3F76BA7E5C55}" destId="{3C5F66B0-A244-4B3A-9D71-B7242FA2DFC1}" srcOrd="0" destOrd="0" presId="urn:microsoft.com/office/officeart/2005/8/layout/radial2"/>
    <dgm:cxn modelId="{80A9E038-C34F-47A0-B3F3-F20160DDFFD1}" type="presOf" srcId="{955ADCAA-AC87-4F17-B0D2-8C116521B483}" destId="{61BCD80D-AEBC-48D0-BA06-0044E1AFAD9E}" srcOrd="0" destOrd="0" presId="urn:microsoft.com/office/officeart/2005/8/layout/radial2"/>
    <dgm:cxn modelId="{8B30B262-0500-413B-BA2F-EA519320D8D4}" srcId="{10BCF465-0CAB-48DC-B7F4-BE5B3E50CBDE}" destId="{B89549F3-8B04-439D-9EFE-879AA1B6CD42}" srcOrd="1" destOrd="0" parTransId="{D100931A-E319-450D-8A6F-E5360D9EDB8F}" sibTransId="{6930D2B3-8F02-4826-AAC8-25B8AAA6FFAD}"/>
    <dgm:cxn modelId="{DA13D46D-2564-4653-9A20-AE808FE54F68}" type="presOf" srcId="{D007DF8B-4142-49EF-8195-F796690BE324}" destId="{C5793C68-41E1-46F5-8BD8-F7D5C6CFA6C0}" srcOrd="0" destOrd="0" presId="urn:microsoft.com/office/officeart/2005/8/layout/radial2"/>
    <dgm:cxn modelId="{713AC783-20E7-433F-B82F-42FE85318445}" srcId="{10BCF465-0CAB-48DC-B7F4-BE5B3E50CBDE}" destId="{1A7946CB-C917-45F1-A86D-3F76BA7E5C55}" srcOrd="3" destOrd="0" parTransId="{955ADCAA-AC87-4F17-B0D2-8C116521B483}" sibTransId="{07A93942-AE25-4834-A693-7EB8A728D14C}"/>
    <dgm:cxn modelId="{D972E999-D918-4141-B3A4-6713688C06E1}" type="presOf" srcId="{E75C46C2-BDC1-4641-BBAB-583F098CEAC8}" destId="{1ACAC805-C285-4B73-B2F4-50FE321153CB}" srcOrd="0" destOrd="0" presId="urn:microsoft.com/office/officeart/2005/8/layout/radial2"/>
    <dgm:cxn modelId="{9A5264B3-5FE3-4FD4-BC99-B794DCE46839}" type="presOf" srcId="{057CDD7F-C78E-4BB5-9143-62A3AD181087}" destId="{E4CA0E1E-5FDC-4C6E-87DD-584DAF76B406}" srcOrd="0" destOrd="0" presId="urn:microsoft.com/office/officeart/2005/8/layout/radial2"/>
    <dgm:cxn modelId="{2C6AA7B7-7F3D-4E8C-90CD-AABF33203743}" type="presOf" srcId="{B89549F3-8B04-439D-9EFE-879AA1B6CD42}" destId="{A3B3B2B3-294A-48F8-91A0-5CC53140115B}" srcOrd="0" destOrd="0" presId="urn:microsoft.com/office/officeart/2005/8/layout/radial2"/>
    <dgm:cxn modelId="{F5DB1DB9-D5AB-4760-BE54-DC1CB1E9C2FA}" srcId="{10BCF465-0CAB-48DC-B7F4-BE5B3E50CBDE}" destId="{057CDD7F-C78E-4BB5-9143-62A3AD181087}" srcOrd="2" destOrd="0" parTransId="{BFA057EE-9C41-47B4-B6F4-74BF1DCB0DBB}" sibTransId="{DA471068-5607-48DE-BC8A-7499E1168E4D}"/>
    <dgm:cxn modelId="{6FE71DBF-8491-43C1-BE6B-28F1D1ECEF9E}" srcId="{10BCF465-0CAB-48DC-B7F4-BE5B3E50CBDE}" destId="{E75C46C2-BDC1-4641-BBAB-583F098CEAC8}" srcOrd="0" destOrd="0" parTransId="{D007DF8B-4142-49EF-8195-F796690BE324}" sibTransId="{4632DEFF-00FE-45D0-88FE-142733217591}"/>
    <dgm:cxn modelId="{4E4917F6-69D5-4894-9C34-A224B3A1BD0D}" type="presOf" srcId="{10BCF465-0CAB-48DC-B7F4-BE5B3E50CBDE}" destId="{4BA1FA8C-135B-442E-B964-758CBF08D120}" srcOrd="0" destOrd="0" presId="urn:microsoft.com/office/officeart/2005/8/layout/radial2"/>
    <dgm:cxn modelId="{10E8F3FB-D0A9-44E9-B72F-A187C5514836}" type="presOf" srcId="{BFA057EE-9C41-47B4-B6F4-74BF1DCB0DBB}" destId="{BF7E60F9-3B60-4E3E-A8AF-AF8D485F1436}" srcOrd="0" destOrd="0" presId="urn:microsoft.com/office/officeart/2005/8/layout/radial2"/>
    <dgm:cxn modelId="{DCBC0CB1-9341-4A4C-BE8B-3FCFC4117B33}" type="presParOf" srcId="{4BA1FA8C-135B-442E-B964-758CBF08D120}" destId="{8E083D5C-9F04-468B-B7E4-98AA362FB918}" srcOrd="0" destOrd="0" presId="urn:microsoft.com/office/officeart/2005/8/layout/radial2"/>
    <dgm:cxn modelId="{37FF23AA-E8B0-4F1A-8787-76F40DE42B45}" type="presParOf" srcId="{8E083D5C-9F04-468B-B7E4-98AA362FB918}" destId="{CF7AAF33-0753-4524-BDCF-5294EEA73B17}" srcOrd="0" destOrd="0" presId="urn:microsoft.com/office/officeart/2005/8/layout/radial2"/>
    <dgm:cxn modelId="{5EAFC6B6-4036-4963-BED5-F1929CB6973D}" type="presParOf" srcId="{CF7AAF33-0753-4524-BDCF-5294EEA73B17}" destId="{2EED8D1E-6C9D-4669-B310-2AAC05597989}" srcOrd="0" destOrd="0" presId="urn:microsoft.com/office/officeart/2005/8/layout/radial2"/>
    <dgm:cxn modelId="{5023AA54-A534-4F03-851B-17A7F47EA3BB}" type="presParOf" srcId="{CF7AAF33-0753-4524-BDCF-5294EEA73B17}" destId="{27682076-5419-4106-A1A4-BA6888745AFA}" srcOrd="1" destOrd="0" presId="urn:microsoft.com/office/officeart/2005/8/layout/radial2"/>
    <dgm:cxn modelId="{50D33D8F-E633-4889-A773-84DBC01066DE}" type="presParOf" srcId="{8E083D5C-9F04-468B-B7E4-98AA362FB918}" destId="{C5793C68-41E1-46F5-8BD8-F7D5C6CFA6C0}" srcOrd="1" destOrd="0" presId="urn:microsoft.com/office/officeart/2005/8/layout/radial2"/>
    <dgm:cxn modelId="{AD9C110D-9D79-4525-80E8-0BC8123364E1}" type="presParOf" srcId="{8E083D5C-9F04-468B-B7E4-98AA362FB918}" destId="{84195C15-F78C-4778-98B6-448EF4D5BFAE}" srcOrd="2" destOrd="0" presId="urn:microsoft.com/office/officeart/2005/8/layout/radial2"/>
    <dgm:cxn modelId="{ABE700FC-4427-408C-BF26-79AA6281D75D}" type="presParOf" srcId="{84195C15-F78C-4778-98B6-448EF4D5BFAE}" destId="{1ACAC805-C285-4B73-B2F4-50FE321153CB}" srcOrd="0" destOrd="0" presId="urn:microsoft.com/office/officeart/2005/8/layout/radial2"/>
    <dgm:cxn modelId="{C8A62063-791A-445E-80FF-86E2A9E86AEF}" type="presParOf" srcId="{84195C15-F78C-4778-98B6-448EF4D5BFAE}" destId="{6617A53A-4247-4831-8801-9EF15244E983}" srcOrd="1" destOrd="0" presId="urn:microsoft.com/office/officeart/2005/8/layout/radial2"/>
    <dgm:cxn modelId="{6FD33C9B-A014-433F-8443-1AAFD08F2863}" type="presParOf" srcId="{8E083D5C-9F04-468B-B7E4-98AA362FB918}" destId="{94DB8A5B-1AFC-49CC-ADC4-5B409DF0AC19}" srcOrd="3" destOrd="0" presId="urn:microsoft.com/office/officeart/2005/8/layout/radial2"/>
    <dgm:cxn modelId="{8D70B945-8ECE-4639-9EB0-4C16A1855BF9}" type="presParOf" srcId="{8E083D5C-9F04-468B-B7E4-98AA362FB918}" destId="{D088DB45-E15A-4286-A5C0-D43245CD1B00}" srcOrd="4" destOrd="0" presId="urn:microsoft.com/office/officeart/2005/8/layout/radial2"/>
    <dgm:cxn modelId="{925AD11F-EEFD-4124-8727-2E8E8CD8F0D7}" type="presParOf" srcId="{D088DB45-E15A-4286-A5C0-D43245CD1B00}" destId="{A3B3B2B3-294A-48F8-91A0-5CC53140115B}" srcOrd="0" destOrd="0" presId="urn:microsoft.com/office/officeart/2005/8/layout/radial2"/>
    <dgm:cxn modelId="{3BADCBB2-C0FA-4E7B-80BF-5D56861A8C81}" type="presParOf" srcId="{D088DB45-E15A-4286-A5C0-D43245CD1B00}" destId="{30E32DD1-46F1-42CE-975C-F8CBD6BA31B4}" srcOrd="1" destOrd="0" presId="urn:microsoft.com/office/officeart/2005/8/layout/radial2"/>
    <dgm:cxn modelId="{1FBE645D-E85E-4C13-82FE-877956159CC4}" type="presParOf" srcId="{8E083D5C-9F04-468B-B7E4-98AA362FB918}" destId="{BF7E60F9-3B60-4E3E-A8AF-AF8D485F1436}" srcOrd="5" destOrd="0" presId="urn:microsoft.com/office/officeart/2005/8/layout/radial2"/>
    <dgm:cxn modelId="{EF809641-3F97-4FC8-8DBB-583201D7AA7C}" type="presParOf" srcId="{8E083D5C-9F04-468B-B7E4-98AA362FB918}" destId="{8B29826C-FDCB-4CCF-8CE2-6274860626B3}" srcOrd="6" destOrd="0" presId="urn:microsoft.com/office/officeart/2005/8/layout/radial2"/>
    <dgm:cxn modelId="{B739BFD1-E280-4E88-9784-54C60A8B6402}" type="presParOf" srcId="{8B29826C-FDCB-4CCF-8CE2-6274860626B3}" destId="{E4CA0E1E-5FDC-4C6E-87DD-584DAF76B406}" srcOrd="0" destOrd="0" presId="urn:microsoft.com/office/officeart/2005/8/layout/radial2"/>
    <dgm:cxn modelId="{71045102-B743-4996-83A2-28153FCEF090}" type="presParOf" srcId="{8B29826C-FDCB-4CCF-8CE2-6274860626B3}" destId="{0F661333-DF74-4FDC-832D-FC6E8DF17435}" srcOrd="1" destOrd="0" presId="urn:microsoft.com/office/officeart/2005/8/layout/radial2"/>
    <dgm:cxn modelId="{BB755867-DF9A-4005-9585-342E05D269D1}" type="presParOf" srcId="{8E083D5C-9F04-468B-B7E4-98AA362FB918}" destId="{61BCD80D-AEBC-48D0-BA06-0044E1AFAD9E}" srcOrd="7" destOrd="0" presId="urn:microsoft.com/office/officeart/2005/8/layout/radial2"/>
    <dgm:cxn modelId="{7A021D49-6A56-4C98-AD6D-85ED368253B7}" type="presParOf" srcId="{8E083D5C-9F04-468B-B7E4-98AA362FB918}" destId="{707CF413-AC75-456A-99B7-93D434E6ABB9}" srcOrd="8" destOrd="0" presId="urn:microsoft.com/office/officeart/2005/8/layout/radial2"/>
    <dgm:cxn modelId="{0011FE3D-B260-4BEF-8A9F-B3FC989653C4}" type="presParOf" srcId="{707CF413-AC75-456A-99B7-93D434E6ABB9}" destId="{3C5F66B0-A244-4B3A-9D71-B7242FA2DFC1}" srcOrd="0" destOrd="0" presId="urn:microsoft.com/office/officeart/2005/8/layout/radial2"/>
    <dgm:cxn modelId="{6A5F09B0-C9BD-485F-9F0A-D7601454E508}" type="presParOf" srcId="{707CF413-AC75-456A-99B7-93D434E6ABB9}" destId="{B218C394-29F7-4F73-AEE5-E11A6241573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9342D2-A93B-47E6-AC17-9B4A8AEE470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C0C2B0E6-1B8C-44EB-A353-97FEAC07C8E0}">
      <dgm:prSet phldrT="[Text]"/>
      <dgm:spPr/>
      <dgm:t>
        <a:bodyPr/>
        <a:lstStyle/>
        <a:p>
          <a:r>
            <a:rPr lang="en-US" dirty="0">
              <a:latin typeface="Abadi" panose="020B0604020104020204" pitchFamily="34" charset="0"/>
            </a:rPr>
            <a:t>No external influence</a:t>
          </a:r>
        </a:p>
      </dgm:t>
    </dgm:pt>
    <dgm:pt modelId="{B542FCE7-F89F-4EE6-A812-009A0EDB0828}" type="parTrans" cxnId="{5C76D7DA-0F6B-4688-B3D8-40DE6434896E}">
      <dgm:prSet/>
      <dgm:spPr/>
      <dgm:t>
        <a:bodyPr/>
        <a:lstStyle/>
        <a:p>
          <a:endParaRPr lang="en-US"/>
        </a:p>
      </dgm:t>
    </dgm:pt>
    <dgm:pt modelId="{EDEF9EBD-8604-4E3B-B717-A512AD30617D}" type="sibTrans" cxnId="{5C76D7DA-0F6B-4688-B3D8-40DE6434896E}">
      <dgm:prSet/>
      <dgm:spPr/>
      <dgm:t>
        <a:bodyPr/>
        <a:lstStyle/>
        <a:p>
          <a:endParaRPr lang="en-US"/>
        </a:p>
      </dgm:t>
    </dgm:pt>
    <dgm:pt modelId="{7D643407-C7AD-44FF-988E-0E523DD70D91}">
      <dgm:prSet/>
      <dgm:spPr/>
      <dgm:t>
        <a:bodyPr/>
        <a:lstStyle/>
        <a:p>
          <a:r>
            <a:rPr lang="en-US" dirty="0">
              <a:latin typeface="Abadi" panose="020B0604020104020204" pitchFamily="34" charset="0"/>
            </a:rPr>
            <a:t>SIEM “Use Case”</a:t>
          </a:r>
        </a:p>
      </dgm:t>
    </dgm:pt>
    <dgm:pt modelId="{E28FE1B2-F249-47F7-9E59-F143B5CE453B}" type="parTrans" cxnId="{10C3DEB2-FEEB-4769-8CC8-AE5F57BA82F8}">
      <dgm:prSet/>
      <dgm:spPr/>
      <dgm:t>
        <a:bodyPr/>
        <a:lstStyle/>
        <a:p>
          <a:endParaRPr lang="en-US"/>
        </a:p>
      </dgm:t>
    </dgm:pt>
    <dgm:pt modelId="{106B88A4-0C21-4A3D-BE52-51DE4A11F067}" type="sibTrans" cxnId="{10C3DEB2-FEEB-4769-8CC8-AE5F57BA82F8}">
      <dgm:prSet/>
      <dgm:spPr/>
      <dgm:t>
        <a:bodyPr/>
        <a:lstStyle/>
        <a:p>
          <a:endParaRPr lang="en-US"/>
        </a:p>
      </dgm:t>
    </dgm:pt>
    <dgm:pt modelId="{8A2E20F5-D285-4E63-AA54-16B0AF981F9D}">
      <dgm:prSet/>
      <dgm:spPr/>
      <dgm:t>
        <a:bodyPr/>
        <a:lstStyle/>
        <a:p>
          <a:r>
            <a:rPr lang="en-US">
              <a:latin typeface="Abadi" panose="020B0604020104020204" pitchFamily="34" charset="0"/>
            </a:rPr>
            <a:t>Att&amp;ck Framework Detection = SIEM Use Case</a:t>
          </a:r>
          <a:endParaRPr lang="en-US" dirty="0">
            <a:latin typeface="Abadi" panose="020B0604020104020204" pitchFamily="34" charset="0"/>
          </a:endParaRPr>
        </a:p>
      </dgm:t>
    </dgm:pt>
    <dgm:pt modelId="{0FE2C209-D3C6-4A30-93FC-6EBE2C3689BA}" type="parTrans" cxnId="{73A5C99D-2242-48CC-B5A3-DE8DD778F4FC}">
      <dgm:prSet/>
      <dgm:spPr/>
      <dgm:t>
        <a:bodyPr/>
        <a:lstStyle/>
        <a:p>
          <a:endParaRPr lang="en-US"/>
        </a:p>
      </dgm:t>
    </dgm:pt>
    <dgm:pt modelId="{6446B32C-0964-43D5-8F25-DEB6980A6E02}" type="sibTrans" cxnId="{73A5C99D-2242-48CC-B5A3-DE8DD778F4FC}">
      <dgm:prSet/>
      <dgm:spPr/>
      <dgm:t>
        <a:bodyPr/>
        <a:lstStyle/>
        <a:p>
          <a:endParaRPr lang="en-US"/>
        </a:p>
      </dgm:t>
    </dgm:pt>
    <dgm:pt modelId="{823E0721-746A-4665-A93C-792C23ECAFDB}">
      <dgm:prSet/>
      <dgm:spPr/>
      <dgm:t>
        <a:bodyPr/>
        <a:lstStyle/>
        <a:p>
          <a:r>
            <a:rPr lang="en-US" dirty="0">
              <a:latin typeface="Abadi" panose="020B0604020104020204" pitchFamily="34" charset="0"/>
            </a:rPr>
            <a:t>Detection capability = Use Case</a:t>
          </a:r>
        </a:p>
      </dgm:t>
    </dgm:pt>
    <dgm:pt modelId="{8553AA8B-65F4-4CF6-839C-657BA414DDB0}" type="parTrans" cxnId="{5C7A8FA6-3875-4CCF-91A4-18A35225932A}">
      <dgm:prSet/>
      <dgm:spPr/>
      <dgm:t>
        <a:bodyPr/>
        <a:lstStyle/>
        <a:p>
          <a:endParaRPr lang="en-US"/>
        </a:p>
      </dgm:t>
    </dgm:pt>
    <dgm:pt modelId="{EA63365E-F4CF-4B14-9F33-0F53534BCC19}" type="sibTrans" cxnId="{5C7A8FA6-3875-4CCF-91A4-18A35225932A}">
      <dgm:prSet/>
      <dgm:spPr/>
      <dgm:t>
        <a:bodyPr/>
        <a:lstStyle/>
        <a:p>
          <a:endParaRPr lang="en-US"/>
        </a:p>
      </dgm:t>
    </dgm:pt>
    <dgm:pt modelId="{BC34D3B8-575B-4E0B-AF44-26AD69A87F86}">
      <dgm:prSet/>
      <dgm:spPr/>
      <dgm:t>
        <a:bodyPr/>
        <a:lstStyle/>
        <a:p>
          <a:r>
            <a:rPr lang="en-US" dirty="0">
              <a:latin typeface="Abadi" panose="020B0604020104020204" pitchFamily="34" charset="0"/>
            </a:rPr>
            <a:t>Not measuring effectiveness of SIEM</a:t>
          </a:r>
        </a:p>
      </dgm:t>
    </dgm:pt>
    <dgm:pt modelId="{E669E046-DF36-41B4-8BD8-21176241B74E}" type="parTrans" cxnId="{C6CA4D63-BA2B-401C-B027-E22C671407CD}">
      <dgm:prSet/>
      <dgm:spPr/>
      <dgm:t>
        <a:bodyPr/>
        <a:lstStyle/>
        <a:p>
          <a:endParaRPr lang="en-US"/>
        </a:p>
      </dgm:t>
    </dgm:pt>
    <dgm:pt modelId="{020924D6-9587-40C1-A17F-C8C5D8C00F21}" type="sibTrans" cxnId="{C6CA4D63-BA2B-401C-B027-E22C671407CD}">
      <dgm:prSet/>
      <dgm:spPr/>
      <dgm:t>
        <a:bodyPr/>
        <a:lstStyle/>
        <a:p>
          <a:endParaRPr lang="en-US"/>
        </a:p>
      </dgm:t>
    </dgm:pt>
    <dgm:pt modelId="{41AB1516-6320-4F43-BFD4-0CBF62DF0D3F}">
      <dgm:prSet/>
      <dgm:spPr/>
      <dgm:t>
        <a:bodyPr/>
        <a:lstStyle/>
        <a:p>
          <a:r>
            <a:rPr lang="en-US" dirty="0">
              <a:latin typeface="Abadi" panose="020B0604020104020204" pitchFamily="34" charset="0"/>
            </a:rPr>
            <a:t>Data quality of used data</a:t>
          </a:r>
        </a:p>
      </dgm:t>
    </dgm:pt>
    <dgm:pt modelId="{61B805D5-60A2-45BF-8551-BFE01B335C5A}" type="parTrans" cxnId="{FBFE5A10-D61A-4F68-AF16-34B918E51C96}">
      <dgm:prSet/>
      <dgm:spPr/>
      <dgm:t>
        <a:bodyPr/>
        <a:lstStyle/>
        <a:p>
          <a:endParaRPr lang="en-US"/>
        </a:p>
      </dgm:t>
    </dgm:pt>
    <dgm:pt modelId="{E7E8401D-0C35-4D91-A551-3669D32834F8}" type="sibTrans" cxnId="{FBFE5A10-D61A-4F68-AF16-34B918E51C96}">
      <dgm:prSet/>
      <dgm:spPr/>
      <dgm:t>
        <a:bodyPr/>
        <a:lstStyle/>
        <a:p>
          <a:endParaRPr lang="en-US"/>
        </a:p>
      </dgm:t>
    </dgm:pt>
    <dgm:pt modelId="{7C9FC17F-D2FD-41BB-9513-22FB56BCD263}">
      <dgm:prSet/>
      <dgm:spPr/>
      <dgm:t>
        <a:bodyPr/>
        <a:lstStyle/>
        <a:p>
          <a:r>
            <a:rPr lang="en-US">
              <a:latin typeface="Abadi" panose="020B0604020104020204" pitchFamily="34" charset="0"/>
            </a:rPr>
            <a:t>NIST CSF Framework</a:t>
          </a:r>
          <a:endParaRPr lang="en-US" dirty="0">
            <a:latin typeface="Abadi" panose="020B0604020104020204" pitchFamily="34" charset="0"/>
          </a:endParaRPr>
        </a:p>
      </dgm:t>
    </dgm:pt>
    <dgm:pt modelId="{733F9D2A-DD97-42FC-AC64-B176C10BE291}" type="parTrans" cxnId="{5BF29ED5-EBBF-4C5E-A056-20A223DF86ED}">
      <dgm:prSet/>
      <dgm:spPr/>
      <dgm:t>
        <a:bodyPr/>
        <a:lstStyle/>
        <a:p>
          <a:endParaRPr lang="en-US"/>
        </a:p>
      </dgm:t>
    </dgm:pt>
    <dgm:pt modelId="{C0DE71FE-D7E0-4DA3-89FD-0CBCAF500459}" type="sibTrans" cxnId="{5BF29ED5-EBBF-4C5E-A056-20A223DF86ED}">
      <dgm:prSet/>
      <dgm:spPr/>
      <dgm:t>
        <a:bodyPr/>
        <a:lstStyle/>
        <a:p>
          <a:endParaRPr lang="en-US"/>
        </a:p>
      </dgm:t>
    </dgm:pt>
    <dgm:pt modelId="{B0CE0C8F-3517-4118-A233-AD1C80B1613C}">
      <dgm:prSet/>
      <dgm:spPr/>
      <dgm:t>
        <a:bodyPr/>
        <a:lstStyle/>
        <a:p>
          <a:r>
            <a:rPr lang="en-US">
              <a:latin typeface="Abadi" panose="020B0604020104020204" pitchFamily="34" charset="0"/>
            </a:rPr>
            <a:t>ML is a Use Case</a:t>
          </a:r>
          <a:endParaRPr lang="en-US" dirty="0">
            <a:latin typeface="Abadi" panose="020B0604020104020204" pitchFamily="34" charset="0"/>
          </a:endParaRPr>
        </a:p>
      </dgm:t>
    </dgm:pt>
    <dgm:pt modelId="{0D66453B-8E5D-495F-9386-25D71454FE51}" type="parTrans" cxnId="{6CBE8AFF-35A6-4116-A1C7-13C85D66C112}">
      <dgm:prSet/>
      <dgm:spPr/>
      <dgm:t>
        <a:bodyPr/>
        <a:lstStyle/>
        <a:p>
          <a:endParaRPr lang="en-US"/>
        </a:p>
      </dgm:t>
    </dgm:pt>
    <dgm:pt modelId="{89350CC3-5D74-4888-AE89-CF6322252A94}" type="sibTrans" cxnId="{6CBE8AFF-35A6-4116-A1C7-13C85D66C112}">
      <dgm:prSet/>
      <dgm:spPr/>
      <dgm:t>
        <a:bodyPr/>
        <a:lstStyle/>
        <a:p>
          <a:endParaRPr lang="en-US"/>
        </a:p>
      </dgm:t>
    </dgm:pt>
    <dgm:pt modelId="{C59D549E-C7B7-4B3D-8170-534A272B25BE}">
      <dgm:prSet/>
      <dgm:spPr/>
      <dgm:t>
        <a:bodyPr/>
        <a:lstStyle/>
        <a:p>
          <a:r>
            <a:rPr lang="en-US">
              <a:latin typeface="Abadi" panose="020B0604020104020204" pitchFamily="34" charset="0"/>
            </a:rPr>
            <a:t>Application not public</a:t>
          </a:r>
          <a:endParaRPr lang="en-US" dirty="0">
            <a:latin typeface="Abadi" panose="020B0604020104020204" pitchFamily="34" charset="0"/>
          </a:endParaRPr>
        </a:p>
      </dgm:t>
    </dgm:pt>
    <dgm:pt modelId="{FCAA7B17-4BFB-4DB2-BC66-8EFE531D3471}" type="parTrans" cxnId="{A6F2098E-B644-4850-BFDE-0D5734318B11}">
      <dgm:prSet/>
      <dgm:spPr/>
      <dgm:t>
        <a:bodyPr/>
        <a:lstStyle/>
        <a:p>
          <a:endParaRPr lang="en-US"/>
        </a:p>
      </dgm:t>
    </dgm:pt>
    <dgm:pt modelId="{A742C10A-825E-43AB-B097-683046AB2162}" type="sibTrans" cxnId="{A6F2098E-B644-4850-BFDE-0D5734318B11}">
      <dgm:prSet/>
      <dgm:spPr/>
      <dgm:t>
        <a:bodyPr/>
        <a:lstStyle/>
        <a:p>
          <a:endParaRPr lang="en-US"/>
        </a:p>
      </dgm:t>
    </dgm:pt>
    <dgm:pt modelId="{00E8F51E-88BD-410A-BADB-931BD6A9E591}">
      <dgm:prSet/>
      <dgm:spPr/>
      <dgm:t>
        <a:bodyPr/>
        <a:lstStyle/>
        <a:p>
          <a:r>
            <a:rPr lang="en-US">
              <a:latin typeface="Abadi" panose="020B0604020104020204" pitchFamily="34" charset="0"/>
            </a:rPr>
            <a:t>Sample rate of academic writing</a:t>
          </a:r>
          <a:endParaRPr lang="en-US" dirty="0">
            <a:latin typeface="Abadi" panose="020B0604020104020204" pitchFamily="34" charset="0"/>
          </a:endParaRPr>
        </a:p>
      </dgm:t>
    </dgm:pt>
    <dgm:pt modelId="{2218CEF6-02B7-478A-A182-3464FE345FBC}" type="parTrans" cxnId="{4632113C-FA24-40A7-9EFC-74C1EC619DF4}">
      <dgm:prSet/>
      <dgm:spPr/>
      <dgm:t>
        <a:bodyPr/>
        <a:lstStyle/>
        <a:p>
          <a:endParaRPr lang="en-US"/>
        </a:p>
      </dgm:t>
    </dgm:pt>
    <dgm:pt modelId="{FDB1927B-E025-41F3-8B4F-438D691B32B7}" type="sibTrans" cxnId="{4632113C-FA24-40A7-9EFC-74C1EC619DF4}">
      <dgm:prSet/>
      <dgm:spPr/>
      <dgm:t>
        <a:bodyPr/>
        <a:lstStyle/>
        <a:p>
          <a:endParaRPr lang="en-US"/>
        </a:p>
      </dgm:t>
    </dgm:pt>
    <dgm:pt modelId="{0467CE15-6123-43CA-AF68-819A6EFC53AF}">
      <dgm:prSet/>
      <dgm:spPr/>
      <dgm:t>
        <a:bodyPr/>
        <a:lstStyle/>
        <a:p>
          <a:r>
            <a:rPr lang="en-US" dirty="0">
              <a:latin typeface="Abadi" panose="020B0604020104020204" pitchFamily="34" charset="0"/>
            </a:rPr>
            <a:t>Data Privacy</a:t>
          </a:r>
        </a:p>
      </dgm:t>
    </dgm:pt>
    <dgm:pt modelId="{22380750-6B9F-49A9-9B9D-04A0B7D1EF31}" type="parTrans" cxnId="{AF7E1115-526C-41AA-B8C4-B0F7B4D5730B}">
      <dgm:prSet/>
      <dgm:spPr/>
      <dgm:t>
        <a:bodyPr/>
        <a:lstStyle/>
        <a:p>
          <a:endParaRPr lang="en-US"/>
        </a:p>
      </dgm:t>
    </dgm:pt>
    <dgm:pt modelId="{25C1F8E4-4EF4-4F24-9031-816034080FD3}" type="sibTrans" cxnId="{AF7E1115-526C-41AA-B8C4-B0F7B4D5730B}">
      <dgm:prSet/>
      <dgm:spPr/>
      <dgm:t>
        <a:bodyPr/>
        <a:lstStyle/>
        <a:p>
          <a:endParaRPr lang="en-US"/>
        </a:p>
      </dgm:t>
    </dgm:pt>
    <dgm:pt modelId="{EFA51ECC-4941-47EF-9A99-52A8AD4F1166}">
      <dgm:prSet/>
      <dgm:spPr/>
      <dgm:t>
        <a:bodyPr/>
        <a:lstStyle/>
        <a:p>
          <a:r>
            <a:rPr lang="en-US" dirty="0">
              <a:latin typeface="Abadi" panose="020B0604020104020204" pitchFamily="34" charset="0"/>
            </a:rPr>
            <a:t>Implementation Cost</a:t>
          </a:r>
        </a:p>
      </dgm:t>
    </dgm:pt>
    <dgm:pt modelId="{F2BE87D7-3C76-4C7E-86ED-2B8F069ECEE6}" type="parTrans" cxnId="{1858F674-8FBD-4EDE-BB5A-A7948A9670FB}">
      <dgm:prSet/>
      <dgm:spPr/>
      <dgm:t>
        <a:bodyPr/>
        <a:lstStyle/>
        <a:p>
          <a:endParaRPr lang="en-US"/>
        </a:p>
      </dgm:t>
    </dgm:pt>
    <dgm:pt modelId="{216EC24A-C8DF-498D-95AB-4328CCDFA4F7}" type="sibTrans" cxnId="{1858F674-8FBD-4EDE-BB5A-A7948A9670FB}">
      <dgm:prSet/>
      <dgm:spPr/>
      <dgm:t>
        <a:bodyPr/>
        <a:lstStyle/>
        <a:p>
          <a:endParaRPr lang="en-US"/>
        </a:p>
      </dgm:t>
    </dgm:pt>
    <dgm:pt modelId="{095B6A7A-D7E4-47CB-A493-34A05C4583B4}" type="pres">
      <dgm:prSet presAssocID="{5C9342D2-A93B-47E6-AC17-9B4A8AEE470F}" presName="diagram" presStyleCnt="0">
        <dgm:presLayoutVars>
          <dgm:dir/>
          <dgm:resizeHandles val="exact"/>
        </dgm:presLayoutVars>
      </dgm:prSet>
      <dgm:spPr/>
    </dgm:pt>
    <dgm:pt modelId="{6022A13C-D69A-4154-B15E-672C9B4335EF}" type="pres">
      <dgm:prSet presAssocID="{C0C2B0E6-1B8C-44EB-A353-97FEAC07C8E0}" presName="node" presStyleLbl="node1" presStyleIdx="0" presStyleCnt="12">
        <dgm:presLayoutVars>
          <dgm:bulletEnabled val="1"/>
        </dgm:presLayoutVars>
      </dgm:prSet>
      <dgm:spPr/>
    </dgm:pt>
    <dgm:pt modelId="{58735DEF-2E97-497C-BAAF-C031E30E4850}" type="pres">
      <dgm:prSet presAssocID="{EDEF9EBD-8604-4E3B-B717-A512AD30617D}" presName="sibTrans" presStyleCnt="0"/>
      <dgm:spPr/>
    </dgm:pt>
    <dgm:pt modelId="{07AB9BA8-A103-4ED1-A661-288492DEBF9C}" type="pres">
      <dgm:prSet presAssocID="{7D643407-C7AD-44FF-988E-0E523DD70D91}" presName="node" presStyleLbl="node1" presStyleIdx="1" presStyleCnt="12">
        <dgm:presLayoutVars>
          <dgm:bulletEnabled val="1"/>
        </dgm:presLayoutVars>
      </dgm:prSet>
      <dgm:spPr/>
    </dgm:pt>
    <dgm:pt modelId="{6C88C9C4-E59C-4AAD-95F4-C5BE52871475}" type="pres">
      <dgm:prSet presAssocID="{106B88A4-0C21-4A3D-BE52-51DE4A11F067}" presName="sibTrans" presStyleCnt="0"/>
      <dgm:spPr/>
    </dgm:pt>
    <dgm:pt modelId="{4F716D5A-C372-4AC2-AB3C-590CE5E42152}" type="pres">
      <dgm:prSet presAssocID="{8A2E20F5-D285-4E63-AA54-16B0AF981F9D}" presName="node" presStyleLbl="node1" presStyleIdx="2" presStyleCnt="12">
        <dgm:presLayoutVars>
          <dgm:bulletEnabled val="1"/>
        </dgm:presLayoutVars>
      </dgm:prSet>
      <dgm:spPr/>
    </dgm:pt>
    <dgm:pt modelId="{F70B55F0-07F4-43E0-9F49-02163DD769B2}" type="pres">
      <dgm:prSet presAssocID="{6446B32C-0964-43D5-8F25-DEB6980A6E02}" presName="sibTrans" presStyleCnt="0"/>
      <dgm:spPr/>
    </dgm:pt>
    <dgm:pt modelId="{5549AEBE-AB18-4372-A8FB-3B9C8A2920C9}" type="pres">
      <dgm:prSet presAssocID="{823E0721-746A-4665-A93C-792C23ECAFDB}" presName="node" presStyleLbl="node1" presStyleIdx="3" presStyleCnt="12">
        <dgm:presLayoutVars>
          <dgm:bulletEnabled val="1"/>
        </dgm:presLayoutVars>
      </dgm:prSet>
      <dgm:spPr/>
    </dgm:pt>
    <dgm:pt modelId="{E23B1685-C5DB-462A-8820-E6B39EE7501F}" type="pres">
      <dgm:prSet presAssocID="{EA63365E-F4CF-4B14-9F33-0F53534BCC19}" presName="sibTrans" presStyleCnt="0"/>
      <dgm:spPr/>
    </dgm:pt>
    <dgm:pt modelId="{C0DFD8E2-F76B-4A4F-B269-30C5E21D996A}" type="pres">
      <dgm:prSet presAssocID="{BC34D3B8-575B-4E0B-AF44-26AD69A87F86}" presName="node" presStyleLbl="node1" presStyleIdx="4" presStyleCnt="12">
        <dgm:presLayoutVars>
          <dgm:bulletEnabled val="1"/>
        </dgm:presLayoutVars>
      </dgm:prSet>
      <dgm:spPr/>
    </dgm:pt>
    <dgm:pt modelId="{0A073049-58A4-42D5-9C5F-EB46BB78A34E}" type="pres">
      <dgm:prSet presAssocID="{020924D6-9587-40C1-A17F-C8C5D8C00F21}" presName="sibTrans" presStyleCnt="0"/>
      <dgm:spPr/>
    </dgm:pt>
    <dgm:pt modelId="{62B9801F-8617-4ECA-A802-76D9372D154A}" type="pres">
      <dgm:prSet presAssocID="{41AB1516-6320-4F43-BFD4-0CBF62DF0D3F}" presName="node" presStyleLbl="node1" presStyleIdx="5" presStyleCnt="12">
        <dgm:presLayoutVars>
          <dgm:bulletEnabled val="1"/>
        </dgm:presLayoutVars>
      </dgm:prSet>
      <dgm:spPr/>
    </dgm:pt>
    <dgm:pt modelId="{A62B12A5-A84A-44FF-8E88-92BCE2C1DFA0}" type="pres">
      <dgm:prSet presAssocID="{E7E8401D-0C35-4D91-A551-3669D32834F8}" presName="sibTrans" presStyleCnt="0"/>
      <dgm:spPr/>
    </dgm:pt>
    <dgm:pt modelId="{9648BB90-7478-4785-B569-9F97E76304C6}" type="pres">
      <dgm:prSet presAssocID="{7C9FC17F-D2FD-41BB-9513-22FB56BCD263}" presName="node" presStyleLbl="node1" presStyleIdx="6" presStyleCnt="12">
        <dgm:presLayoutVars>
          <dgm:bulletEnabled val="1"/>
        </dgm:presLayoutVars>
      </dgm:prSet>
      <dgm:spPr/>
    </dgm:pt>
    <dgm:pt modelId="{2F980856-97B4-426B-8ACD-8114C96C88C8}" type="pres">
      <dgm:prSet presAssocID="{C0DE71FE-D7E0-4DA3-89FD-0CBCAF500459}" presName="sibTrans" presStyleCnt="0"/>
      <dgm:spPr/>
    </dgm:pt>
    <dgm:pt modelId="{94ACE3F8-489D-4E87-8009-238F796AA5DE}" type="pres">
      <dgm:prSet presAssocID="{B0CE0C8F-3517-4118-A233-AD1C80B1613C}" presName="node" presStyleLbl="node1" presStyleIdx="7" presStyleCnt="12">
        <dgm:presLayoutVars>
          <dgm:bulletEnabled val="1"/>
        </dgm:presLayoutVars>
      </dgm:prSet>
      <dgm:spPr/>
    </dgm:pt>
    <dgm:pt modelId="{8A4F3EE0-5CFA-4953-B64A-8E9A30B50888}" type="pres">
      <dgm:prSet presAssocID="{89350CC3-5D74-4888-AE89-CF6322252A94}" presName="sibTrans" presStyleCnt="0"/>
      <dgm:spPr/>
    </dgm:pt>
    <dgm:pt modelId="{6FDD9598-C317-4B0C-A500-F36A6E7092DD}" type="pres">
      <dgm:prSet presAssocID="{C59D549E-C7B7-4B3D-8170-534A272B25BE}" presName="node" presStyleLbl="node1" presStyleIdx="8" presStyleCnt="12">
        <dgm:presLayoutVars>
          <dgm:bulletEnabled val="1"/>
        </dgm:presLayoutVars>
      </dgm:prSet>
      <dgm:spPr/>
    </dgm:pt>
    <dgm:pt modelId="{C4ECDF04-CB5C-47B9-BB54-BBA7B16A5761}" type="pres">
      <dgm:prSet presAssocID="{A742C10A-825E-43AB-B097-683046AB2162}" presName="sibTrans" presStyleCnt="0"/>
      <dgm:spPr/>
    </dgm:pt>
    <dgm:pt modelId="{E131E6B6-CBCC-4145-A599-EB3FAC625932}" type="pres">
      <dgm:prSet presAssocID="{00E8F51E-88BD-410A-BADB-931BD6A9E591}" presName="node" presStyleLbl="node1" presStyleIdx="9" presStyleCnt="12">
        <dgm:presLayoutVars>
          <dgm:bulletEnabled val="1"/>
        </dgm:presLayoutVars>
      </dgm:prSet>
      <dgm:spPr/>
    </dgm:pt>
    <dgm:pt modelId="{EBFCCF70-98FC-451E-BEBA-EBAAEBA34EE0}" type="pres">
      <dgm:prSet presAssocID="{FDB1927B-E025-41F3-8B4F-438D691B32B7}" presName="sibTrans" presStyleCnt="0"/>
      <dgm:spPr/>
    </dgm:pt>
    <dgm:pt modelId="{5153979A-444B-4AE7-8F96-F2A82F3A79FB}" type="pres">
      <dgm:prSet presAssocID="{0467CE15-6123-43CA-AF68-819A6EFC53AF}" presName="node" presStyleLbl="node1" presStyleIdx="10" presStyleCnt="12">
        <dgm:presLayoutVars>
          <dgm:bulletEnabled val="1"/>
        </dgm:presLayoutVars>
      </dgm:prSet>
      <dgm:spPr/>
    </dgm:pt>
    <dgm:pt modelId="{024D3250-6705-423C-826E-A2AA5AD2D96A}" type="pres">
      <dgm:prSet presAssocID="{25C1F8E4-4EF4-4F24-9031-816034080FD3}" presName="sibTrans" presStyleCnt="0"/>
      <dgm:spPr/>
    </dgm:pt>
    <dgm:pt modelId="{0F4BC999-EF57-4D86-AD9E-CD31753B8E0D}" type="pres">
      <dgm:prSet presAssocID="{EFA51ECC-4941-47EF-9A99-52A8AD4F1166}" presName="node" presStyleLbl="node1" presStyleIdx="11" presStyleCnt="12">
        <dgm:presLayoutVars>
          <dgm:bulletEnabled val="1"/>
        </dgm:presLayoutVars>
      </dgm:prSet>
      <dgm:spPr/>
    </dgm:pt>
  </dgm:ptLst>
  <dgm:cxnLst>
    <dgm:cxn modelId="{49D0FD05-EA7F-49F8-AEB1-F64C0A4A0023}" type="presOf" srcId="{BC34D3B8-575B-4E0B-AF44-26AD69A87F86}" destId="{C0DFD8E2-F76B-4A4F-B269-30C5E21D996A}" srcOrd="0" destOrd="0" presId="urn:microsoft.com/office/officeart/2005/8/layout/default"/>
    <dgm:cxn modelId="{FBFE5A10-D61A-4F68-AF16-34B918E51C96}" srcId="{5C9342D2-A93B-47E6-AC17-9B4A8AEE470F}" destId="{41AB1516-6320-4F43-BFD4-0CBF62DF0D3F}" srcOrd="5" destOrd="0" parTransId="{61B805D5-60A2-45BF-8551-BFE01B335C5A}" sibTransId="{E7E8401D-0C35-4D91-A551-3669D32834F8}"/>
    <dgm:cxn modelId="{AF7E1115-526C-41AA-B8C4-B0F7B4D5730B}" srcId="{5C9342D2-A93B-47E6-AC17-9B4A8AEE470F}" destId="{0467CE15-6123-43CA-AF68-819A6EFC53AF}" srcOrd="10" destOrd="0" parTransId="{22380750-6B9F-49A9-9B9D-04A0B7D1EF31}" sibTransId="{25C1F8E4-4EF4-4F24-9031-816034080FD3}"/>
    <dgm:cxn modelId="{555B2618-4F34-4872-9A9D-FDDFBB9715AB}" type="presOf" srcId="{7D643407-C7AD-44FF-988E-0E523DD70D91}" destId="{07AB9BA8-A103-4ED1-A661-288492DEBF9C}" srcOrd="0" destOrd="0" presId="urn:microsoft.com/office/officeart/2005/8/layout/default"/>
    <dgm:cxn modelId="{A9D93D2B-737D-4953-BF6C-0A119637A589}" type="presOf" srcId="{5C9342D2-A93B-47E6-AC17-9B4A8AEE470F}" destId="{095B6A7A-D7E4-47CB-A493-34A05C4583B4}" srcOrd="0" destOrd="0" presId="urn:microsoft.com/office/officeart/2005/8/layout/default"/>
    <dgm:cxn modelId="{16FD8D2D-DD69-4F49-B5B1-86CA0F90AB44}" type="presOf" srcId="{41AB1516-6320-4F43-BFD4-0CBF62DF0D3F}" destId="{62B9801F-8617-4ECA-A802-76D9372D154A}" srcOrd="0" destOrd="0" presId="urn:microsoft.com/office/officeart/2005/8/layout/default"/>
    <dgm:cxn modelId="{4E15E92E-0C62-41F3-B44B-8D4874529A0B}" type="presOf" srcId="{EFA51ECC-4941-47EF-9A99-52A8AD4F1166}" destId="{0F4BC999-EF57-4D86-AD9E-CD31753B8E0D}" srcOrd="0" destOrd="0" presId="urn:microsoft.com/office/officeart/2005/8/layout/default"/>
    <dgm:cxn modelId="{4632113C-FA24-40A7-9EFC-74C1EC619DF4}" srcId="{5C9342D2-A93B-47E6-AC17-9B4A8AEE470F}" destId="{00E8F51E-88BD-410A-BADB-931BD6A9E591}" srcOrd="9" destOrd="0" parTransId="{2218CEF6-02B7-478A-A182-3464FE345FBC}" sibTransId="{FDB1927B-E025-41F3-8B4F-438D691B32B7}"/>
    <dgm:cxn modelId="{5488333C-296F-4F31-9333-A589FD9E7CAE}" type="presOf" srcId="{8A2E20F5-D285-4E63-AA54-16B0AF981F9D}" destId="{4F716D5A-C372-4AC2-AB3C-590CE5E42152}" srcOrd="0" destOrd="0" presId="urn:microsoft.com/office/officeart/2005/8/layout/default"/>
    <dgm:cxn modelId="{A846A641-B1CE-46BC-9C3A-C6EEE1C0AA2A}" type="presOf" srcId="{823E0721-746A-4665-A93C-792C23ECAFDB}" destId="{5549AEBE-AB18-4372-A8FB-3B9C8A2920C9}" srcOrd="0" destOrd="0" presId="urn:microsoft.com/office/officeart/2005/8/layout/default"/>
    <dgm:cxn modelId="{C6CA4D63-BA2B-401C-B027-E22C671407CD}" srcId="{5C9342D2-A93B-47E6-AC17-9B4A8AEE470F}" destId="{BC34D3B8-575B-4E0B-AF44-26AD69A87F86}" srcOrd="4" destOrd="0" parTransId="{E669E046-DF36-41B4-8BD8-21176241B74E}" sibTransId="{020924D6-9587-40C1-A17F-C8C5D8C00F21}"/>
    <dgm:cxn modelId="{6BEE1E67-B130-41F7-9992-AB335E4FDC7D}" type="presOf" srcId="{C0C2B0E6-1B8C-44EB-A353-97FEAC07C8E0}" destId="{6022A13C-D69A-4154-B15E-672C9B4335EF}" srcOrd="0" destOrd="0" presId="urn:microsoft.com/office/officeart/2005/8/layout/default"/>
    <dgm:cxn modelId="{0E4D6974-9FAC-4AF4-8E79-40BF51E7ADDC}" type="presOf" srcId="{7C9FC17F-D2FD-41BB-9513-22FB56BCD263}" destId="{9648BB90-7478-4785-B569-9F97E76304C6}" srcOrd="0" destOrd="0" presId="urn:microsoft.com/office/officeart/2005/8/layout/default"/>
    <dgm:cxn modelId="{1858F674-8FBD-4EDE-BB5A-A7948A9670FB}" srcId="{5C9342D2-A93B-47E6-AC17-9B4A8AEE470F}" destId="{EFA51ECC-4941-47EF-9A99-52A8AD4F1166}" srcOrd="11" destOrd="0" parTransId="{F2BE87D7-3C76-4C7E-86ED-2B8F069ECEE6}" sibTransId="{216EC24A-C8DF-498D-95AB-4328CCDFA4F7}"/>
    <dgm:cxn modelId="{8E763776-E645-4D4E-B2AE-07B7C14F07B6}" type="presOf" srcId="{B0CE0C8F-3517-4118-A233-AD1C80B1613C}" destId="{94ACE3F8-489D-4E87-8009-238F796AA5DE}" srcOrd="0" destOrd="0" presId="urn:microsoft.com/office/officeart/2005/8/layout/default"/>
    <dgm:cxn modelId="{28463F7A-7967-4F4B-BC72-77F1B64123B8}" type="presOf" srcId="{00E8F51E-88BD-410A-BADB-931BD6A9E591}" destId="{E131E6B6-CBCC-4145-A599-EB3FAC625932}" srcOrd="0" destOrd="0" presId="urn:microsoft.com/office/officeart/2005/8/layout/default"/>
    <dgm:cxn modelId="{A6F2098E-B644-4850-BFDE-0D5734318B11}" srcId="{5C9342D2-A93B-47E6-AC17-9B4A8AEE470F}" destId="{C59D549E-C7B7-4B3D-8170-534A272B25BE}" srcOrd="8" destOrd="0" parTransId="{FCAA7B17-4BFB-4DB2-BC66-8EFE531D3471}" sibTransId="{A742C10A-825E-43AB-B097-683046AB2162}"/>
    <dgm:cxn modelId="{67A1449D-4F4C-4DE4-A23B-210388344657}" type="presOf" srcId="{C59D549E-C7B7-4B3D-8170-534A272B25BE}" destId="{6FDD9598-C317-4B0C-A500-F36A6E7092DD}" srcOrd="0" destOrd="0" presId="urn:microsoft.com/office/officeart/2005/8/layout/default"/>
    <dgm:cxn modelId="{73A5C99D-2242-48CC-B5A3-DE8DD778F4FC}" srcId="{5C9342D2-A93B-47E6-AC17-9B4A8AEE470F}" destId="{8A2E20F5-D285-4E63-AA54-16B0AF981F9D}" srcOrd="2" destOrd="0" parTransId="{0FE2C209-D3C6-4A30-93FC-6EBE2C3689BA}" sibTransId="{6446B32C-0964-43D5-8F25-DEB6980A6E02}"/>
    <dgm:cxn modelId="{7BD125A3-9D56-45BE-BD99-CACB5B03F5F3}" type="presOf" srcId="{0467CE15-6123-43CA-AF68-819A6EFC53AF}" destId="{5153979A-444B-4AE7-8F96-F2A82F3A79FB}" srcOrd="0" destOrd="0" presId="urn:microsoft.com/office/officeart/2005/8/layout/default"/>
    <dgm:cxn modelId="{5C7A8FA6-3875-4CCF-91A4-18A35225932A}" srcId="{5C9342D2-A93B-47E6-AC17-9B4A8AEE470F}" destId="{823E0721-746A-4665-A93C-792C23ECAFDB}" srcOrd="3" destOrd="0" parTransId="{8553AA8B-65F4-4CF6-839C-657BA414DDB0}" sibTransId="{EA63365E-F4CF-4B14-9F33-0F53534BCC19}"/>
    <dgm:cxn modelId="{10C3DEB2-FEEB-4769-8CC8-AE5F57BA82F8}" srcId="{5C9342D2-A93B-47E6-AC17-9B4A8AEE470F}" destId="{7D643407-C7AD-44FF-988E-0E523DD70D91}" srcOrd="1" destOrd="0" parTransId="{E28FE1B2-F249-47F7-9E59-F143B5CE453B}" sibTransId="{106B88A4-0C21-4A3D-BE52-51DE4A11F067}"/>
    <dgm:cxn modelId="{5BF29ED5-EBBF-4C5E-A056-20A223DF86ED}" srcId="{5C9342D2-A93B-47E6-AC17-9B4A8AEE470F}" destId="{7C9FC17F-D2FD-41BB-9513-22FB56BCD263}" srcOrd="6" destOrd="0" parTransId="{733F9D2A-DD97-42FC-AC64-B176C10BE291}" sibTransId="{C0DE71FE-D7E0-4DA3-89FD-0CBCAF500459}"/>
    <dgm:cxn modelId="{5C76D7DA-0F6B-4688-B3D8-40DE6434896E}" srcId="{5C9342D2-A93B-47E6-AC17-9B4A8AEE470F}" destId="{C0C2B0E6-1B8C-44EB-A353-97FEAC07C8E0}" srcOrd="0" destOrd="0" parTransId="{B542FCE7-F89F-4EE6-A812-009A0EDB0828}" sibTransId="{EDEF9EBD-8604-4E3B-B717-A512AD30617D}"/>
    <dgm:cxn modelId="{6CBE8AFF-35A6-4116-A1C7-13C85D66C112}" srcId="{5C9342D2-A93B-47E6-AC17-9B4A8AEE470F}" destId="{B0CE0C8F-3517-4118-A233-AD1C80B1613C}" srcOrd="7" destOrd="0" parTransId="{0D66453B-8E5D-495F-9386-25D71454FE51}" sibTransId="{89350CC3-5D74-4888-AE89-CF6322252A94}"/>
    <dgm:cxn modelId="{C7A32B5C-65AB-44EB-AB6C-663DE851C20E}" type="presParOf" srcId="{095B6A7A-D7E4-47CB-A493-34A05C4583B4}" destId="{6022A13C-D69A-4154-B15E-672C9B4335EF}" srcOrd="0" destOrd="0" presId="urn:microsoft.com/office/officeart/2005/8/layout/default"/>
    <dgm:cxn modelId="{9C6ED991-17DF-4214-8982-7B9FB5282A35}" type="presParOf" srcId="{095B6A7A-D7E4-47CB-A493-34A05C4583B4}" destId="{58735DEF-2E97-497C-BAAF-C031E30E4850}" srcOrd="1" destOrd="0" presId="urn:microsoft.com/office/officeart/2005/8/layout/default"/>
    <dgm:cxn modelId="{40E14C2F-601B-4476-935D-929B57A26F4D}" type="presParOf" srcId="{095B6A7A-D7E4-47CB-A493-34A05C4583B4}" destId="{07AB9BA8-A103-4ED1-A661-288492DEBF9C}" srcOrd="2" destOrd="0" presId="urn:microsoft.com/office/officeart/2005/8/layout/default"/>
    <dgm:cxn modelId="{9C42A7B0-7C32-4528-8153-BA9014FDB325}" type="presParOf" srcId="{095B6A7A-D7E4-47CB-A493-34A05C4583B4}" destId="{6C88C9C4-E59C-4AAD-95F4-C5BE52871475}" srcOrd="3" destOrd="0" presId="urn:microsoft.com/office/officeart/2005/8/layout/default"/>
    <dgm:cxn modelId="{4A236F98-9A41-4CB5-BFD0-48EC6FA7F0EB}" type="presParOf" srcId="{095B6A7A-D7E4-47CB-A493-34A05C4583B4}" destId="{4F716D5A-C372-4AC2-AB3C-590CE5E42152}" srcOrd="4" destOrd="0" presId="urn:microsoft.com/office/officeart/2005/8/layout/default"/>
    <dgm:cxn modelId="{25FB254D-6181-4EA8-A0A2-2612B05EC694}" type="presParOf" srcId="{095B6A7A-D7E4-47CB-A493-34A05C4583B4}" destId="{F70B55F0-07F4-43E0-9F49-02163DD769B2}" srcOrd="5" destOrd="0" presId="urn:microsoft.com/office/officeart/2005/8/layout/default"/>
    <dgm:cxn modelId="{EC3C1A70-3F30-493E-B6F8-E2FE6B31CF65}" type="presParOf" srcId="{095B6A7A-D7E4-47CB-A493-34A05C4583B4}" destId="{5549AEBE-AB18-4372-A8FB-3B9C8A2920C9}" srcOrd="6" destOrd="0" presId="urn:microsoft.com/office/officeart/2005/8/layout/default"/>
    <dgm:cxn modelId="{8DC1C2B0-9339-4C76-97CE-9A97947699AA}" type="presParOf" srcId="{095B6A7A-D7E4-47CB-A493-34A05C4583B4}" destId="{E23B1685-C5DB-462A-8820-E6B39EE7501F}" srcOrd="7" destOrd="0" presId="urn:microsoft.com/office/officeart/2005/8/layout/default"/>
    <dgm:cxn modelId="{117891BC-0EB2-4009-B172-7B95D520EB5B}" type="presParOf" srcId="{095B6A7A-D7E4-47CB-A493-34A05C4583B4}" destId="{C0DFD8E2-F76B-4A4F-B269-30C5E21D996A}" srcOrd="8" destOrd="0" presId="urn:microsoft.com/office/officeart/2005/8/layout/default"/>
    <dgm:cxn modelId="{83FDDAA9-0A53-4C25-80A5-A127EDFD2814}" type="presParOf" srcId="{095B6A7A-D7E4-47CB-A493-34A05C4583B4}" destId="{0A073049-58A4-42D5-9C5F-EB46BB78A34E}" srcOrd="9" destOrd="0" presId="urn:microsoft.com/office/officeart/2005/8/layout/default"/>
    <dgm:cxn modelId="{12CCE60C-C0CD-4BF2-A5EF-D0B3388A44CF}" type="presParOf" srcId="{095B6A7A-D7E4-47CB-A493-34A05C4583B4}" destId="{62B9801F-8617-4ECA-A802-76D9372D154A}" srcOrd="10" destOrd="0" presId="urn:microsoft.com/office/officeart/2005/8/layout/default"/>
    <dgm:cxn modelId="{782CEBB6-212A-462B-9801-695E587EDF9D}" type="presParOf" srcId="{095B6A7A-D7E4-47CB-A493-34A05C4583B4}" destId="{A62B12A5-A84A-44FF-8E88-92BCE2C1DFA0}" srcOrd="11" destOrd="0" presId="urn:microsoft.com/office/officeart/2005/8/layout/default"/>
    <dgm:cxn modelId="{A9FEAE66-645E-4B3A-9B9A-41498061A456}" type="presParOf" srcId="{095B6A7A-D7E4-47CB-A493-34A05C4583B4}" destId="{9648BB90-7478-4785-B569-9F97E76304C6}" srcOrd="12" destOrd="0" presId="urn:microsoft.com/office/officeart/2005/8/layout/default"/>
    <dgm:cxn modelId="{5530281E-9EE2-43EE-96C2-6A6D649687E6}" type="presParOf" srcId="{095B6A7A-D7E4-47CB-A493-34A05C4583B4}" destId="{2F980856-97B4-426B-8ACD-8114C96C88C8}" srcOrd="13" destOrd="0" presId="urn:microsoft.com/office/officeart/2005/8/layout/default"/>
    <dgm:cxn modelId="{C9E13687-BB28-4747-AB18-FFC555678A6B}" type="presParOf" srcId="{095B6A7A-D7E4-47CB-A493-34A05C4583B4}" destId="{94ACE3F8-489D-4E87-8009-238F796AA5DE}" srcOrd="14" destOrd="0" presId="urn:microsoft.com/office/officeart/2005/8/layout/default"/>
    <dgm:cxn modelId="{9402E55A-9F97-4156-9531-39B5E5E8B19F}" type="presParOf" srcId="{095B6A7A-D7E4-47CB-A493-34A05C4583B4}" destId="{8A4F3EE0-5CFA-4953-B64A-8E9A30B50888}" srcOrd="15" destOrd="0" presId="urn:microsoft.com/office/officeart/2005/8/layout/default"/>
    <dgm:cxn modelId="{AD698A5C-5B0A-4ECF-A20E-DE08F3F7EEF4}" type="presParOf" srcId="{095B6A7A-D7E4-47CB-A493-34A05C4583B4}" destId="{6FDD9598-C317-4B0C-A500-F36A6E7092DD}" srcOrd="16" destOrd="0" presId="urn:microsoft.com/office/officeart/2005/8/layout/default"/>
    <dgm:cxn modelId="{495573E8-B725-4C61-84EA-821ACF8DF0F7}" type="presParOf" srcId="{095B6A7A-D7E4-47CB-A493-34A05C4583B4}" destId="{C4ECDF04-CB5C-47B9-BB54-BBA7B16A5761}" srcOrd="17" destOrd="0" presId="urn:microsoft.com/office/officeart/2005/8/layout/default"/>
    <dgm:cxn modelId="{847C97DE-3C9A-4FFF-9E5F-AC8594530FBA}" type="presParOf" srcId="{095B6A7A-D7E4-47CB-A493-34A05C4583B4}" destId="{E131E6B6-CBCC-4145-A599-EB3FAC625932}" srcOrd="18" destOrd="0" presId="urn:microsoft.com/office/officeart/2005/8/layout/default"/>
    <dgm:cxn modelId="{234D2C7B-B864-402A-992C-8CDDFC3301AA}" type="presParOf" srcId="{095B6A7A-D7E4-47CB-A493-34A05C4583B4}" destId="{EBFCCF70-98FC-451E-BEBA-EBAAEBA34EE0}" srcOrd="19" destOrd="0" presId="urn:microsoft.com/office/officeart/2005/8/layout/default"/>
    <dgm:cxn modelId="{5AFD3918-3766-499C-929A-329A60B1648D}" type="presParOf" srcId="{095B6A7A-D7E4-47CB-A493-34A05C4583B4}" destId="{5153979A-444B-4AE7-8F96-F2A82F3A79FB}" srcOrd="20" destOrd="0" presId="urn:microsoft.com/office/officeart/2005/8/layout/default"/>
    <dgm:cxn modelId="{79EE4A4C-C5F9-4B29-84EF-D5280F802AB2}" type="presParOf" srcId="{095B6A7A-D7E4-47CB-A493-34A05C4583B4}" destId="{024D3250-6705-423C-826E-A2AA5AD2D96A}" srcOrd="21" destOrd="0" presId="urn:microsoft.com/office/officeart/2005/8/layout/default"/>
    <dgm:cxn modelId="{F594F719-0252-496F-96BD-B67EDE683924}" type="presParOf" srcId="{095B6A7A-D7E4-47CB-A493-34A05C4583B4}" destId="{0F4BC999-EF57-4D86-AD9E-CD31753B8E0D}"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E4EAA3-DC49-4EBD-9F64-E3C6224CF78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B9BBD50D-B0FC-4130-878B-B8F419ED3455}">
      <dgm:prSet phldrT="[Text]"/>
      <dgm:spPr/>
      <dgm:t>
        <a:bodyPr/>
        <a:lstStyle/>
        <a:p>
          <a:r>
            <a:rPr lang="en-US" dirty="0"/>
            <a:t>Most prolific &amp; advanced cyber attacks</a:t>
          </a:r>
        </a:p>
      </dgm:t>
    </dgm:pt>
    <dgm:pt modelId="{72159622-B5AA-49D4-B7DC-99B76972BEF7}" type="parTrans" cxnId="{2A98ED4E-DAF1-49C7-8EA1-07B87EA2EF59}">
      <dgm:prSet/>
      <dgm:spPr/>
      <dgm:t>
        <a:bodyPr/>
        <a:lstStyle/>
        <a:p>
          <a:endParaRPr lang="en-US"/>
        </a:p>
      </dgm:t>
    </dgm:pt>
    <dgm:pt modelId="{BAFBABA3-28BF-455D-BCE9-1CECBA6A350F}" type="sibTrans" cxnId="{2A98ED4E-DAF1-49C7-8EA1-07B87EA2EF59}">
      <dgm:prSet/>
      <dgm:spPr/>
      <dgm:t>
        <a:bodyPr/>
        <a:lstStyle/>
        <a:p>
          <a:endParaRPr lang="en-US"/>
        </a:p>
      </dgm:t>
    </dgm:pt>
    <dgm:pt modelId="{8DFFD563-2EA1-4498-BB41-371CBB0E67EF}">
      <dgm:prSet phldrT="[Text]"/>
      <dgm:spPr/>
      <dgm:t>
        <a:bodyPr/>
        <a:lstStyle/>
        <a:p>
          <a:r>
            <a:rPr lang="en-US" dirty="0"/>
            <a:t>Names of groups</a:t>
          </a:r>
        </a:p>
      </dgm:t>
    </dgm:pt>
    <dgm:pt modelId="{3D875903-19A7-4C45-8B0B-C7E7B63362D9}" type="parTrans" cxnId="{AE77B094-2639-4B73-8B46-42B72903E63B}">
      <dgm:prSet/>
      <dgm:spPr/>
      <dgm:t>
        <a:bodyPr/>
        <a:lstStyle/>
        <a:p>
          <a:endParaRPr lang="en-US"/>
        </a:p>
      </dgm:t>
    </dgm:pt>
    <dgm:pt modelId="{C0657AD4-BB4D-424B-8979-FB2EA79C0710}" type="sibTrans" cxnId="{AE77B094-2639-4B73-8B46-42B72903E63B}">
      <dgm:prSet/>
      <dgm:spPr/>
      <dgm:t>
        <a:bodyPr/>
        <a:lstStyle/>
        <a:p>
          <a:endParaRPr lang="en-US"/>
        </a:p>
      </dgm:t>
    </dgm:pt>
    <dgm:pt modelId="{5404C3A3-9CE8-425E-BA36-D6BF4EA7BDDA}">
      <dgm:prSet phldrT="[Text]"/>
      <dgm:spPr/>
      <dgm:t>
        <a:bodyPr/>
        <a:lstStyle/>
        <a:p>
          <a:r>
            <a:rPr lang="en-US" dirty="0"/>
            <a:t>Software used</a:t>
          </a:r>
        </a:p>
      </dgm:t>
    </dgm:pt>
    <dgm:pt modelId="{F26394A4-46F8-4FF2-873D-27C2D5B0AA22}" type="parTrans" cxnId="{E9E5B69F-7D41-4598-8736-5DC48D1C2FFA}">
      <dgm:prSet/>
      <dgm:spPr/>
      <dgm:t>
        <a:bodyPr/>
        <a:lstStyle/>
        <a:p>
          <a:endParaRPr lang="en-US"/>
        </a:p>
      </dgm:t>
    </dgm:pt>
    <dgm:pt modelId="{2B01AC31-5C06-4C43-ABB3-D3CB128A7610}" type="sibTrans" cxnId="{E9E5B69F-7D41-4598-8736-5DC48D1C2FFA}">
      <dgm:prSet/>
      <dgm:spPr/>
      <dgm:t>
        <a:bodyPr/>
        <a:lstStyle/>
        <a:p>
          <a:endParaRPr lang="en-US"/>
        </a:p>
      </dgm:t>
    </dgm:pt>
    <dgm:pt modelId="{22BF5BFB-C366-4F85-9B41-563A3F7C6DDF}">
      <dgm:prSet phldrT="[Text]"/>
      <dgm:spPr/>
      <dgm:t>
        <a:bodyPr/>
        <a:lstStyle/>
        <a:p>
          <a:r>
            <a:rPr lang="en-US" dirty="0"/>
            <a:t>Techniques</a:t>
          </a:r>
        </a:p>
      </dgm:t>
    </dgm:pt>
    <dgm:pt modelId="{5D88406E-1812-4146-9FD8-F2CDC4283E52}" type="parTrans" cxnId="{488128E4-23CF-42AA-B43A-FFD81A4B47E2}">
      <dgm:prSet/>
      <dgm:spPr/>
      <dgm:t>
        <a:bodyPr/>
        <a:lstStyle/>
        <a:p>
          <a:endParaRPr lang="en-US"/>
        </a:p>
      </dgm:t>
    </dgm:pt>
    <dgm:pt modelId="{4D6AA711-120D-4D4A-BF38-630C1C2C73A2}" type="sibTrans" cxnId="{488128E4-23CF-42AA-B43A-FFD81A4B47E2}">
      <dgm:prSet/>
      <dgm:spPr/>
      <dgm:t>
        <a:bodyPr/>
        <a:lstStyle/>
        <a:p>
          <a:endParaRPr lang="en-US"/>
        </a:p>
      </dgm:t>
    </dgm:pt>
    <dgm:pt modelId="{1576FC95-5213-4DC5-AB17-220A140102F1}">
      <dgm:prSet phldrT="[Text]"/>
      <dgm:spPr/>
      <dgm:t>
        <a:bodyPr/>
        <a:lstStyle/>
        <a:p>
          <a:r>
            <a:rPr lang="en-US" dirty="0"/>
            <a:t>Rule recommendation</a:t>
          </a:r>
        </a:p>
      </dgm:t>
    </dgm:pt>
    <dgm:pt modelId="{209B5B16-CABA-45DC-B852-2CDC5A281B62}" type="parTrans" cxnId="{3A7FA75A-4D1C-42E4-AC03-1AC07A19F7CB}">
      <dgm:prSet/>
      <dgm:spPr/>
      <dgm:t>
        <a:bodyPr/>
        <a:lstStyle/>
        <a:p>
          <a:endParaRPr lang="en-US"/>
        </a:p>
      </dgm:t>
    </dgm:pt>
    <dgm:pt modelId="{C91AF780-0C15-401F-9165-CA085342472A}" type="sibTrans" cxnId="{3A7FA75A-4D1C-42E4-AC03-1AC07A19F7CB}">
      <dgm:prSet/>
      <dgm:spPr/>
      <dgm:t>
        <a:bodyPr/>
        <a:lstStyle/>
        <a:p>
          <a:endParaRPr lang="en-US"/>
        </a:p>
      </dgm:t>
    </dgm:pt>
    <dgm:pt modelId="{148483F1-FBEF-4413-82B8-4E6D74FC887A}">
      <dgm:prSet phldrT="[Text]"/>
      <dgm:spPr/>
      <dgm:t>
        <a:bodyPr/>
        <a:lstStyle/>
        <a:p>
          <a:r>
            <a:rPr lang="en-US" dirty="0"/>
            <a:t>Required log sources</a:t>
          </a:r>
        </a:p>
      </dgm:t>
    </dgm:pt>
    <dgm:pt modelId="{555A53D9-1D07-4BD2-9CA0-354B8AC10918}" type="parTrans" cxnId="{EB43D422-C15A-4355-B45A-E5E35183DAC8}">
      <dgm:prSet/>
      <dgm:spPr/>
      <dgm:t>
        <a:bodyPr/>
        <a:lstStyle/>
        <a:p>
          <a:endParaRPr lang="en-US"/>
        </a:p>
      </dgm:t>
    </dgm:pt>
    <dgm:pt modelId="{991D04D2-7C6A-4B51-ACF8-E75A990203FF}" type="sibTrans" cxnId="{EB43D422-C15A-4355-B45A-E5E35183DAC8}">
      <dgm:prSet/>
      <dgm:spPr/>
      <dgm:t>
        <a:bodyPr/>
        <a:lstStyle/>
        <a:p>
          <a:endParaRPr lang="en-US"/>
        </a:p>
      </dgm:t>
    </dgm:pt>
    <dgm:pt modelId="{68B0CD52-E49B-46B8-B440-0F08F266759E}" type="pres">
      <dgm:prSet presAssocID="{B2E4EAA3-DC49-4EBD-9F64-E3C6224CF788}" presName="Name0" presStyleCnt="0">
        <dgm:presLayoutVars>
          <dgm:chMax val="1"/>
          <dgm:dir/>
          <dgm:animLvl val="ctr"/>
          <dgm:resizeHandles val="exact"/>
        </dgm:presLayoutVars>
      </dgm:prSet>
      <dgm:spPr/>
    </dgm:pt>
    <dgm:pt modelId="{EB1CE73C-F5B5-41BA-B81C-774D05751204}" type="pres">
      <dgm:prSet presAssocID="{B9BBD50D-B0FC-4130-878B-B8F419ED3455}" presName="centerShape" presStyleLbl="node0" presStyleIdx="0" presStyleCnt="1"/>
      <dgm:spPr/>
    </dgm:pt>
    <dgm:pt modelId="{568D592C-98F0-4BD4-8220-8A67A74DE02A}" type="pres">
      <dgm:prSet presAssocID="{3D875903-19A7-4C45-8B0B-C7E7B63362D9}" presName="parTrans" presStyleLbl="sibTrans2D1" presStyleIdx="0" presStyleCnt="5"/>
      <dgm:spPr/>
    </dgm:pt>
    <dgm:pt modelId="{7C591371-DF0F-41D9-BDD9-8F44A65332DF}" type="pres">
      <dgm:prSet presAssocID="{3D875903-19A7-4C45-8B0B-C7E7B63362D9}" presName="connectorText" presStyleLbl="sibTrans2D1" presStyleIdx="0" presStyleCnt="5"/>
      <dgm:spPr/>
    </dgm:pt>
    <dgm:pt modelId="{A3B04329-C66C-4A64-8794-B487C2F95AFA}" type="pres">
      <dgm:prSet presAssocID="{8DFFD563-2EA1-4498-BB41-371CBB0E67EF}" presName="node" presStyleLbl="node1" presStyleIdx="0" presStyleCnt="5">
        <dgm:presLayoutVars>
          <dgm:bulletEnabled val="1"/>
        </dgm:presLayoutVars>
      </dgm:prSet>
      <dgm:spPr/>
    </dgm:pt>
    <dgm:pt modelId="{98CE42D5-9D3D-4E75-845B-F586D7AA1398}" type="pres">
      <dgm:prSet presAssocID="{F26394A4-46F8-4FF2-873D-27C2D5B0AA22}" presName="parTrans" presStyleLbl="sibTrans2D1" presStyleIdx="1" presStyleCnt="5"/>
      <dgm:spPr/>
    </dgm:pt>
    <dgm:pt modelId="{4DA508AB-355B-48FB-8611-94A569E29427}" type="pres">
      <dgm:prSet presAssocID="{F26394A4-46F8-4FF2-873D-27C2D5B0AA22}" presName="connectorText" presStyleLbl="sibTrans2D1" presStyleIdx="1" presStyleCnt="5"/>
      <dgm:spPr/>
    </dgm:pt>
    <dgm:pt modelId="{D0F28A7C-7B6E-4252-ACD9-760AF0778684}" type="pres">
      <dgm:prSet presAssocID="{5404C3A3-9CE8-425E-BA36-D6BF4EA7BDDA}" presName="node" presStyleLbl="node1" presStyleIdx="1" presStyleCnt="5">
        <dgm:presLayoutVars>
          <dgm:bulletEnabled val="1"/>
        </dgm:presLayoutVars>
      </dgm:prSet>
      <dgm:spPr/>
    </dgm:pt>
    <dgm:pt modelId="{550EB15C-81C2-4088-92ED-262BCCBDF48E}" type="pres">
      <dgm:prSet presAssocID="{5D88406E-1812-4146-9FD8-F2CDC4283E52}" presName="parTrans" presStyleLbl="sibTrans2D1" presStyleIdx="2" presStyleCnt="5"/>
      <dgm:spPr/>
    </dgm:pt>
    <dgm:pt modelId="{5D1BDF96-1EAC-476A-A833-7C3342D2EC64}" type="pres">
      <dgm:prSet presAssocID="{5D88406E-1812-4146-9FD8-F2CDC4283E52}" presName="connectorText" presStyleLbl="sibTrans2D1" presStyleIdx="2" presStyleCnt="5"/>
      <dgm:spPr/>
    </dgm:pt>
    <dgm:pt modelId="{C55DA13E-D2F5-472A-9D52-43B2FAEE9925}" type="pres">
      <dgm:prSet presAssocID="{22BF5BFB-C366-4F85-9B41-563A3F7C6DDF}" presName="node" presStyleLbl="node1" presStyleIdx="2" presStyleCnt="5">
        <dgm:presLayoutVars>
          <dgm:bulletEnabled val="1"/>
        </dgm:presLayoutVars>
      </dgm:prSet>
      <dgm:spPr/>
    </dgm:pt>
    <dgm:pt modelId="{63B37BDC-29D3-4C36-BFB5-5711E8E01958}" type="pres">
      <dgm:prSet presAssocID="{209B5B16-CABA-45DC-B852-2CDC5A281B62}" presName="parTrans" presStyleLbl="sibTrans2D1" presStyleIdx="3" presStyleCnt="5"/>
      <dgm:spPr/>
    </dgm:pt>
    <dgm:pt modelId="{04A206E8-7BA3-46AC-8FF5-E3C9A2C9781E}" type="pres">
      <dgm:prSet presAssocID="{209B5B16-CABA-45DC-B852-2CDC5A281B62}" presName="connectorText" presStyleLbl="sibTrans2D1" presStyleIdx="3" presStyleCnt="5"/>
      <dgm:spPr/>
    </dgm:pt>
    <dgm:pt modelId="{A7A01903-AC49-4EBA-AD5C-F95580E12659}" type="pres">
      <dgm:prSet presAssocID="{1576FC95-5213-4DC5-AB17-220A140102F1}" presName="node" presStyleLbl="node1" presStyleIdx="3" presStyleCnt="5">
        <dgm:presLayoutVars>
          <dgm:bulletEnabled val="1"/>
        </dgm:presLayoutVars>
      </dgm:prSet>
      <dgm:spPr/>
    </dgm:pt>
    <dgm:pt modelId="{C2F84D78-761A-4269-A381-C4AB80EB1F13}" type="pres">
      <dgm:prSet presAssocID="{555A53D9-1D07-4BD2-9CA0-354B8AC10918}" presName="parTrans" presStyleLbl="sibTrans2D1" presStyleIdx="4" presStyleCnt="5"/>
      <dgm:spPr/>
    </dgm:pt>
    <dgm:pt modelId="{0E1B9CA8-C679-4577-937F-740E7EE5AE1A}" type="pres">
      <dgm:prSet presAssocID="{555A53D9-1D07-4BD2-9CA0-354B8AC10918}" presName="connectorText" presStyleLbl="sibTrans2D1" presStyleIdx="4" presStyleCnt="5"/>
      <dgm:spPr/>
    </dgm:pt>
    <dgm:pt modelId="{EA62E3D8-4EB2-43B7-9D17-F34A031C3334}" type="pres">
      <dgm:prSet presAssocID="{148483F1-FBEF-4413-82B8-4E6D74FC887A}" presName="node" presStyleLbl="node1" presStyleIdx="4" presStyleCnt="5">
        <dgm:presLayoutVars>
          <dgm:bulletEnabled val="1"/>
        </dgm:presLayoutVars>
      </dgm:prSet>
      <dgm:spPr/>
    </dgm:pt>
  </dgm:ptLst>
  <dgm:cxnLst>
    <dgm:cxn modelId="{D65D0F0A-07A9-472C-9510-D9EB1081B91C}" type="presOf" srcId="{5D88406E-1812-4146-9FD8-F2CDC4283E52}" destId="{5D1BDF96-1EAC-476A-A833-7C3342D2EC64}" srcOrd="1" destOrd="0" presId="urn:microsoft.com/office/officeart/2005/8/layout/radial5"/>
    <dgm:cxn modelId="{2AA3610C-4628-4605-97DC-FF178AAE922B}" type="presOf" srcId="{555A53D9-1D07-4BD2-9CA0-354B8AC10918}" destId="{C2F84D78-761A-4269-A381-C4AB80EB1F13}" srcOrd="0" destOrd="0" presId="urn:microsoft.com/office/officeart/2005/8/layout/radial5"/>
    <dgm:cxn modelId="{BA8BFC20-0122-4D1B-B54C-45BE47218359}" type="presOf" srcId="{555A53D9-1D07-4BD2-9CA0-354B8AC10918}" destId="{0E1B9CA8-C679-4577-937F-740E7EE5AE1A}" srcOrd="1" destOrd="0" presId="urn:microsoft.com/office/officeart/2005/8/layout/radial5"/>
    <dgm:cxn modelId="{EB43D422-C15A-4355-B45A-E5E35183DAC8}" srcId="{B9BBD50D-B0FC-4130-878B-B8F419ED3455}" destId="{148483F1-FBEF-4413-82B8-4E6D74FC887A}" srcOrd="4" destOrd="0" parTransId="{555A53D9-1D07-4BD2-9CA0-354B8AC10918}" sibTransId="{991D04D2-7C6A-4B51-ACF8-E75A990203FF}"/>
    <dgm:cxn modelId="{7FB7EF60-6956-4B0F-AD94-99ECCC8E3FF3}" type="presOf" srcId="{8DFFD563-2EA1-4498-BB41-371CBB0E67EF}" destId="{A3B04329-C66C-4A64-8794-B487C2F95AFA}" srcOrd="0" destOrd="0" presId="urn:microsoft.com/office/officeart/2005/8/layout/radial5"/>
    <dgm:cxn modelId="{FDACA843-ED41-4D55-9405-ED6B0AA2A9B9}" type="presOf" srcId="{148483F1-FBEF-4413-82B8-4E6D74FC887A}" destId="{EA62E3D8-4EB2-43B7-9D17-F34A031C3334}" srcOrd="0" destOrd="0" presId="urn:microsoft.com/office/officeart/2005/8/layout/radial5"/>
    <dgm:cxn modelId="{E6B2CB45-DA43-47CA-A78D-121C6F38544F}" type="presOf" srcId="{22BF5BFB-C366-4F85-9B41-563A3F7C6DDF}" destId="{C55DA13E-D2F5-472A-9D52-43B2FAEE9925}" srcOrd="0" destOrd="0" presId="urn:microsoft.com/office/officeart/2005/8/layout/radial5"/>
    <dgm:cxn modelId="{8855744B-6FC6-4D93-989B-BEEEF092A0F7}" type="presOf" srcId="{F26394A4-46F8-4FF2-873D-27C2D5B0AA22}" destId="{98CE42D5-9D3D-4E75-845B-F586D7AA1398}" srcOrd="0" destOrd="0" presId="urn:microsoft.com/office/officeart/2005/8/layout/radial5"/>
    <dgm:cxn modelId="{2A98ED4E-DAF1-49C7-8EA1-07B87EA2EF59}" srcId="{B2E4EAA3-DC49-4EBD-9F64-E3C6224CF788}" destId="{B9BBD50D-B0FC-4130-878B-B8F419ED3455}" srcOrd="0" destOrd="0" parTransId="{72159622-B5AA-49D4-B7DC-99B76972BEF7}" sibTransId="{BAFBABA3-28BF-455D-BCE9-1CECBA6A350F}"/>
    <dgm:cxn modelId="{25708251-08DB-44B6-99F1-9AA9384DD045}" type="presOf" srcId="{3D875903-19A7-4C45-8B0B-C7E7B63362D9}" destId="{7C591371-DF0F-41D9-BDD9-8F44A65332DF}" srcOrd="1" destOrd="0" presId="urn:microsoft.com/office/officeart/2005/8/layout/radial5"/>
    <dgm:cxn modelId="{3A7FA75A-4D1C-42E4-AC03-1AC07A19F7CB}" srcId="{B9BBD50D-B0FC-4130-878B-B8F419ED3455}" destId="{1576FC95-5213-4DC5-AB17-220A140102F1}" srcOrd="3" destOrd="0" parTransId="{209B5B16-CABA-45DC-B852-2CDC5A281B62}" sibTransId="{C91AF780-0C15-401F-9165-CA085342472A}"/>
    <dgm:cxn modelId="{4E9C537E-06FB-4A73-BF6F-9BE4E8FC68B5}" type="presOf" srcId="{3D875903-19A7-4C45-8B0B-C7E7B63362D9}" destId="{568D592C-98F0-4BD4-8220-8A67A74DE02A}" srcOrd="0" destOrd="0" presId="urn:microsoft.com/office/officeart/2005/8/layout/radial5"/>
    <dgm:cxn modelId="{9C8F3C8D-C9F3-456C-9615-7355B3E40B0D}" type="presOf" srcId="{209B5B16-CABA-45DC-B852-2CDC5A281B62}" destId="{04A206E8-7BA3-46AC-8FF5-E3C9A2C9781E}" srcOrd="1" destOrd="0" presId="urn:microsoft.com/office/officeart/2005/8/layout/radial5"/>
    <dgm:cxn modelId="{AE77B094-2639-4B73-8B46-42B72903E63B}" srcId="{B9BBD50D-B0FC-4130-878B-B8F419ED3455}" destId="{8DFFD563-2EA1-4498-BB41-371CBB0E67EF}" srcOrd="0" destOrd="0" parTransId="{3D875903-19A7-4C45-8B0B-C7E7B63362D9}" sibTransId="{C0657AD4-BB4D-424B-8979-FB2EA79C0710}"/>
    <dgm:cxn modelId="{E9E5B69F-7D41-4598-8736-5DC48D1C2FFA}" srcId="{B9BBD50D-B0FC-4130-878B-B8F419ED3455}" destId="{5404C3A3-9CE8-425E-BA36-D6BF4EA7BDDA}" srcOrd="1" destOrd="0" parTransId="{F26394A4-46F8-4FF2-873D-27C2D5B0AA22}" sibTransId="{2B01AC31-5C06-4C43-ABB3-D3CB128A7610}"/>
    <dgm:cxn modelId="{7B84B4AD-0A61-487B-9471-0FCC1E0A1CCC}" type="presOf" srcId="{5D88406E-1812-4146-9FD8-F2CDC4283E52}" destId="{550EB15C-81C2-4088-92ED-262BCCBDF48E}" srcOrd="0" destOrd="0" presId="urn:microsoft.com/office/officeart/2005/8/layout/radial5"/>
    <dgm:cxn modelId="{4B640EAE-4AD6-4D6A-A400-84AB5B4751DA}" type="presOf" srcId="{B9BBD50D-B0FC-4130-878B-B8F419ED3455}" destId="{EB1CE73C-F5B5-41BA-B81C-774D05751204}" srcOrd="0" destOrd="0" presId="urn:microsoft.com/office/officeart/2005/8/layout/radial5"/>
    <dgm:cxn modelId="{B8D27DB5-D0FB-4577-B2C4-6584BAB208D5}" type="presOf" srcId="{1576FC95-5213-4DC5-AB17-220A140102F1}" destId="{A7A01903-AC49-4EBA-AD5C-F95580E12659}" srcOrd="0" destOrd="0" presId="urn:microsoft.com/office/officeart/2005/8/layout/radial5"/>
    <dgm:cxn modelId="{663D3ABD-1185-40D3-A63C-1CE8D5187C46}" type="presOf" srcId="{B2E4EAA3-DC49-4EBD-9F64-E3C6224CF788}" destId="{68B0CD52-E49B-46B8-B440-0F08F266759E}" srcOrd="0" destOrd="0" presId="urn:microsoft.com/office/officeart/2005/8/layout/radial5"/>
    <dgm:cxn modelId="{FAC312BF-F0CF-4EBE-9D9B-EC33AE84B94A}" type="presOf" srcId="{5404C3A3-9CE8-425E-BA36-D6BF4EA7BDDA}" destId="{D0F28A7C-7B6E-4252-ACD9-760AF0778684}" srcOrd="0" destOrd="0" presId="urn:microsoft.com/office/officeart/2005/8/layout/radial5"/>
    <dgm:cxn modelId="{488128E4-23CF-42AA-B43A-FFD81A4B47E2}" srcId="{B9BBD50D-B0FC-4130-878B-B8F419ED3455}" destId="{22BF5BFB-C366-4F85-9B41-563A3F7C6DDF}" srcOrd="2" destOrd="0" parTransId="{5D88406E-1812-4146-9FD8-F2CDC4283E52}" sibTransId="{4D6AA711-120D-4D4A-BF38-630C1C2C73A2}"/>
    <dgm:cxn modelId="{A4C90DEA-83B0-4896-8905-6468BF6B5429}" type="presOf" srcId="{209B5B16-CABA-45DC-B852-2CDC5A281B62}" destId="{63B37BDC-29D3-4C36-BFB5-5711E8E01958}" srcOrd="0" destOrd="0" presId="urn:microsoft.com/office/officeart/2005/8/layout/radial5"/>
    <dgm:cxn modelId="{BFD631F3-3F59-4A4D-8260-C7421D3B9CED}" type="presOf" srcId="{F26394A4-46F8-4FF2-873D-27C2D5B0AA22}" destId="{4DA508AB-355B-48FB-8611-94A569E29427}" srcOrd="1" destOrd="0" presId="urn:microsoft.com/office/officeart/2005/8/layout/radial5"/>
    <dgm:cxn modelId="{22F34999-55D5-47CA-8D11-ACC160B1515E}" type="presParOf" srcId="{68B0CD52-E49B-46B8-B440-0F08F266759E}" destId="{EB1CE73C-F5B5-41BA-B81C-774D05751204}" srcOrd="0" destOrd="0" presId="urn:microsoft.com/office/officeart/2005/8/layout/radial5"/>
    <dgm:cxn modelId="{4803F6C1-5309-46D7-B478-A18EE607CAA6}" type="presParOf" srcId="{68B0CD52-E49B-46B8-B440-0F08F266759E}" destId="{568D592C-98F0-4BD4-8220-8A67A74DE02A}" srcOrd="1" destOrd="0" presId="urn:microsoft.com/office/officeart/2005/8/layout/radial5"/>
    <dgm:cxn modelId="{859BDC9C-2867-4234-9602-0FF5B16ABF7B}" type="presParOf" srcId="{568D592C-98F0-4BD4-8220-8A67A74DE02A}" destId="{7C591371-DF0F-41D9-BDD9-8F44A65332DF}" srcOrd="0" destOrd="0" presId="urn:microsoft.com/office/officeart/2005/8/layout/radial5"/>
    <dgm:cxn modelId="{3A488659-1FD1-468B-BF6D-F2F3D3E201EB}" type="presParOf" srcId="{68B0CD52-E49B-46B8-B440-0F08F266759E}" destId="{A3B04329-C66C-4A64-8794-B487C2F95AFA}" srcOrd="2" destOrd="0" presId="urn:microsoft.com/office/officeart/2005/8/layout/radial5"/>
    <dgm:cxn modelId="{D3AD7EBA-5022-4F6F-8432-5CA508056CBE}" type="presParOf" srcId="{68B0CD52-E49B-46B8-B440-0F08F266759E}" destId="{98CE42D5-9D3D-4E75-845B-F586D7AA1398}" srcOrd="3" destOrd="0" presId="urn:microsoft.com/office/officeart/2005/8/layout/radial5"/>
    <dgm:cxn modelId="{4576195A-98AF-40A9-B1AB-AC02C7756A6D}" type="presParOf" srcId="{98CE42D5-9D3D-4E75-845B-F586D7AA1398}" destId="{4DA508AB-355B-48FB-8611-94A569E29427}" srcOrd="0" destOrd="0" presId="urn:microsoft.com/office/officeart/2005/8/layout/radial5"/>
    <dgm:cxn modelId="{9636E767-50F5-4253-BB47-F8A621E18303}" type="presParOf" srcId="{68B0CD52-E49B-46B8-B440-0F08F266759E}" destId="{D0F28A7C-7B6E-4252-ACD9-760AF0778684}" srcOrd="4" destOrd="0" presId="urn:microsoft.com/office/officeart/2005/8/layout/radial5"/>
    <dgm:cxn modelId="{68631CAB-08C2-408F-AA74-87D08888CD63}" type="presParOf" srcId="{68B0CD52-E49B-46B8-B440-0F08F266759E}" destId="{550EB15C-81C2-4088-92ED-262BCCBDF48E}" srcOrd="5" destOrd="0" presId="urn:microsoft.com/office/officeart/2005/8/layout/radial5"/>
    <dgm:cxn modelId="{B10DFB98-D237-43E9-A26A-E82C2E5A5A84}" type="presParOf" srcId="{550EB15C-81C2-4088-92ED-262BCCBDF48E}" destId="{5D1BDF96-1EAC-476A-A833-7C3342D2EC64}" srcOrd="0" destOrd="0" presId="urn:microsoft.com/office/officeart/2005/8/layout/radial5"/>
    <dgm:cxn modelId="{4A407C6D-052A-42D5-8922-91BBCEC8983C}" type="presParOf" srcId="{68B0CD52-E49B-46B8-B440-0F08F266759E}" destId="{C55DA13E-D2F5-472A-9D52-43B2FAEE9925}" srcOrd="6" destOrd="0" presId="urn:microsoft.com/office/officeart/2005/8/layout/radial5"/>
    <dgm:cxn modelId="{DD6B09AA-E7ED-446F-9EE7-C4EB99119E3A}" type="presParOf" srcId="{68B0CD52-E49B-46B8-B440-0F08F266759E}" destId="{63B37BDC-29D3-4C36-BFB5-5711E8E01958}" srcOrd="7" destOrd="0" presId="urn:microsoft.com/office/officeart/2005/8/layout/radial5"/>
    <dgm:cxn modelId="{965F0467-1740-4E09-81C9-56D204A17EFC}" type="presParOf" srcId="{63B37BDC-29D3-4C36-BFB5-5711E8E01958}" destId="{04A206E8-7BA3-46AC-8FF5-E3C9A2C9781E}" srcOrd="0" destOrd="0" presId="urn:microsoft.com/office/officeart/2005/8/layout/radial5"/>
    <dgm:cxn modelId="{1BF4D9BF-2905-45BD-8AAE-B52608182002}" type="presParOf" srcId="{68B0CD52-E49B-46B8-B440-0F08F266759E}" destId="{A7A01903-AC49-4EBA-AD5C-F95580E12659}" srcOrd="8" destOrd="0" presId="urn:microsoft.com/office/officeart/2005/8/layout/radial5"/>
    <dgm:cxn modelId="{2981E7A7-310E-4CCC-99AF-831073128836}" type="presParOf" srcId="{68B0CD52-E49B-46B8-B440-0F08F266759E}" destId="{C2F84D78-761A-4269-A381-C4AB80EB1F13}" srcOrd="9" destOrd="0" presId="urn:microsoft.com/office/officeart/2005/8/layout/radial5"/>
    <dgm:cxn modelId="{69745670-3F08-4E8E-AC77-0F6C7BF61ACD}" type="presParOf" srcId="{C2F84D78-761A-4269-A381-C4AB80EB1F13}" destId="{0E1B9CA8-C679-4577-937F-740E7EE5AE1A}" srcOrd="0" destOrd="0" presId="urn:microsoft.com/office/officeart/2005/8/layout/radial5"/>
    <dgm:cxn modelId="{F53D2522-1528-4C90-AC00-BBB931FBF93A}" type="presParOf" srcId="{68B0CD52-E49B-46B8-B440-0F08F266759E}" destId="{EA62E3D8-4EB2-43B7-9D17-F34A031C3334}"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295338-F732-47A8-824D-05336CCA21E6}" type="doc">
      <dgm:prSet loTypeId="urn:microsoft.com/office/officeart/2005/8/layout/cycle5" loCatId="cycle" qsTypeId="urn:microsoft.com/office/officeart/2005/8/quickstyle/simple3" qsCatId="simple" csTypeId="urn:microsoft.com/office/officeart/2005/8/colors/accent1_2" csCatId="accent1" phldr="1"/>
      <dgm:spPr/>
      <dgm:t>
        <a:bodyPr/>
        <a:lstStyle/>
        <a:p>
          <a:endParaRPr lang="en-US"/>
        </a:p>
      </dgm:t>
    </dgm:pt>
    <dgm:pt modelId="{F46483AC-BFA0-43E6-A296-783EC9A42EDE}">
      <dgm:prSet phldrT="[Text]"/>
      <dgm:spPr/>
      <dgm:t>
        <a:bodyPr/>
        <a:lstStyle/>
        <a:p>
          <a:r>
            <a:rPr lang="en-US" dirty="0"/>
            <a:t>Att&amp;ck</a:t>
          </a:r>
        </a:p>
      </dgm:t>
    </dgm:pt>
    <dgm:pt modelId="{98B67D9D-8473-4A04-A68F-9FE689DDE653}" type="parTrans" cxnId="{064EF642-32BB-48A8-B063-5B73C64DA541}">
      <dgm:prSet/>
      <dgm:spPr/>
      <dgm:t>
        <a:bodyPr/>
        <a:lstStyle/>
        <a:p>
          <a:endParaRPr lang="en-US"/>
        </a:p>
      </dgm:t>
    </dgm:pt>
    <dgm:pt modelId="{648E9D09-42AB-49C6-AE9D-7FFCBD717FA3}" type="sibTrans" cxnId="{064EF642-32BB-48A8-B063-5B73C64DA541}">
      <dgm:prSet/>
      <dgm:spPr/>
      <dgm:t>
        <a:bodyPr/>
        <a:lstStyle/>
        <a:p>
          <a:endParaRPr lang="en-US"/>
        </a:p>
      </dgm:t>
    </dgm:pt>
    <dgm:pt modelId="{B0A0D083-802D-4393-97D3-0927353A7D37}">
      <dgm:prSet phldrT="[Text]"/>
      <dgm:spPr/>
      <dgm:t>
        <a:bodyPr/>
        <a:lstStyle/>
        <a:p>
          <a:r>
            <a:rPr lang="en-US" dirty="0"/>
            <a:t>Standard</a:t>
          </a:r>
        </a:p>
      </dgm:t>
    </dgm:pt>
    <dgm:pt modelId="{3B304393-776E-4838-A916-A16BFFCB9BB9}" type="parTrans" cxnId="{A7ACE321-01D9-42BD-AF9F-10449A17DB28}">
      <dgm:prSet/>
      <dgm:spPr/>
      <dgm:t>
        <a:bodyPr/>
        <a:lstStyle/>
        <a:p>
          <a:endParaRPr lang="en-US"/>
        </a:p>
      </dgm:t>
    </dgm:pt>
    <dgm:pt modelId="{EAAB9985-E29F-4FE8-A984-DCCFCD6BECA9}" type="sibTrans" cxnId="{A7ACE321-01D9-42BD-AF9F-10449A17DB28}">
      <dgm:prSet/>
      <dgm:spPr/>
      <dgm:t>
        <a:bodyPr/>
        <a:lstStyle/>
        <a:p>
          <a:endParaRPr lang="en-US"/>
        </a:p>
      </dgm:t>
    </dgm:pt>
    <dgm:pt modelId="{52FB2372-09FD-431D-9351-C0883C4E4EC0}" type="pres">
      <dgm:prSet presAssocID="{7E295338-F732-47A8-824D-05336CCA21E6}" presName="cycle" presStyleCnt="0">
        <dgm:presLayoutVars>
          <dgm:dir/>
          <dgm:resizeHandles val="exact"/>
        </dgm:presLayoutVars>
      </dgm:prSet>
      <dgm:spPr/>
    </dgm:pt>
    <dgm:pt modelId="{B4748F6C-4360-43F5-B54F-04064984DEA3}" type="pres">
      <dgm:prSet presAssocID="{F46483AC-BFA0-43E6-A296-783EC9A42EDE}" presName="node" presStyleLbl="node1" presStyleIdx="0" presStyleCnt="2" custScaleX="41328" custScaleY="32954">
        <dgm:presLayoutVars>
          <dgm:bulletEnabled val="1"/>
        </dgm:presLayoutVars>
      </dgm:prSet>
      <dgm:spPr/>
    </dgm:pt>
    <dgm:pt modelId="{B927A758-D20B-48FD-BBCD-46FC03DFE917}" type="pres">
      <dgm:prSet presAssocID="{F46483AC-BFA0-43E6-A296-783EC9A42EDE}" presName="spNode" presStyleCnt="0"/>
      <dgm:spPr/>
    </dgm:pt>
    <dgm:pt modelId="{DB44B67A-C99D-45EE-A913-3043920D59E2}" type="pres">
      <dgm:prSet presAssocID="{648E9D09-42AB-49C6-AE9D-7FFCBD717FA3}" presName="sibTrans" presStyleLbl="sibTrans1D1" presStyleIdx="0" presStyleCnt="2"/>
      <dgm:spPr/>
    </dgm:pt>
    <dgm:pt modelId="{79D46393-A6DD-46DA-9A63-CAA2078ACAE5}" type="pres">
      <dgm:prSet presAssocID="{B0A0D083-802D-4393-97D3-0927353A7D37}" presName="node" presStyleLbl="node1" presStyleIdx="1" presStyleCnt="2" custScaleX="41328" custScaleY="32954">
        <dgm:presLayoutVars>
          <dgm:bulletEnabled val="1"/>
        </dgm:presLayoutVars>
      </dgm:prSet>
      <dgm:spPr/>
    </dgm:pt>
    <dgm:pt modelId="{E30BBB57-D2E4-4D70-90EB-6BA0362D34D5}" type="pres">
      <dgm:prSet presAssocID="{B0A0D083-802D-4393-97D3-0927353A7D37}" presName="spNode" presStyleCnt="0"/>
      <dgm:spPr/>
    </dgm:pt>
    <dgm:pt modelId="{FBFEF200-CEBE-4426-B3FE-C4CCA05C75CB}" type="pres">
      <dgm:prSet presAssocID="{EAAB9985-E29F-4FE8-A984-DCCFCD6BECA9}" presName="sibTrans" presStyleLbl="sibTrans1D1" presStyleIdx="1" presStyleCnt="2"/>
      <dgm:spPr/>
    </dgm:pt>
  </dgm:ptLst>
  <dgm:cxnLst>
    <dgm:cxn modelId="{B5D4AC19-04A1-4FB3-8460-CD5015F20FA3}" type="presOf" srcId="{EAAB9985-E29F-4FE8-A984-DCCFCD6BECA9}" destId="{FBFEF200-CEBE-4426-B3FE-C4CCA05C75CB}" srcOrd="0" destOrd="0" presId="urn:microsoft.com/office/officeart/2005/8/layout/cycle5"/>
    <dgm:cxn modelId="{A7ACE321-01D9-42BD-AF9F-10449A17DB28}" srcId="{7E295338-F732-47A8-824D-05336CCA21E6}" destId="{B0A0D083-802D-4393-97D3-0927353A7D37}" srcOrd="1" destOrd="0" parTransId="{3B304393-776E-4838-A916-A16BFFCB9BB9}" sibTransId="{EAAB9985-E29F-4FE8-A984-DCCFCD6BECA9}"/>
    <dgm:cxn modelId="{064EF642-32BB-48A8-B063-5B73C64DA541}" srcId="{7E295338-F732-47A8-824D-05336CCA21E6}" destId="{F46483AC-BFA0-43E6-A296-783EC9A42EDE}" srcOrd="0" destOrd="0" parTransId="{98B67D9D-8473-4A04-A68F-9FE689DDE653}" sibTransId="{648E9D09-42AB-49C6-AE9D-7FFCBD717FA3}"/>
    <dgm:cxn modelId="{67396185-BF89-4FB9-B98B-4A63F73D5720}" type="presOf" srcId="{7E295338-F732-47A8-824D-05336CCA21E6}" destId="{52FB2372-09FD-431D-9351-C0883C4E4EC0}" srcOrd="0" destOrd="0" presId="urn:microsoft.com/office/officeart/2005/8/layout/cycle5"/>
    <dgm:cxn modelId="{3CB0AB93-1F0F-41D0-88A0-7AA94B3F689E}" type="presOf" srcId="{648E9D09-42AB-49C6-AE9D-7FFCBD717FA3}" destId="{DB44B67A-C99D-45EE-A913-3043920D59E2}" srcOrd="0" destOrd="0" presId="urn:microsoft.com/office/officeart/2005/8/layout/cycle5"/>
    <dgm:cxn modelId="{8E9610B8-7D10-4069-8211-6BCB4CC2E2C6}" type="presOf" srcId="{B0A0D083-802D-4393-97D3-0927353A7D37}" destId="{79D46393-A6DD-46DA-9A63-CAA2078ACAE5}" srcOrd="0" destOrd="0" presId="urn:microsoft.com/office/officeart/2005/8/layout/cycle5"/>
    <dgm:cxn modelId="{5D6B1DC1-AA3A-4EFE-B255-6027832486EA}" type="presOf" srcId="{F46483AC-BFA0-43E6-A296-783EC9A42EDE}" destId="{B4748F6C-4360-43F5-B54F-04064984DEA3}" srcOrd="0" destOrd="0" presId="urn:microsoft.com/office/officeart/2005/8/layout/cycle5"/>
    <dgm:cxn modelId="{1DA172A5-5458-42FB-ACB5-BA03D0AD290C}" type="presParOf" srcId="{52FB2372-09FD-431D-9351-C0883C4E4EC0}" destId="{B4748F6C-4360-43F5-B54F-04064984DEA3}" srcOrd="0" destOrd="0" presId="urn:microsoft.com/office/officeart/2005/8/layout/cycle5"/>
    <dgm:cxn modelId="{6E924F83-DF98-4BB0-98DD-EB5418FCE09B}" type="presParOf" srcId="{52FB2372-09FD-431D-9351-C0883C4E4EC0}" destId="{B927A758-D20B-48FD-BBCD-46FC03DFE917}" srcOrd="1" destOrd="0" presId="urn:microsoft.com/office/officeart/2005/8/layout/cycle5"/>
    <dgm:cxn modelId="{FE1BB45C-EBF5-4EFE-9A40-233EF995A190}" type="presParOf" srcId="{52FB2372-09FD-431D-9351-C0883C4E4EC0}" destId="{DB44B67A-C99D-45EE-A913-3043920D59E2}" srcOrd="2" destOrd="0" presId="urn:microsoft.com/office/officeart/2005/8/layout/cycle5"/>
    <dgm:cxn modelId="{DE06E523-CA4B-4566-B066-15C3F86B023C}" type="presParOf" srcId="{52FB2372-09FD-431D-9351-C0883C4E4EC0}" destId="{79D46393-A6DD-46DA-9A63-CAA2078ACAE5}" srcOrd="3" destOrd="0" presId="urn:microsoft.com/office/officeart/2005/8/layout/cycle5"/>
    <dgm:cxn modelId="{FA25528E-3B0C-4B68-A21E-D7EC47147FEA}" type="presParOf" srcId="{52FB2372-09FD-431D-9351-C0883C4E4EC0}" destId="{E30BBB57-D2E4-4D70-90EB-6BA0362D34D5}" srcOrd="4" destOrd="0" presId="urn:microsoft.com/office/officeart/2005/8/layout/cycle5"/>
    <dgm:cxn modelId="{BDCCD36A-1F3E-4B9F-AC12-14C02242FA35}" type="presParOf" srcId="{52FB2372-09FD-431D-9351-C0883C4E4EC0}" destId="{FBFEF200-CEBE-4426-B3FE-C4CCA05C75CB}" srcOrd="5"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870ACC-8785-4112-9D71-5B4DC648C14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de-CH"/>
        </a:p>
      </dgm:t>
    </dgm:pt>
    <dgm:pt modelId="{7640AB40-D92C-491E-BFEF-0F66050F94A8}">
      <dgm:prSet phldrT="[Text]"/>
      <dgm:spPr/>
      <dgm:t>
        <a:bodyPr/>
        <a:lstStyle/>
        <a:p>
          <a:pPr>
            <a:buNone/>
          </a:pPr>
          <a:r>
            <a:rPr lang="en-GB" b="0" dirty="0"/>
            <a:t>SIEM Use Case Selection</a:t>
          </a:r>
          <a:endParaRPr lang="de-CH" b="0" dirty="0"/>
        </a:p>
      </dgm:t>
    </dgm:pt>
    <dgm:pt modelId="{5E0E31B8-576A-4103-AC96-E57F43338E3F}" type="parTrans" cxnId="{1BA7FAD5-B18F-42FE-BF68-9F9294478953}">
      <dgm:prSet/>
      <dgm:spPr/>
      <dgm:t>
        <a:bodyPr/>
        <a:lstStyle/>
        <a:p>
          <a:endParaRPr lang="de-CH"/>
        </a:p>
      </dgm:t>
    </dgm:pt>
    <dgm:pt modelId="{19C48FA4-B3C6-40F0-8EA9-CC9615386B2A}" type="sibTrans" cxnId="{1BA7FAD5-B18F-42FE-BF68-9F9294478953}">
      <dgm:prSet/>
      <dgm:spPr/>
      <dgm:t>
        <a:bodyPr/>
        <a:lstStyle/>
        <a:p>
          <a:endParaRPr lang="de-CH"/>
        </a:p>
      </dgm:t>
    </dgm:pt>
    <dgm:pt modelId="{AB1EFA42-30E2-49F8-938C-0C91A5E060FE}">
      <dgm:prSet phldrT="[Text]"/>
      <dgm:spPr/>
      <dgm:t>
        <a:bodyPr/>
        <a:lstStyle/>
        <a:p>
          <a:pPr>
            <a:buNone/>
          </a:pPr>
          <a:r>
            <a:rPr lang="en-US" dirty="0"/>
            <a:t>Threats &amp; Detection</a:t>
          </a:r>
          <a:endParaRPr lang="de-CH" dirty="0"/>
        </a:p>
      </dgm:t>
    </dgm:pt>
    <dgm:pt modelId="{B4FAADB4-24C4-4065-B2C0-A8866981AAD8}" type="parTrans" cxnId="{4AC360F6-5823-4947-BF8F-21454687BA60}">
      <dgm:prSet/>
      <dgm:spPr/>
      <dgm:t>
        <a:bodyPr/>
        <a:lstStyle/>
        <a:p>
          <a:endParaRPr lang="de-CH"/>
        </a:p>
      </dgm:t>
    </dgm:pt>
    <dgm:pt modelId="{2FC2DED6-81F2-44D4-8A5D-B7B7F91949E5}" type="sibTrans" cxnId="{4AC360F6-5823-4947-BF8F-21454687BA60}">
      <dgm:prSet/>
      <dgm:spPr/>
      <dgm:t>
        <a:bodyPr/>
        <a:lstStyle/>
        <a:p>
          <a:endParaRPr lang="de-CH"/>
        </a:p>
      </dgm:t>
    </dgm:pt>
    <dgm:pt modelId="{AB5649D7-863E-4437-A2BD-14F1C4FD67B4}">
      <dgm:prSet phldrT="[Text]"/>
      <dgm:spPr/>
      <dgm:t>
        <a:bodyPr/>
        <a:lstStyle/>
        <a:p>
          <a:r>
            <a:rPr lang="en-US" dirty="0"/>
            <a:t>Standards</a:t>
          </a:r>
          <a:endParaRPr lang="de-CH" dirty="0"/>
        </a:p>
      </dgm:t>
    </dgm:pt>
    <dgm:pt modelId="{17EF7D69-F954-4359-ADEC-0FEA45E813DB}" type="parTrans" cxnId="{5A9B0061-1823-4B6E-A84B-855495C82A9F}">
      <dgm:prSet/>
      <dgm:spPr/>
      <dgm:t>
        <a:bodyPr/>
        <a:lstStyle/>
        <a:p>
          <a:endParaRPr lang="de-CH"/>
        </a:p>
      </dgm:t>
    </dgm:pt>
    <dgm:pt modelId="{5285963F-26B4-48DF-A9D9-DABE1239D7FB}" type="sibTrans" cxnId="{5A9B0061-1823-4B6E-A84B-855495C82A9F}">
      <dgm:prSet/>
      <dgm:spPr/>
      <dgm:t>
        <a:bodyPr/>
        <a:lstStyle/>
        <a:p>
          <a:endParaRPr lang="de-CH"/>
        </a:p>
      </dgm:t>
    </dgm:pt>
    <dgm:pt modelId="{676FC1FF-36E5-44D6-90B5-971248E74D73}">
      <dgm:prSet phldrT="[Text]"/>
      <dgm:spPr/>
      <dgm:t>
        <a:bodyPr/>
        <a:lstStyle/>
        <a:p>
          <a:pPr>
            <a:buNone/>
          </a:pPr>
          <a:r>
            <a:rPr lang="en-GB" b="0" dirty="0"/>
            <a:t>The argument was to find quantitative replacements for the focus areas able to formulate a methodology on how SIEM Use Cases can be selected. The results thereof are direct relationships between the focus areas and standards and frameworks. </a:t>
          </a:r>
          <a:r>
            <a:rPr lang="en-GB" b="1" dirty="0"/>
            <a:t>With this approach, we can select Use Cases based on frameworks and standards</a:t>
          </a:r>
          <a:r>
            <a:rPr lang="en-GB" b="0" dirty="0"/>
            <a:t>.</a:t>
          </a:r>
          <a:endParaRPr lang="de-CH" b="0" dirty="0"/>
        </a:p>
      </dgm:t>
    </dgm:pt>
    <dgm:pt modelId="{E7FB0C65-74A7-4120-BD50-659790877132}" type="parTrans" cxnId="{8546D856-D2BA-4D36-97BC-830CD20B6B4E}">
      <dgm:prSet/>
      <dgm:spPr/>
      <dgm:t>
        <a:bodyPr/>
        <a:lstStyle/>
        <a:p>
          <a:endParaRPr lang="de-CH"/>
        </a:p>
      </dgm:t>
    </dgm:pt>
    <dgm:pt modelId="{005773E0-36E1-45FC-B850-FB8A06E45311}" type="sibTrans" cxnId="{8546D856-D2BA-4D36-97BC-830CD20B6B4E}">
      <dgm:prSet/>
      <dgm:spPr/>
      <dgm:t>
        <a:bodyPr/>
        <a:lstStyle/>
        <a:p>
          <a:endParaRPr lang="de-CH"/>
        </a:p>
      </dgm:t>
    </dgm:pt>
    <dgm:pt modelId="{A88F850C-E6C6-4838-976D-435AEE8B931D}">
      <dgm:prSet phldrT="[Text]"/>
      <dgm:spPr/>
      <dgm:t>
        <a:bodyPr/>
        <a:lstStyle/>
        <a:p>
          <a:pPr>
            <a:buNone/>
          </a:pPr>
          <a:r>
            <a:rPr lang="en-US" dirty="0"/>
            <a:t>The research in chapters 2.2.2 has shown that the </a:t>
          </a:r>
          <a:r>
            <a:rPr lang="en-US" b="1" dirty="0" err="1"/>
            <a:t>Mitre</a:t>
          </a:r>
          <a:r>
            <a:rPr lang="en-US" b="1" dirty="0"/>
            <a:t> </a:t>
          </a:r>
          <a:r>
            <a:rPr lang="en-US" b="1" dirty="0" err="1"/>
            <a:t>Att&amp;ck</a:t>
          </a:r>
          <a:r>
            <a:rPr lang="en-US" b="1" dirty="0"/>
            <a:t> Framework </a:t>
          </a:r>
          <a:r>
            <a:rPr lang="en-US" dirty="0"/>
            <a:t>has proven to be the most effective dataset available.</a:t>
          </a:r>
          <a:endParaRPr lang="de-CH" dirty="0"/>
        </a:p>
      </dgm:t>
    </dgm:pt>
    <dgm:pt modelId="{D297D713-66B5-4F87-ABFB-66D9C9988B6E}" type="parTrans" cxnId="{929EEF08-169C-4B4C-BDF7-7FE287D844C9}">
      <dgm:prSet/>
      <dgm:spPr/>
      <dgm:t>
        <a:bodyPr/>
        <a:lstStyle/>
        <a:p>
          <a:endParaRPr lang="de-CH"/>
        </a:p>
      </dgm:t>
    </dgm:pt>
    <dgm:pt modelId="{DEA4BA39-7D1F-4671-8B73-6AC12BF41E4F}" type="sibTrans" cxnId="{929EEF08-169C-4B4C-BDF7-7FE287D844C9}">
      <dgm:prSet/>
      <dgm:spPr/>
      <dgm:t>
        <a:bodyPr/>
        <a:lstStyle/>
        <a:p>
          <a:endParaRPr lang="de-CH"/>
        </a:p>
      </dgm:t>
    </dgm:pt>
    <dgm:pt modelId="{35E8347D-C754-4954-8C87-3E31475E677F}">
      <dgm:prSet phldrT="[Text]"/>
      <dgm:spPr/>
      <dgm:t>
        <a:bodyPr/>
        <a:lstStyle/>
        <a:p>
          <a:pPr>
            <a:buNone/>
          </a:pPr>
          <a:r>
            <a:rPr lang="en-US" dirty="0"/>
            <a:t>If there is a </a:t>
          </a:r>
          <a:r>
            <a:rPr lang="en-US" b="1" dirty="0"/>
            <a:t>declaration of which mapping file</a:t>
          </a:r>
          <a:r>
            <a:rPr lang="en-US" dirty="0"/>
            <a:t> is used, then any of the mapping files can be used. It is the same approach as if an </a:t>
          </a:r>
          <a:r>
            <a:rPr lang="en-US" dirty="0" err="1"/>
            <a:t>organisation</a:t>
          </a:r>
          <a:r>
            <a:rPr lang="en-US" dirty="0"/>
            <a:t> defines a standard for their </a:t>
          </a:r>
          <a:r>
            <a:rPr lang="en-US" dirty="0" err="1"/>
            <a:t>organisation</a:t>
          </a:r>
          <a:r>
            <a:rPr lang="en-US" dirty="0"/>
            <a:t> to follow. </a:t>
          </a:r>
          <a:endParaRPr lang="de-CH" dirty="0"/>
        </a:p>
      </dgm:t>
    </dgm:pt>
    <dgm:pt modelId="{FD26319E-E944-4599-9641-EAB1B277676F}" type="parTrans" cxnId="{E29FB095-0FD5-45F9-A0EA-5ADA4C2103AA}">
      <dgm:prSet/>
      <dgm:spPr/>
      <dgm:t>
        <a:bodyPr/>
        <a:lstStyle/>
        <a:p>
          <a:endParaRPr lang="de-CH"/>
        </a:p>
      </dgm:t>
    </dgm:pt>
    <dgm:pt modelId="{A8923C6B-B373-41BD-A57A-75EC601D4E6E}" type="sibTrans" cxnId="{E29FB095-0FD5-45F9-A0EA-5ADA4C2103AA}">
      <dgm:prSet/>
      <dgm:spPr/>
      <dgm:t>
        <a:bodyPr/>
        <a:lstStyle/>
        <a:p>
          <a:endParaRPr lang="de-CH"/>
        </a:p>
      </dgm:t>
    </dgm:pt>
    <dgm:pt modelId="{1CE6D8F8-B4CB-450E-B228-6D791771438E}" type="pres">
      <dgm:prSet presAssocID="{16870ACC-8785-4112-9D71-5B4DC648C145}" presName="linear" presStyleCnt="0">
        <dgm:presLayoutVars>
          <dgm:dir/>
          <dgm:animLvl val="lvl"/>
          <dgm:resizeHandles val="exact"/>
        </dgm:presLayoutVars>
      </dgm:prSet>
      <dgm:spPr/>
    </dgm:pt>
    <dgm:pt modelId="{82A4F86A-9F42-4617-A881-E31A28BF6011}" type="pres">
      <dgm:prSet presAssocID="{7640AB40-D92C-491E-BFEF-0F66050F94A8}" presName="parentLin" presStyleCnt="0"/>
      <dgm:spPr/>
    </dgm:pt>
    <dgm:pt modelId="{E62A7454-412A-4FCD-B0D6-346D746F721B}" type="pres">
      <dgm:prSet presAssocID="{7640AB40-D92C-491E-BFEF-0F66050F94A8}" presName="parentLeftMargin" presStyleLbl="node1" presStyleIdx="0" presStyleCnt="3"/>
      <dgm:spPr/>
    </dgm:pt>
    <dgm:pt modelId="{75D38CB6-5CC3-4D15-9223-9FE4BDD2E0FA}" type="pres">
      <dgm:prSet presAssocID="{7640AB40-D92C-491E-BFEF-0F66050F94A8}" presName="parentText" presStyleLbl="node1" presStyleIdx="0" presStyleCnt="3">
        <dgm:presLayoutVars>
          <dgm:chMax val="0"/>
          <dgm:bulletEnabled val="1"/>
        </dgm:presLayoutVars>
      </dgm:prSet>
      <dgm:spPr/>
    </dgm:pt>
    <dgm:pt modelId="{933A81CF-8BF9-4542-BCC1-E993870EB0DD}" type="pres">
      <dgm:prSet presAssocID="{7640AB40-D92C-491E-BFEF-0F66050F94A8}" presName="negativeSpace" presStyleCnt="0"/>
      <dgm:spPr/>
    </dgm:pt>
    <dgm:pt modelId="{2DDF8000-525C-4087-BC34-46E4386811A3}" type="pres">
      <dgm:prSet presAssocID="{7640AB40-D92C-491E-BFEF-0F66050F94A8}" presName="childText" presStyleLbl="conFgAcc1" presStyleIdx="0" presStyleCnt="3">
        <dgm:presLayoutVars>
          <dgm:bulletEnabled val="1"/>
        </dgm:presLayoutVars>
      </dgm:prSet>
      <dgm:spPr/>
    </dgm:pt>
    <dgm:pt modelId="{62595BF5-8185-48AC-98C7-33DC40AC24BC}" type="pres">
      <dgm:prSet presAssocID="{19C48FA4-B3C6-40F0-8EA9-CC9615386B2A}" presName="spaceBetweenRectangles" presStyleCnt="0"/>
      <dgm:spPr/>
    </dgm:pt>
    <dgm:pt modelId="{7B5BB5AE-2A2F-4F4F-8352-B44E6777AFB8}" type="pres">
      <dgm:prSet presAssocID="{AB1EFA42-30E2-49F8-938C-0C91A5E060FE}" presName="parentLin" presStyleCnt="0"/>
      <dgm:spPr/>
    </dgm:pt>
    <dgm:pt modelId="{74EE3618-CBDA-4FB2-99FB-33701E7B0149}" type="pres">
      <dgm:prSet presAssocID="{AB1EFA42-30E2-49F8-938C-0C91A5E060FE}" presName="parentLeftMargin" presStyleLbl="node1" presStyleIdx="0" presStyleCnt="3"/>
      <dgm:spPr/>
    </dgm:pt>
    <dgm:pt modelId="{606FEAF6-C365-4D01-963E-F04F0D8A872B}" type="pres">
      <dgm:prSet presAssocID="{AB1EFA42-30E2-49F8-938C-0C91A5E060FE}" presName="parentText" presStyleLbl="node1" presStyleIdx="1" presStyleCnt="3">
        <dgm:presLayoutVars>
          <dgm:chMax val="0"/>
          <dgm:bulletEnabled val="1"/>
        </dgm:presLayoutVars>
      </dgm:prSet>
      <dgm:spPr/>
    </dgm:pt>
    <dgm:pt modelId="{C202F0FF-9CAD-4816-B5B4-7D86685273F6}" type="pres">
      <dgm:prSet presAssocID="{AB1EFA42-30E2-49F8-938C-0C91A5E060FE}" presName="negativeSpace" presStyleCnt="0"/>
      <dgm:spPr/>
    </dgm:pt>
    <dgm:pt modelId="{E4880BA1-0D26-4E08-BB16-615353A1D141}" type="pres">
      <dgm:prSet presAssocID="{AB1EFA42-30E2-49F8-938C-0C91A5E060FE}" presName="childText" presStyleLbl="conFgAcc1" presStyleIdx="1" presStyleCnt="3">
        <dgm:presLayoutVars>
          <dgm:bulletEnabled val="1"/>
        </dgm:presLayoutVars>
      </dgm:prSet>
      <dgm:spPr/>
    </dgm:pt>
    <dgm:pt modelId="{27B13FD8-CFA8-4168-9440-7A75FCB8123F}" type="pres">
      <dgm:prSet presAssocID="{2FC2DED6-81F2-44D4-8A5D-B7B7F91949E5}" presName="spaceBetweenRectangles" presStyleCnt="0"/>
      <dgm:spPr/>
    </dgm:pt>
    <dgm:pt modelId="{9336E0F3-6D52-4040-AB64-3C047C384229}" type="pres">
      <dgm:prSet presAssocID="{AB5649D7-863E-4437-A2BD-14F1C4FD67B4}" presName="parentLin" presStyleCnt="0"/>
      <dgm:spPr/>
    </dgm:pt>
    <dgm:pt modelId="{4FE6FF2F-1BFA-49C0-AB47-889CAF54FEC3}" type="pres">
      <dgm:prSet presAssocID="{AB5649D7-863E-4437-A2BD-14F1C4FD67B4}" presName="parentLeftMargin" presStyleLbl="node1" presStyleIdx="1" presStyleCnt="3"/>
      <dgm:spPr/>
    </dgm:pt>
    <dgm:pt modelId="{99477C37-51AC-4819-8825-80B9F0CEEC9A}" type="pres">
      <dgm:prSet presAssocID="{AB5649D7-863E-4437-A2BD-14F1C4FD67B4}" presName="parentText" presStyleLbl="node1" presStyleIdx="2" presStyleCnt="3">
        <dgm:presLayoutVars>
          <dgm:chMax val="0"/>
          <dgm:bulletEnabled val="1"/>
        </dgm:presLayoutVars>
      </dgm:prSet>
      <dgm:spPr/>
    </dgm:pt>
    <dgm:pt modelId="{725B3167-5454-4F73-8629-560896921EEC}" type="pres">
      <dgm:prSet presAssocID="{AB5649D7-863E-4437-A2BD-14F1C4FD67B4}" presName="negativeSpace" presStyleCnt="0"/>
      <dgm:spPr/>
    </dgm:pt>
    <dgm:pt modelId="{B1937D3F-2576-47B2-83A8-4FA073BE7E2E}" type="pres">
      <dgm:prSet presAssocID="{AB5649D7-863E-4437-A2BD-14F1C4FD67B4}" presName="childText" presStyleLbl="conFgAcc1" presStyleIdx="2" presStyleCnt="3">
        <dgm:presLayoutVars>
          <dgm:bulletEnabled val="1"/>
        </dgm:presLayoutVars>
      </dgm:prSet>
      <dgm:spPr/>
    </dgm:pt>
  </dgm:ptLst>
  <dgm:cxnLst>
    <dgm:cxn modelId="{4EF73805-B34F-46F6-9788-4C0F57CAD712}" type="presOf" srcId="{676FC1FF-36E5-44D6-90B5-971248E74D73}" destId="{2DDF8000-525C-4087-BC34-46E4386811A3}" srcOrd="0" destOrd="0" presId="urn:microsoft.com/office/officeart/2005/8/layout/list1"/>
    <dgm:cxn modelId="{929EEF08-169C-4B4C-BDF7-7FE287D844C9}" srcId="{AB1EFA42-30E2-49F8-938C-0C91A5E060FE}" destId="{A88F850C-E6C6-4838-976D-435AEE8B931D}" srcOrd="0" destOrd="0" parTransId="{D297D713-66B5-4F87-ABFB-66D9C9988B6E}" sibTransId="{DEA4BA39-7D1F-4671-8B73-6AC12BF41E4F}"/>
    <dgm:cxn modelId="{12C9D222-0124-4165-B84D-2CC4A8B1A7EB}" type="presOf" srcId="{A88F850C-E6C6-4838-976D-435AEE8B931D}" destId="{E4880BA1-0D26-4E08-BB16-615353A1D141}" srcOrd="0" destOrd="0" presId="urn:microsoft.com/office/officeart/2005/8/layout/list1"/>
    <dgm:cxn modelId="{EB111C60-1B45-4A35-8570-4E5F4477F1FC}" type="presOf" srcId="{AB5649D7-863E-4437-A2BD-14F1C4FD67B4}" destId="{4FE6FF2F-1BFA-49C0-AB47-889CAF54FEC3}" srcOrd="0" destOrd="0" presId="urn:microsoft.com/office/officeart/2005/8/layout/list1"/>
    <dgm:cxn modelId="{5A9B0061-1823-4B6E-A84B-855495C82A9F}" srcId="{16870ACC-8785-4112-9D71-5B4DC648C145}" destId="{AB5649D7-863E-4437-A2BD-14F1C4FD67B4}" srcOrd="2" destOrd="0" parTransId="{17EF7D69-F954-4359-ADEC-0FEA45E813DB}" sibTransId="{5285963F-26B4-48DF-A9D9-DABE1239D7FB}"/>
    <dgm:cxn modelId="{4B1E6441-0820-4432-B828-BCEB120B17A3}" type="presOf" srcId="{AB1EFA42-30E2-49F8-938C-0C91A5E060FE}" destId="{606FEAF6-C365-4D01-963E-F04F0D8A872B}" srcOrd="1" destOrd="0" presId="urn:microsoft.com/office/officeart/2005/8/layout/list1"/>
    <dgm:cxn modelId="{32FD3E43-968A-4E21-96F0-ABD8029721F7}" type="presOf" srcId="{7640AB40-D92C-491E-BFEF-0F66050F94A8}" destId="{75D38CB6-5CC3-4D15-9223-9FE4BDD2E0FA}" srcOrd="1" destOrd="0" presId="urn:microsoft.com/office/officeart/2005/8/layout/list1"/>
    <dgm:cxn modelId="{F0E34A76-18B6-46FE-BBDC-62E506D1B762}" type="presOf" srcId="{AB5649D7-863E-4437-A2BD-14F1C4FD67B4}" destId="{99477C37-51AC-4819-8825-80B9F0CEEC9A}" srcOrd="1" destOrd="0" presId="urn:microsoft.com/office/officeart/2005/8/layout/list1"/>
    <dgm:cxn modelId="{8546D856-D2BA-4D36-97BC-830CD20B6B4E}" srcId="{7640AB40-D92C-491E-BFEF-0F66050F94A8}" destId="{676FC1FF-36E5-44D6-90B5-971248E74D73}" srcOrd="0" destOrd="0" parTransId="{E7FB0C65-74A7-4120-BD50-659790877132}" sibTransId="{005773E0-36E1-45FC-B850-FB8A06E45311}"/>
    <dgm:cxn modelId="{57D74F7D-490D-41AC-8B04-1EDBB55D6FC6}" type="presOf" srcId="{7640AB40-D92C-491E-BFEF-0F66050F94A8}" destId="{E62A7454-412A-4FCD-B0D6-346D746F721B}" srcOrd="0" destOrd="0" presId="urn:microsoft.com/office/officeart/2005/8/layout/list1"/>
    <dgm:cxn modelId="{E29FB095-0FD5-45F9-A0EA-5ADA4C2103AA}" srcId="{AB5649D7-863E-4437-A2BD-14F1C4FD67B4}" destId="{35E8347D-C754-4954-8C87-3E31475E677F}" srcOrd="0" destOrd="0" parTransId="{FD26319E-E944-4599-9641-EAB1B277676F}" sibTransId="{A8923C6B-B373-41BD-A57A-75EC601D4E6E}"/>
    <dgm:cxn modelId="{FF715EC7-4942-425B-9B8C-4BE41668EF87}" type="presOf" srcId="{AB1EFA42-30E2-49F8-938C-0C91A5E060FE}" destId="{74EE3618-CBDA-4FB2-99FB-33701E7B0149}" srcOrd="0" destOrd="0" presId="urn:microsoft.com/office/officeart/2005/8/layout/list1"/>
    <dgm:cxn modelId="{1BA7FAD5-B18F-42FE-BF68-9F9294478953}" srcId="{16870ACC-8785-4112-9D71-5B4DC648C145}" destId="{7640AB40-D92C-491E-BFEF-0F66050F94A8}" srcOrd="0" destOrd="0" parTransId="{5E0E31B8-576A-4103-AC96-E57F43338E3F}" sibTransId="{19C48FA4-B3C6-40F0-8EA9-CC9615386B2A}"/>
    <dgm:cxn modelId="{8B0CD0DE-EA1F-4D5E-A933-C4CD45329FA2}" type="presOf" srcId="{35E8347D-C754-4954-8C87-3E31475E677F}" destId="{B1937D3F-2576-47B2-83A8-4FA073BE7E2E}" srcOrd="0" destOrd="0" presId="urn:microsoft.com/office/officeart/2005/8/layout/list1"/>
    <dgm:cxn modelId="{4AC360F6-5823-4947-BF8F-21454687BA60}" srcId="{16870ACC-8785-4112-9D71-5B4DC648C145}" destId="{AB1EFA42-30E2-49F8-938C-0C91A5E060FE}" srcOrd="1" destOrd="0" parTransId="{B4FAADB4-24C4-4065-B2C0-A8866981AAD8}" sibTransId="{2FC2DED6-81F2-44D4-8A5D-B7B7F91949E5}"/>
    <dgm:cxn modelId="{E14463FF-6927-4960-BD12-13F765FBA832}" type="presOf" srcId="{16870ACC-8785-4112-9D71-5B4DC648C145}" destId="{1CE6D8F8-B4CB-450E-B228-6D791771438E}" srcOrd="0" destOrd="0" presId="urn:microsoft.com/office/officeart/2005/8/layout/list1"/>
    <dgm:cxn modelId="{33B229B0-D81F-4A6C-AF4A-00DC0BB425BA}" type="presParOf" srcId="{1CE6D8F8-B4CB-450E-B228-6D791771438E}" destId="{82A4F86A-9F42-4617-A881-E31A28BF6011}" srcOrd="0" destOrd="0" presId="urn:microsoft.com/office/officeart/2005/8/layout/list1"/>
    <dgm:cxn modelId="{699C9470-FE2E-4BAB-8197-0B3F5AF0D8C6}" type="presParOf" srcId="{82A4F86A-9F42-4617-A881-E31A28BF6011}" destId="{E62A7454-412A-4FCD-B0D6-346D746F721B}" srcOrd="0" destOrd="0" presId="urn:microsoft.com/office/officeart/2005/8/layout/list1"/>
    <dgm:cxn modelId="{5FEFA498-D181-4A2E-A576-9064D036156A}" type="presParOf" srcId="{82A4F86A-9F42-4617-A881-E31A28BF6011}" destId="{75D38CB6-5CC3-4D15-9223-9FE4BDD2E0FA}" srcOrd="1" destOrd="0" presId="urn:microsoft.com/office/officeart/2005/8/layout/list1"/>
    <dgm:cxn modelId="{C982925B-AD98-4B01-91A2-3C457F1B4990}" type="presParOf" srcId="{1CE6D8F8-B4CB-450E-B228-6D791771438E}" destId="{933A81CF-8BF9-4542-BCC1-E993870EB0DD}" srcOrd="1" destOrd="0" presId="urn:microsoft.com/office/officeart/2005/8/layout/list1"/>
    <dgm:cxn modelId="{DA629CA1-EDAB-4093-8C98-DCC90A17881D}" type="presParOf" srcId="{1CE6D8F8-B4CB-450E-B228-6D791771438E}" destId="{2DDF8000-525C-4087-BC34-46E4386811A3}" srcOrd="2" destOrd="0" presId="urn:microsoft.com/office/officeart/2005/8/layout/list1"/>
    <dgm:cxn modelId="{7625D9B4-FF26-4847-81D7-DF145CDF4FC1}" type="presParOf" srcId="{1CE6D8F8-B4CB-450E-B228-6D791771438E}" destId="{62595BF5-8185-48AC-98C7-33DC40AC24BC}" srcOrd="3" destOrd="0" presId="urn:microsoft.com/office/officeart/2005/8/layout/list1"/>
    <dgm:cxn modelId="{C5028893-1C47-421E-9E03-AE3C6B324CA6}" type="presParOf" srcId="{1CE6D8F8-B4CB-450E-B228-6D791771438E}" destId="{7B5BB5AE-2A2F-4F4F-8352-B44E6777AFB8}" srcOrd="4" destOrd="0" presId="urn:microsoft.com/office/officeart/2005/8/layout/list1"/>
    <dgm:cxn modelId="{3C48DCC0-3E99-4214-A788-81B6B66A0E49}" type="presParOf" srcId="{7B5BB5AE-2A2F-4F4F-8352-B44E6777AFB8}" destId="{74EE3618-CBDA-4FB2-99FB-33701E7B0149}" srcOrd="0" destOrd="0" presId="urn:microsoft.com/office/officeart/2005/8/layout/list1"/>
    <dgm:cxn modelId="{3A62BE17-2E80-414A-99B6-B748CC707F14}" type="presParOf" srcId="{7B5BB5AE-2A2F-4F4F-8352-B44E6777AFB8}" destId="{606FEAF6-C365-4D01-963E-F04F0D8A872B}" srcOrd="1" destOrd="0" presId="urn:microsoft.com/office/officeart/2005/8/layout/list1"/>
    <dgm:cxn modelId="{CBB99589-AA69-4F92-A441-7916A286CF18}" type="presParOf" srcId="{1CE6D8F8-B4CB-450E-B228-6D791771438E}" destId="{C202F0FF-9CAD-4816-B5B4-7D86685273F6}" srcOrd="5" destOrd="0" presId="urn:microsoft.com/office/officeart/2005/8/layout/list1"/>
    <dgm:cxn modelId="{B89967E3-F94D-4D81-B3E7-47851E08DC43}" type="presParOf" srcId="{1CE6D8F8-B4CB-450E-B228-6D791771438E}" destId="{E4880BA1-0D26-4E08-BB16-615353A1D141}" srcOrd="6" destOrd="0" presId="urn:microsoft.com/office/officeart/2005/8/layout/list1"/>
    <dgm:cxn modelId="{1A2841D3-FAC7-4253-A004-FA72F73849F5}" type="presParOf" srcId="{1CE6D8F8-B4CB-450E-B228-6D791771438E}" destId="{27B13FD8-CFA8-4168-9440-7A75FCB8123F}" srcOrd="7" destOrd="0" presId="urn:microsoft.com/office/officeart/2005/8/layout/list1"/>
    <dgm:cxn modelId="{F941E2F1-5367-4395-B5CF-328809A436A2}" type="presParOf" srcId="{1CE6D8F8-B4CB-450E-B228-6D791771438E}" destId="{9336E0F3-6D52-4040-AB64-3C047C384229}" srcOrd="8" destOrd="0" presId="urn:microsoft.com/office/officeart/2005/8/layout/list1"/>
    <dgm:cxn modelId="{B8AD30A9-EAAE-4677-85E9-5D53F3F81285}" type="presParOf" srcId="{9336E0F3-6D52-4040-AB64-3C047C384229}" destId="{4FE6FF2F-1BFA-49C0-AB47-889CAF54FEC3}" srcOrd="0" destOrd="0" presId="urn:microsoft.com/office/officeart/2005/8/layout/list1"/>
    <dgm:cxn modelId="{149FAA96-A841-4B8D-8E14-B0D8383AB563}" type="presParOf" srcId="{9336E0F3-6D52-4040-AB64-3C047C384229}" destId="{99477C37-51AC-4819-8825-80B9F0CEEC9A}" srcOrd="1" destOrd="0" presId="urn:microsoft.com/office/officeart/2005/8/layout/list1"/>
    <dgm:cxn modelId="{BE464E72-90B7-4AD7-84AA-0478030A5E14}" type="presParOf" srcId="{1CE6D8F8-B4CB-450E-B228-6D791771438E}" destId="{725B3167-5454-4F73-8629-560896921EEC}" srcOrd="9" destOrd="0" presId="urn:microsoft.com/office/officeart/2005/8/layout/list1"/>
    <dgm:cxn modelId="{DCB25D88-746C-419F-86C7-64853B01047D}" type="presParOf" srcId="{1CE6D8F8-B4CB-450E-B228-6D791771438E}" destId="{B1937D3F-2576-47B2-83A8-4FA073BE7E2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6870ACC-8785-4112-9D71-5B4DC648C145}"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de-CH"/>
        </a:p>
      </dgm:t>
    </dgm:pt>
    <dgm:pt modelId="{7640AB40-D92C-491E-BFEF-0F66050F94A8}">
      <dgm:prSet phldrT="[Text]"/>
      <dgm:spPr/>
      <dgm:t>
        <a:bodyPr/>
        <a:lstStyle/>
        <a:p>
          <a:pPr>
            <a:buNone/>
          </a:pPr>
          <a:r>
            <a:rPr lang="en-GB" b="0" dirty="0"/>
            <a:t>Selection</a:t>
          </a:r>
          <a:endParaRPr lang="de-CH" b="0" dirty="0"/>
        </a:p>
      </dgm:t>
    </dgm:pt>
    <dgm:pt modelId="{5E0E31B8-576A-4103-AC96-E57F43338E3F}" type="parTrans" cxnId="{1BA7FAD5-B18F-42FE-BF68-9F9294478953}">
      <dgm:prSet/>
      <dgm:spPr/>
      <dgm:t>
        <a:bodyPr/>
        <a:lstStyle/>
        <a:p>
          <a:endParaRPr lang="de-CH"/>
        </a:p>
      </dgm:t>
    </dgm:pt>
    <dgm:pt modelId="{19C48FA4-B3C6-40F0-8EA9-CC9615386B2A}" type="sibTrans" cxnId="{1BA7FAD5-B18F-42FE-BF68-9F9294478953}">
      <dgm:prSet/>
      <dgm:spPr/>
      <dgm:t>
        <a:bodyPr/>
        <a:lstStyle/>
        <a:p>
          <a:endParaRPr lang="de-CH"/>
        </a:p>
      </dgm:t>
    </dgm:pt>
    <dgm:pt modelId="{AB1EFA42-30E2-49F8-938C-0C91A5E060FE}">
      <dgm:prSet phldrT="[Text]"/>
      <dgm:spPr/>
      <dgm:t>
        <a:bodyPr/>
        <a:lstStyle/>
        <a:p>
          <a:pPr>
            <a:buNone/>
          </a:pPr>
          <a:r>
            <a:rPr lang="en-US" dirty="0"/>
            <a:t>Main Research Question</a:t>
          </a:r>
          <a:endParaRPr lang="de-CH" dirty="0"/>
        </a:p>
      </dgm:t>
    </dgm:pt>
    <dgm:pt modelId="{B4FAADB4-24C4-4065-B2C0-A8866981AAD8}" type="parTrans" cxnId="{4AC360F6-5823-4947-BF8F-21454687BA60}">
      <dgm:prSet/>
      <dgm:spPr/>
      <dgm:t>
        <a:bodyPr/>
        <a:lstStyle/>
        <a:p>
          <a:endParaRPr lang="de-CH"/>
        </a:p>
      </dgm:t>
    </dgm:pt>
    <dgm:pt modelId="{2FC2DED6-81F2-44D4-8A5D-B7B7F91949E5}" type="sibTrans" cxnId="{4AC360F6-5823-4947-BF8F-21454687BA60}">
      <dgm:prSet/>
      <dgm:spPr/>
      <dgm:t>
        <a:bodyPr/>
        <a:lstStyle/>
        <a:p>
          <a:endParaRPr lang="de-CH"/>
        </a:p>
      </dgm:t>
    </dgm:pt>
    <dgm:pt modelId="{676FC1FF-36E5-44D6-90B5-971248E74D73}">
      <dgm:prSet phldrT="[Text]"/>
      <dgm:spPr/>
      <dgm:t>
        <a:bodyPr/>
        <a:lstStyle/>
        <a:p>
          <a:pPr>
            <a:buNone/>
          </a:pPr>
          <a:r>
            <a:rPr lang="en-US" b="0" dirty="0"/>
            <a:t>It has been shown in chapter 4.5.2 that such a mapping can be created. The mapping of </a:t>
          </a:r>
          <a:r>
            <a:rPr lang="en-US" b="0" dirty="0" err="1"/>
            <a:t>Att&amp;ck</a:t>
          </a:r>
          <a:r>
            <a:rPr lang="en-US" b="0" dirty="0"/>
            <a:t> and CIS is done by matching the content of each source logically by terminology. For the remainder with ambiguity or with no direct linkage to sensor technology, the whole framework description and the attack data set had to be compared against each other.</a:t>
          </a:r>
          <a:endParaRPr lang="de-CH" b="0" dirty="0"/>
        </a:p>
      </dgm:t>
    </dgm:pt>
    <dgm:pt modelId="{E7FB0C65-74A7-4120-BD50-659790877132}" type="parTrans" cxnId="{8546D856-D2BA-4D36-97BC-830CD20B6B4E}">
      <dgm:prSet/>
      <dgm:spPr/>
      <dgm:t>
        <a:bodyPr/>
        <a:lstStyle/>
        <a:p>
          <a:endParaRPr lang="de-CH"/>
        </a:p>
      </dgm:t>
    </dgm:pt>
    <dgm:pt modelId="{005773E0-36E1-45FC-B850-FB8A06E45311}" type="sibTrans" cxnId="{8546D856-D2BA-4D36-97BC-830CD20B6B4E}">
      <dgm:prSet/>
      <dgm:spPr/>
      <dgm:t>
        <a:bodyPr/>
        <a:lstStyle/>
        <a:p>
          <a:endParaRPr lang="de-CH"/>
        </a:p>
      </dgm:t>
    </dgm:pt>
    <dgm:pt modelId="{A88F850C-E6C6-4838-976D-435AEE8B931D}">
      <dgm:prSet phldrT="[Text]"/>
      <dgm:spPr/>
      <dgm:t>
        <a:bodyPr/>
        <a:lstStyle/>
        <a:p>
          <a:pPr>
            <a:buNone/>
          </a:pPr>
          <a:r>
            <a:rPr lang="en-US" b="0" dirty="0"/>
            <a:t>This research has shown that it is possible to have a unified approach in using SIEM Use Case focus areas necessary for their selection and combine them with the relevant cybersecurity standards and frameworks. The result is a flexible best </a:t>
          </a:r>
          <a:r>
            <a:rPr lang="en-US" b="0" dirty="0" err="1"/>
            <a:t>practises</a:t>
          </a:r>
          <a:r>
            <a:rPr lang="en-US" b="0" dirty="0"/>
            <a:t> solution allowing for various parameters to be configured to receive a list of applicable SIEM Use Cases.</a:t>
          </a:r>
          <a:endParaRPr lang="de-CH" b="0" dirty="0"/>
        </a:p>
      </dgm:t>
    </dgm:pt>
    <dgm:pt modelId="{D297D713-66B5-4F87-ABFB-66D9C9988B6E}" type="parTrans" cxnId="{929EEF08-169C-4B4C-BDF7-7FE287D844C9}">
      <dgm:prSet/>
      <dgm:spPr/>
      <dgm:t>
        <a:bodyPr/>
        <a:lstStyle/>
        <a:p>
          <a:endParaRPr lang="de-CH"/>
        </a:p>
      </dgm:t>
    </dgm:pt>
    <dgm:pt modelId="{DEA4BA39-7D1F-4671-8B73-6AC12BF41E4F}" type="sibTrans" cxnId="{929EEF08-169C-4B4C-BDF7-7FE287D844C9}">
      <dgm:prSet/>
      <dgm:spPr/>
      <dgm:t>
        <a:bodyPr/>
        <a:lstStyle/>
        <a:p>
          <a:endParaRPr lang="de-CH"/>
        </a:p>
      </dgm:t>
    </dgm:pt>
    <dgm:pt modelId="{1CE6D8F8-B4CB-450E-B228-6D791771438E}" type="pres">
      <dgm:prSet presAssocID="{16870ACC-8785-4112-9D71-5B4DC648C145}" presName="linear" presStyleCnt="0">
        <dgm:presLayoutVars>
          <dgm:dir/>
          <dgm:animLvl val="lvl"/>
          <dgm:resizeHandles val="exact"/>
        </dgm:presLayoutVars>
      </dgm:prSet>
      <dgm:spPr/>
    </dgm:pt>
    <dgm:pt modelId="{82A4F86A-9F42-4617-A881-E31A28BF6011}" type="pres">
      <dgm:prSet presAssocID="{7640AB40-D92C-491E-BFEF-0F66050F94A8}" presName="parentLin" presStyleCnt="0"/>
      <dgm:spPr/>
    </dgm:pt>
    <dgm:pt modelId="{E62A7454-412A-4FCD-B0D6-346D746F721B}" type="pres">
      <dgm:prSet presAssocID="{7640AB40-D92C-491E-BFEF-0F66050F94A8}" presName="parentLeftMargin" presStyleLbl="node1" presStyleIdx="0" presStyleCnt="2"/>
      <dgm:spPr/>
    </dgm:pt>
    <dgm:pt modelId="{75D38CB6-5CC3-4D15-9223-9FE4BDD2E0FA}" type="pres">
      <dgm:prSet presAssocID="{7640AB40-D92C-491E-BFEF-0F66050F94A8}" presName="parentText" presStyleLbl="node1" presStyleIdx="0" presStyleCnt="2">
        <dgm:presLayoutVars>
          <dgm:chMax val="0"/>
          <dgm:bulletEnabled val="1"/>
        </dgm:presLayoutVars>
      </dgm:prSet>
      <dgm:spPr/>
    </dgm:pt>
    <dgm:pt modelId="{933A81CF-8BF9-4542-BCC1-E993870EB0DD}" type="pres">
      <dgm:prSet presAssocID="{7640AB40-D92C-491E-BFEF-0F66050F94A8}" presName="negativeSpace" presStyleCnt="0"/>
      <dgm:spPr/>
    </dgm:pt>
    <dgm:pt modelId="{2DDF8000-525C-4087-BC34-46E4386811A3}" type="pres">
      <dgm:prSet presAssocID="{7640AB40-D92C-491E-BFEF-0F66050F94A8}" presName="childText" presStyleLbl="conFgAcc1" presStyleIdx="0" presStyleCnt="2">
        <dgm:presLayoutVars>
          <dgm:bulletEnabled val="1"/>
        </dgm:presLayoutVars>
      </dgm:prSet>
      <dgm:spPr/>
    </dgm:pt>
    <dgm:pt modelId="{62595BF5-8185-48AC-98C7-33DC40AC24BC}" type="pres">
      <dgm:prSet presAssocID="{19C48FA4-B3C6-40F0-8EA9-CC9615386B2A}" presName="spaceBetweenRectangles" presStyleCnt="0"/>
      <dgm:spPr/>
    </dgm:pt>
    <dgm:pt modelId="{7B5BB5AE-2A2F-4F4F-8352-B44E6777AFB8}" type="pres">
      <dgm:prSet presAssocID="{AB1EFA42-30E2-49F8-938C-0C91A5E060FE}" presName="parentLin" presStyleCnt="0"/>
      <dgm:spPr/>
    </dgm:pt>
    <dgm:pt modelId="{74EE3618-CBDA-4FB2-99FB-33701E7B0149}" type="pres">
      <dgm:prSet presAssocID="{AB1EFA42-30E2-49F8-938C-0C91A5E060FE}" presName="parentLeftMargin" presStyleLbl="node1" presStyleIdx="0" presStyleCnt="2"/>
      <dgm:spPr/>
    </dgm:pt>
    <dgm:pt modelId="{606FEAF6-C365-4D01-963E-F04F0D8A872B}" type="pres">
      <dgm:prSet presAssocID="{AB1EFA42-30E2-49F8-938C-0C91A5E060FE}" presName="parentText" presStyleLbl="node1" presStyleIdx="1" presStyleCnt="2">
        <dgm:presLayoutVars>
          <dgm:chMax val="0"/>
          <dgm:bulletEnabled val="1"/>
        </dgm:presLayoutVars>
      </dgm:prSet>
      <dgm:spPr/>
    </dgm:pt>
    <dgm:pt modelId="{C202F0FF-9CAD-4816-B5B4-7D86685273F6}" type="pres">
      <dgm:prSet presAssocID="{AB1EFA42-30E2-49F8-938C-0C91A5E060FE}" presName="negativeSpace" presStyleCnt="0"/>
      <dgm:spPr/>
    </dgm:pt>
    <dgm:pt modelId="{E4880BA1-0D26-4E08-BB16-615353A1D141}" type="pres">
      <dgm:prSet presAssocID="{AB1EFA42-30E2-49F8-938C-0C91A5E060FE}" presName="childText" presStyleLbl="conFgAcc1" presStyleIdx="1" presStyleCnt="2">
        <dgm:presLayoutVars>
          <dgm:bulletEnabled val="1"/>
        </dgm:presLayoutVars>
      </dgm:prSet>
      <dgm:spPr/>
    </dgm:pt>
  </dgm:ptLst>
  <dgm:cxnLst>
    <dgm:cxn modelId="{4EF73805-B34F-46F6-9788-4C0F57CAD712}" type="presOf" srcId="{676FC1FF-36E5-44D6-90B5-971248E74D73}" destId="{2DDF8000-525C-4087-BC34-46E4386811A3}" srcOrd="0" destOrd="0" presId="urn:microsoft.com/office/officeart/2005/8/layout/list1"/>
    <dgm:cxn modelId="{929EEF08-169C-4B4C-BDF7-7FE287D844C9}" srcId="{AB1EFA42-30E2-49F8-938C-0C91A5E060FE}" destId="{A88F850C-E6C6-4838-976D-435AEE8B931D}" srcOrd="0" destOrd="0" parTransId="{D297D713-66B5-4F87-ABFB-66D9C9988B6E}" sibTransId="{DEA4BA39-7D1F-4671-8B73-6AC12BF41E4F}"/>
    <dgm:cxn modelId="{12C9D222-0124-4165-B84D-2CC4A8B1A7EB}" type="presOf" srcId="{A88F850C-E6C6-4838-976D-435AEE8B931D}" destId="{E4880BA1-0D26-4E08-BB16-615353A1D141}" srcOrd="0" destOrd="0" presId="urn:microsoft.com/office/officeart/2005/8/layout/list1"/>
    <dgm:cxn modelId="{4B1E6441-0820-4432-B828-BCEB120B17A3}" type="presOf" srcId="{AB1EFA42-30E2-49F8-938C-0C91A5E060FE}" destId="{606FEAF6-C365-4D01-963E-F04F0D8A872B}" srcOrd="1" destOrd="0" presId="urn:microsoft.com/office/officeart/2005/8/layout/list1"/>
    <dgm:cxn modelId="{32FD3E43-968A-4E21-96F0-ABD8029721F7}" type="presOf" srcId="{7640AB40-D92C-491E-BFEF-0F66050F94A8}" destId="{75D38CB6-5CC3-4D15-9223-9FE4BDD2E0FA}" srcOrd="1" destOrd="0" presId="urn:microsoft.com/office/officeart/2005/8/layout/list1"/>
    <dgm:cxn modelId="{8546D856-D2BA-4D36-97BC-830CD20B6B4E}" srcId="{7640AB40-D92C-491E-BFEF-0F66050F94A8}" destId="{676FC1FF-36E5-44D6-90B5-971248E74D73}" srcOrd="0" destOrd="0" parTransId="{E7FB0C65-74A7-4120-BD50-659790877132}" sibTransId="{005773E0-36E1-45FC-B850-FB8A06E45311}"/>
    <dgm:cxn modelId="{57D74F7D-490D-41AC-8B04-1EDBB55D6FC6}" type="presOf" srcId="{7640AB40-D92C-491E-BFEF-0F66050F94A8}" destId="{E62A7454-412A-4FCD-B0D6-346D746F721B}" srcOrd="0" destOrd="0" presId="urn:microsoft.com/office/officeart/2005/8/layout/list1"/>
    <dgm:cxn modelId="{FF715EC7-4942-425B-9B8C-4BE41668EF87}" type="presOf" srcId="{AB1EFA42-30E2-49F8-938C-0C91A5E060FE}" destId="{74EE3618-CBDA-4FB2-99FB-33701E7B0149}" srcOrd="0" destOrd="0" presId="urn:microsoft.com/office/officeart/2005/8/layout/list1"/>
    <dgm:cxn modelId="{1BA7FAD5-B18F-42FE-BF68-9F9294478953}" srcId="{16870ACC-8785-4112-9D71-5B4DC648C145}" destId="{7640AB40-D92C-491E-BFEF-0F66050F94A8}" srcOrd="0" destOrd="0" parTransId="{5E0E31B8-576A-4103-AC96-E57F43338E3F}" sibTransId="{19C48FA4-B3C6-40F0-8EA9-CC9615386B2A}"/>
    <dgm:cxn modelId="{4AC360F6-5823-4947-BF8F-21454687BA60}" srcId="{16870ACC-8785-4112-9D71-5B4DC648C145}" destId="{AB1EFA42-30E2-49F8-938C-0C91A5E060FE}" srcOrd="1" destOrd="0" parTransId="{B4FAADB4-24C4-4065-B2C0-A8866981AAD8}" sibTransId="{2FC2DED6-81F2-44D4-8A5D-B7B7F91949E5}"/>
    <dgm:cxn modelId="{E14463FF-6927-4960-BD12-13F765FBA832}" type="presOf" srcId="{16870ACC-8785-4112-9D71-5B4DC648C145}" destId="{1CE6D8F8-B4CB-450E-B228-6D791771438E}" srcOrd="0" destOrd="0" presId="urn:microsoft.com/office/officeart/2005/8/layout/list1"/>
    <dgm:cxn modelId="{33B229B0-D81F-4A6C-AF4A-00DC0BB425BA}" type="presParOf" srcId="{1CE6D8F8-B4CB-450E-B228-6D791771438E}" destId="{82A4F86A-9F42-4617-A881-E31A28BF6011}" srcOrd="0" destOrd="0" presId="urn:microsoft.com/office/officeart/2005/8/layout/list1"/>
    <dgm:cxn modelId="{699C9470-FE2E-4BAB-8197-0B3F5AF0D8C6}" type="presParOf" srcId="{82A4F86A-9F42-4617-A881-E31A28BF6011}" destId="{E62A7454-412A-4FCD-B0D6-346D746F721B}" srcOrd="0" destOrd="0" presId="urn:microsoft.com/office/officeart/2005/8/layout/list1"/>
    <dgm:cxn modelId="{5FEFA498-D181-4A2E-A576-9064D036156A}" type="presParOf" srcId="{82A4F86A-9F42-4617-A881-E31A28BF6011}" destId="{75D38CB6-5CC3-4D15-9223-9FE4BDD2E0FA}" srcOrd="1" destOrd="0" presId="urn:microsoft.com/office/officeart/2005/8/layout/list1"/>
    <dgm:cxn modelId="{C982925B-AD98-4B01-91A2-3C457F1B4990}" type="presParOf" srcId="{1CE6D8F8-B4CB-450E-B228-6D791771438E}" destId="{933A81CF-8BF9-4542-BCC1-E993870EB0DD}" srcOrd="1" destOrd="0" presId="urn:microsoft.com/office/officeart/2005/8/layout/list1"/>
    <dgm:cxn modelId="{DA629CA1-EDAB-4093-8C98-DCC90A17881D}" type="presParOf" srcId="{1CE6D8F8-B4CB-450E-B228-6D791771438E}" destId="{2DDF8000-525C-4087-BC34-46E4386811A3}" srcOrd="2" destOrd="0" presId="urn:microsoft.com/office/officeart/2005/8/layout/list1"/>
    <dgm:cxn modelId="{7625D9B4-FF26-4847-81D7-DF145CDF4FC1}" type="presParOf" srcId="{1CE6D8F8-B4CB-450E-B228-6D791771438E}" destId="{62595BF5-8185-48AC-98C7-33DC40AC24BC}" srcOrd="3" destOrd="0" presId="urn:microsoft.com/office/officeart/2005/8/layout/list1"/>
    <dgm:cxn modelId="{C5028893-1C47-421E-9E03-AE3C6B324CA6}" type="presParOf" srcId="{1CE6D8F8-B4CB-450E-B228-6D791771438E}" destId="{7B5BB5AE-2A2F-4F4F-8352-B44E6777AFB8}" srcOrd="4" destOrd="0" presId="urn:microsoft.com/office/officeart/2005/8/layout/list1"/>
    <dgm:cxn modelId="{3C48DCC0-3E99-4214-A788-81B6B66A0E49}" type="presParOf" srcId="{7B5BB5AE-2A2F-4F4F-8352-B44E6777AFB8}" destId="{74EE3618-CBDA-4FB2-99FB-33701E7B0149}" srcOrd="0" destOrd="0" presId="urn:microsoft.com/office/officeart/2005/8/layout/list1"/>
    <dgm:cxn modelId="{3A62BE17-2E80-414A-99B6-B748CC707F14}" type="presParOf" srcId="{7B5BB5AE-2A2F-4F4F-8352-B44E6777AFB8}" destId="{606FEAF6-C365-4D01-963E-F04F0D8A872B}" srcOrd="1" destOrd="0" presId="urn:microsoft.com/office/officeart/2005/8/layout/list1"/>
    <dgm:cxn modelId="{CBB99589-AA69-4F92-A441-7916A286CF18}" type="presParOf" srcId="{1CE6D8F8-B4CB-450E-B228-6D791771438E}" destId="{C202F0FF-9CAD-4816-B5B4-7D86685273F6}" srcOrd="5" destOrd="0" presId="urn:microsoft.com/office/officeart/2005/8/layout/list1"/>
    <dgm:cxn modelId="{B89967E3-F94D-4D81-B3E7-47851E08DC43}" type="presParOf" srcId="{1CE6D8F8-B4CB-450E-B228-6D791771438E}" destId="{E4880BA1-0D26-4E08-BB16-615353A1D14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780E-ACCB-458B-BEB4-35716E9757A4}">
      <dsp:nvSpPr>
        <dsp:cNvPr id="0" name=""/>
        <dsp:cNvSpPr/>
      </dsp:nvSpPr>
      <dsp:spPr>
        <a:xfrm rot="10800000">
          <a:off x="1316059" y="2398"/>
          <a:ext cx="4476343" cy="754235"/>
        </a:xfrm>
        <a:prstGeom prst="homePlate">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2597"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badi" panose="020B0604020104020204" pitchFamily="34" charset="0"/>
            </a:rPr>
            <a:t>Use Case Selection</a:t>
          </a:r>
        </a:p>
      </dsp:txBody>
      <dsp:txXfrm rot="10800000">
        <a:off x="1504618" y="2398"/>
        <a:ext cx="4287784" cy="754235"/>
      </dsp:txXfrm>
    </dsp:sp>
    <dsp:sp modelId="{5A63A707-6325-4DB3-B3C4-B8B6AEE85786}">
      <dsp:nvSpPr>
        <dsp:cNvPr id="0" name=""/>
        <dsp:cNvSpPr/>
      </dsp:nvSpPr>
      <dsp:spPr>
        <a:xfrm>
          <a:off x="938941" y="2398"/>
          <a:ext cx="754235" cy="75423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17CBF07-F6FB-4723-9535-46C28A970205}">
      <dsp:nvSpPr>
        <dsp:cNvPr id="0" name=""/>
        <dsp:cNvSpPr/>
      </dsp:nvSpPr>
      <dsp:spPr>
        <a:xfrm rot="10800000">
          <a:off x="1316059" y="981779"/>
          <a:ext cx="4476343" cy="754235"/>
        </a:xfrm>
        <a:prstGeom prst="homePlate">
          <a:avLst/>
        </a:prstGeom>
        <a:gradFill rotWithShape="0">
          <a:gsLst>
            <a:gs pos="0">
              <a:schemeClr val="accent1">
                <a:shade val="80000"/>
                <a:hueOff val="116428"/>
                <a:satOff val="-2085"/>
                <a:lumOff val="8862"/>
                <a:alphaOff val="0"/>
                <a:lumMod val="110000"/>
                <a:satMod val="105000"/>
                <a:tint val="67000"/>
              </a:schemeClr>
            </a:gs>
            <a:gs pos="50000">
              <a:schemeClr val="accent1">
                <a:shade val="80000"/>
                <a:hueOff val="116428"/>
                <a:satOff val="-2085"/>
                <a:lumOff val="8862"/>
                <a:alphaOff val="0"/>
                <a:lumMod val="105000"/>
                <a:satMod val="103000"/>
                <a:tint val="73000"/>
              </a:schemeClr>
            </a:gs>
            <a:gs pos="100000">
              <a:schemeClr val="accent1">
                <a:shade val="80000"/>
                <a:hueOff val="116428"/>
                <a:satOff val="-2085"/>
                <a:lumOff val="886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2597"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badi" panose="020B0604020104020204" pitchFamily="34" charset="0"/>
            </a:rPr>
            <a:t>Threats &amp; Detection</a:t>
          </a:r>
        </a:p>
      </dsp:txBody>
      <dsp:txXfrm rot="10800000">
        <a:off x="1504618" y="981779"/>
        <a:ext cx="4287784" cy="754235"/>
      </dsp:txXfrm>
    </dsp:sp>
    <dsp:sp modelId="{016C2964-0B2C-4B3B-8B48-FE84A986C7C9}">
      <dsp:nvSpPr>
        <dsp:cNvPr id="0" name=""/>
        <dsp:cNvSpPr/>
      </dsp:nvSpPr>
      <dsp:spPr>
        <a:xfrm>
          <a:off x="938941" y="981779"/>
          <a:ext cx="754235" cy="75423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DF0E7E-1E14-4E88-8B90-D7B076528D98}">
      <dsp:nvSpPr>
        <dsp:cNvPr id="0" name=""/>
        <dsp:cNvSpPr/>
      </dsp:nvSpPr>
      <dsp:spPr>
        <a:xfrm rot="10800000">
          <a:off x="1316059" y="1961160"/>
          <a:ext cx="4476343" cy="754235"/>
        </a:xfrm>
        <a:prstGeom prst="homePlate">
          <a:avLst/>
        </a:prstGeom>
        <a:gradFill rotWithShape="0">
          <a:gsLst>
            <a:gs pos="0">
              <a:schemeClr val="accent1">
                <a:shade val="80000"/>
                <a:hueOff val="232855"/>
                <a:satOff val="-4171"/>
                <a:lumOff val="17723"/>
                <a:alphaOff val="0"/>
                <a:lumMod val="110000"/>
                <a:satMod val="105000"/>
                <a:tint val="67000"/>
              </a:schemeClr>
            </a:gs>
            <a:gs pos="50000">
              <a:schemeClr val="accent1">
                <a:shade val="80000"/>
                <a:hueOff val="232855"/>
                <a:satOff val="-4171"/>
                <a:lumOff val="17723"/>
                <a:alphaOff val="0"/>
                <a:lumMod val="105000"/>
                <a:satMod val="103000"/>
                <a:tint val="73000"/>
              </a:schemeClr>
            </a:gs>
            <a:gs pos="100000">
              <a:schemeClr val="accent1">
                <a:shade val="80000"/>
                <a:hueOff val="232855"/>
                <a:satOff val="-4171"/>
                <a:lumOff val="177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2597"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badi" panose="020B0604020104020204" pitchFamily="34" charset="0"/>
            </a:rPr>
            <a:t>Standards</a:t>
          </a:r>
        </a:p>
      </dsp:txBody>
      <dsp:txXfrm rot="10800000">
        <a:off x="1504618" y="1961160"/>
        <a:ext cx="4287784" cy="754235"/>
      </dsp:txXfrm>
    </dsp:sp>
    <dsp:sp modelId="{CE0D45F5-57EC-404F-8538-BF2DE3378180}">
      <dsp:nvSpPr>
        <dsp:cNvPr id="0" name=""/>
        <dsp:cNvSpPr/>
      </dsp:nvSpPr>
      <dsp:spPr>
        <a:xfrm>
          <a:off x="938941" y="1961160"/>
          <a:ext cx="754235" cy="75423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976B017-8D8E-4D75-BA62-85D3B1D1CC41}">
      <dsp:nvSpPr>
        <dsp:cNvPr id="0" name=""/>
        <dsp:cNvSpPr/>
      </dsp:nvSpPr>
      <dsp:spPr>
        <a:xfrm rot="10800000">
          <a:off x="1316059" y="2940540"/>
          <a:ext cx="4476343" cy="754235"/>
        </a:xfrm>
        <a:prstGeom prst="homePlate">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2597"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badi" panose="020B0604020104020204" pitchFamily="34" charset="0"/>
            </a:rPr>
            <a:t>Selection</a:t>
          </a:r>
        </a:p>
      </dsp:txBody>
      <dsp:txXfrm rot="10800000">
        <a:off x="1504618" y="2940540"/>
        <a:ext cx="4287784" cy="754235"/>
      </dsp:txXfrm>
    </dsp:sp>
    <dsp:sp modelId="{26396998-7479-4FEC-9910-015D6499BAC0}">
      <dsp:nvSpPr>
        <dsp:cNvPr id="0" name=""/>
        <dsp:cNvSpPr/>
      </dsp:nvSpPr>
      <dsp:spPr>
        <a:xfrm>
          <a:off x="938941" y="2940540"/>
          <a:ext cx="754235" cy="754235"/>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61CFC-3475-49F5-BCE7-9550EF64F91F}">
      <dsp:nvSpPr>
        <dsp:cNvPr id="0" name=""/>
        <dsp:cNvSpPr/>
      </dsp:nvSpPr>
      <dsp:spPr>
        <a:xfrm>
          <a:off x="2939413" y="1884639"/>
          <a:ext cx="1139593" cy="1139593"/>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Method</a:t>
          </a:r>
        </a:p>
      </dsp:txBody>
      <dsp:txXfrm>
        <a:off x="3106303" y="2051529"/>
        <a:ext cx="805813" cy="805813"/>
      </dsp:txXfrm>
    </dsp:sp>
    <dsp:sp modelId="{39D5A063-B2F2-4D0D-9D52-1B2FCBC4C851}">
      <dsp:nvSpPr>
        <dsp:cNvPr id="0" name=""/>
        <dsp:cNvSpPr/>
      </dsp:nvSpPr>
      <dsp:spPr>
        <a:xfrm rot="16200000">
          <a:off x="3387873" y="1468837"/>
          <a:ext cx="242674" cy="38746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24274" y="1582730"/>
        <a:ext cx="169872" cy="232477"/>
      </dsp:txXfrm>
    </dsp:sp>
    <dsp:sp modelId="{52D03CB8-C82C-4957-8208-7B5A40C30E28}">
      <dsp:nvSpPr>
        <dsp:cNvPr id="0" name=""/>
        <dsp:cNvSpPr/>
      </dsp:nvSpPr>
      <dsp:spPr>
        <a:xfrm>
          <a:off x="2796964" y="2269"/>
          <a:ext cx="1424492" cy="14244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Focus area selection</a:t>
          </a:r>
        </a:p>
      </dsp:txBody>
      <dsp:txXfrm>
        <a:off x="3005576" y="210881"/>
        <a:ext cx="1007268" cy="1007268"/>
      </dsp:txXfrm>
    </dsp:sp>
    <dsp:sp modelId="{F4700BEA-8613-4A2A-AE7F-8D89741DE849}">
      <dsp:nvSpPr>
        <dsp:cNvPr id="0" name=""/>
        <dsp:cNvSpPr/>
      </dsp:nvSpPr>
      <dsp:spPr>
        <a:xfrm rot="20520000">
          <a:off x="4140983" y="2016004"/>
          <a:ext cx="242674" cy="38746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42765" y="2104745"/>
        <a:ext cx="169872" cy="232477"/>
      </dsp:txXfrm>
    </dsp:sp>
    <dsp:sp modelId="{1ADD47FC-D847-4544-B824-EABDC2F94DB7}">
      <dsp:nvSpPr>
        <dsp:cNvPr id="0" name=""/>
        <dsp:cNvSpPr/>
      </dsp:nvSpPr>
      <dsp:spPr>
        <a:xfrm>
          <a:off x="4451726" y="1204525"/>
          <a:ext cx="1424492" cy="14244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Interchangeable mappings</a:t>
          </a:r>
        </a:p>
      </dsp:txBody>
      <dsp:txXfrm>
        <a:off x="4660338" y="1413137"/>
        <a:ext cx="1007268" cy="1007268"/>
      </dsp:txXfrm>
    </dsp:sp>
    <dsp:sp modelId="{9BB2B7D1-97D5-4B55-8317-21254B08B506}">
      <dsp:nvSpPr>
        <dsp:cNvPr id="0" name=""/>
        <dsp:cNvSpPr/>
      </dsp:nvSpPr>
      <dsp:spPr>
        <a:xfrm rot="3240000">
          <a:off x="3853320" y="2901339"/>
          <a:ext cx="242674" cy="38746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68325" y="2949382"/>
        <a:ext cx="169872" cy="232477"/>
      </dsp:txXfrm>
    </dsp:sp>
    <dsp:sp modelId="{BED4361E-BB4F-4CF4-85DF-C923EB2F0F29}">
      <dsp:nvSpPr>
        <dsp:cNvPr id="0" name=""/>
        <dsp:cNvSpPr/>
      </dsp:nvSpPr>
      <dsp:spPr>
        <a:xfrm>
          <a:off x="3819663" y="3149815"/>
          <a:ext cx="1424492" cy="14244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Filters</a:t>
          </a:r>
        </a:p>
      </dsp:txBody>
      <dsp:txXfrm>
        <a:off x="4028275" y="3358427"/>
        <a:ext cx="1007268" cy="1007268"/>
      </dsp:txXfrm>
    </dsp:sp>
    <dsp:sp modelId="{5EDDE95E-AB6F-4D30-B226-D5BB5E56F958}">
      <dsp:nvSpPr>
        <dsp:cNvPr id="0" name=""/>
        <dsp:cNvSpPr/>
      </dsp:nvSpPr>
      <dsp:spPr>
        <a:xfrm rot="7560000">
          <a:off x="2922425" y="2901339"/>
          <a:ext cx="242674" cy="38746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980222" y="2949382"/>
        <a:ext cx="169872" cy="232477"/>
      </dsp:txXfrm>
    </dsp:sp>
    <dsp:sp modelId="{427D30E0-FCAF-4E0A-BFFA-B5E8F8645721}">
      <dsp:nvSpPr>
        <dsp:cNvPr id="0" name=""/>
        <dsp:cNvSpPr/>
      </dsp:nvSpPr>
      <dsp:spPr>
        <a:xfrm>
          <a:off x="1774264" y="3149815"/>
          <a:ext cx="1424492" cy="14244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Selectors</a:t>
          </a:r>
        </a:p>
      </dsp:txBody>
      <dsp:txXfrm>
        <a:off x="1982876" y="3358427"/>
        <a:ext cx="1007268" cy="1007268"/>
      </dsp:txXfrm>
    </dsp:sp>
    <dsp:sp modelId="{49823282-AB88-4BBD-82A4-C92BE4C1B287}">
      <dsp:nvSpPr>
        <dsp:cNvPr id="0" name=""/>
        <dsp:cNvSpPr/>
      </dsp:nvSpPr>
      <dsp:spPr>
        <a:xfrm rot="11880000">
          <a:off x="2634762" y="2016004"/>
          <a:ext cx="242674" cy="38746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05782" y="2104745"/>
        <a:ext cx="169872" cy="232477"/>
      </dsp:txXfrm>
    </dsp:sp>
    <dsp:sp modelId="{65669C08-1660-4CDB-9572-0618BF9F2F48}">
      <dsp:nvSpPr>
        <dsp:cNvPr id="0" name=""/>
        <dsp:cNvSpPr/>
      </dsp:nvSpPr>
      <dsp:spPr>
        <a:xfrm>
          <a:off x="1142201" y="1204525"/>
          <a:ext cx="1424492" cy="142449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Extendable</a:t>
          </a:r>
        </a:p>
      </dsp:txBody>
      <dsp:txXfrm>
        <a:off x="1350813" y="1413137"/>
        <a:ext cx="1007268" cy="10072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787E3-4FFC-4B5B-9D83-BBFEE69ECD5D}">
      <dsp:nvSpPr>
        <dsp:cNvPr id="0" name=""/>
        <dsp:cNvSpPr/>
      </dsp:nvSpPr>
      <dsp:spPr>
        <a:xfrm>
          <a:off x="213679" y="1022468"/>
          <a:ext cx="5105803" cy="159556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0728"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More Use Cases</a:t>
          </a:r>
        </a:p>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Incorporation of other SIEM Use Case resources such as SIGMA[1] or </a:t>
          </a:r>
          <a:r>
            <a:rPr lang="en-US" sz="1200" kern="1200" dirty="0" err="1"/>
            <a:t>SOCPrime</a:t>
          </a:r>
          <a:r>
            <a:rPr lang="en-US" sz="1200" kern="1200" dirty="0"/>
            <a:t>[2]. A guide could be provided also to include self-developed SIEM Use Cases and how to map them to the </a:t>
          </a:r>
          <a:r>
            <a:rPr lang="en-US" sz="1200" kern="1200" dirty="0" err="1"/>
            <a:t>Att&amp;ck</a:t>
          </a:r>
          <a:r>
            <a:rPr lang="en-US" sz="1200" kern="1200" dirty="0"/>
            <a:t> Framework.</a:t>
          </a:r>
        </a:p>
      </dsp:txBody>
      <dsp:txXfrm>
        <a:off x="213679" y="1022468"/>
        <a:ext cx="5105803" cy="1595563"/>
      </dsp:txXfrm>
    </dsp:sp>
    <dsp:sp modelId="{7C0FA6FC-0D17-4976-968A-1DE5F9E4C5AD}">
      <dsp:nvSpPr>
        <dsp:cNvPr id="0" name=""/>
        <dsp:cNvSpPr/>
      </dsp:nvSpPr>
      <dsp:spPr>
        <a:xfrm>
          <a:off x="937" y="791997"/>
          <a:ext cx="1116894" cy="1675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4FC8D1-A349-41FB-BC9B-A1E3FE810901}">
      <dsp:nvSpPr>
        <dsp:cNvPr id="0" name=""/>
        <dsp:cNvSpPr/>
      </dsp:nvSpPr>
      <dsp:spPr>
        <a:xfrm>
          <a:off x="5796543" y="1022468"/>
          <a:ext cx="5105803" cy="159556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0728"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Public Portal</a:t>
          </a:r>
        </a:p>
        <a:p>
          <a:pPr marL="114300" lvl="1" indent="-114300" algn="l" defTabSz="533400">
            <a:lnSpc>
              <a:spcPct val="90000"/>
            </a:lnSpc>
            <a:spcBef>
              <a:spcPct val="0"/>
            </a:spcBef>
            <a:spcAft>
              <a:spcPct val="15000"/>
            </a:spcAft>
            <a:buChar char="•"/>
          </a:pPr>
          <a:r>
            <a:rPr lang="en-US" sz="1200" kern="1200" dirty="0"/>
            <a:t>Further development of the application to upload risk assessment results of one of the supported frameworks and then provide an overview of which SIEM Use cases to deploy in which </a:t>
          </a:r>
          <a:r>
            <a:rPr lang="en-US" sz="1200" kern="1200" dirty="0" err="1"/>
            <a:t>prioritisation</a:t>
          </a:r>
          <a:r>
            <a:rPr lang="en-US" sz="1200" kern="1200" dirty="0"/>
            <a:t>, the required log sources, the association to the other standards and the statistical overview of CIS, kill-chain and NIST CSF functions.</a:t>
          </a:r>
        </a:p>
      </dsp:txBody>
      <dsp:txXfrm>
        <a:off x="5796543" y="1022468"/>
        <a:ext cx="5105803" cy="1595563"/>
      </dsp:txXfrm>
    </dsp:sp>
    <dsp:sp modelId="{50E6C9A7-245F-4B86-8F3C-3CC8DCF64048}">
      <dsp:nvSpPr>
        <dsp:cNvPr id="0" name=""/>
        <dsp:cNvSpPr/>
      </dsp:nvSpPr>
      <dsp:spPr>
        <a:xfrm>
          <a:off x="5583801" y="791997"/>
          <a:ext cx="1116894" cy="1675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E92050-5D98-452E-A808-7AB61FFFA366}">
      <dsp:nvSpPr>
        <dsp:cNvPr id="0" name=""/>
        <dsp:cNvSpPr/>
      </dsp:nvSpPr>
      <dsp:spPr>
        <a:xfrm>
          <a:off x="213679" y="3031105"/>
          <a:ext cx="5105803" cy="159556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0728"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1. </a:t>
          </a:r>
          <a:r>
            <a:rPr lang="en-US" sz="1600" kern="1200" dirty="0" err="1"/>
            <a:t>Att&amp;ck</a:t>
          </a:r>
          <a:r>
            <a:rPr lang="en-US" sz="1600" kern="1200" dirty="0"/>
            <a:t> Framework enhancement</a:t>
          </a:r>
        </a:p>
        <a:p>
          <a:pPr marL="114300" lvl="1" indent="-114300" algn="l" defTabSz="533400">
            <a:lnSpc>
              <a:spcPct val="90000"/>
            </a:lnSpc>
            <a:spcBef>
              <a:spcPct val="0"/>
            </a:spcBef>
            <a:spcAft>
              <a:spcPct val="15000"/>
            </a:spcAft>
            <a:buChar char="•"/>
          </a:pPr>
          <a:r>
            <a:rPr lang="en-US" sz="1200" kern="1200" dirty="0"/>
            <a:t>Reach out to Mitre for a suggestion to include business-relevant information such as discussed in chapter 4.3. Increasing the reach of the Framework in order to protect </a:t>
          </a:r>
          <a:r>
            <a:rPr lang="en-US" sz="1200" kern="1200" dirty="0" err="1"/>
            <a:t>organisations</a:t>
          </a:r>
          <a:r>
            <a:rPr lang="en-US" sz="1200" kern="1200" dirty="0"/>
            <a:t> must be a goal of every cybersecurity practitioner.</a:t>
          </a:r>
        </a:p>
      </dsp:txBody>
      <dsp:txXfrm>
        <a:off x="213679" y="3031105"/>
        <a:ext cx="5105803" cy="1595563"/>
      </dsp:txXfrm>
    </dsp:sp>
    <dsp:sp modelId="{5DA982F6-00F4-42AA-B620-C45C3C0CEBA2}">
      <dsp:nvSpPr>
        <dsp:cNvPr id="0" name=""/>
        <dsp:cNvSpPr/>
      </dsp:nvSpPr>
      <dsp:spPr>
        <a:xfrm>
          <a:off x="937" y="2800635"/>
          <a:ext cx="1116894" cy="1675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B231B-2993-42A3-A6C0-B21DC627D277}">
      <dsp:nvSpPr>
        <dsp:cNvPr id="0" name=""/>
        <dsp:cNvSpPr/>
      </dsp:nvSpPr>
      <dsp:spPr>
        <a:xfrm>
          <a:off x="5796543" y="3031105"/>
          <a:ext cx="5105803" cy="159556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0728"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2. </a:t>
          </a:r>
          <a:r>
            <a:rPr lang="en-US" sz="1600" kern="1200" dirty="0" err="1"/>
            <a:t>Att&amp;ck</a:t>
          </a:r>
          <a:r>
            <a:rPr lang="en-US" sz="1600" kern="1200" dirty="0"/>
            <a:t> Framework enhancement</a:t>
          </a:r>
        </a:p>
        <a:p>
          <a:pPr marL="114300" lvl="1" indent="-114300" algn="l" defTabSz="533400">
            <a:lnSpc>
              <a:spcPct val="90000"/>
            </a:lnSpc>
            <a:spcBef>
              <a:spcPct val="0"/>
            </a:spcBef>
            <a:spcAft>
              <a:spcPct val="15000"/>
            </a:spcAft>
            <a:buChar char="•"/>
          </a:pPr>
          <a:r>
            <a:rPr lang="en-US" sz="1200" kern="1200" dirty="0"/>
            <a:t>Reach out to Mitre to suggest the mapping to CIS. The impact of a precise mapping is much more significant than done by an individual. If the mapping can help to drive the adoption rate, then it is a win for all.</a:t>
          </a:r>
        </a:p>
      </dsp:txBody>
      <dsp:txXfrm>
        <a:off x="5796543" y="3031105"/>
        <a:ext cx="5105803" cy="1595563"/>
      </dsp:txXfrm>
    </dsp:sp>
    <dsp:sp modelId="{B58C8836-1EB0-4985-9DE0-0F828D97F9DD}">
      <dsp:nvSpPr>
        <dsp:cNvPr id="0" name=""/>
        <dsp:cNvSpPr/>
      </dsp:nvSpPr>
      <dsp:spPr>
        <a:xfrm>
          <a:off x="5583801" y="2800635"/>
          <a:ext cx="1116894" cy="1675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780E-ACCB-458B-BEB4-35716E9757A4}">
      <dsp:nvSpPr>
        <dsp:cNvPr id="0" name=""/>
        <dsp:cNvSpPr/>
      </dsp:nvSpPr>
      <dsp:spPr>
        <a:xfrm rot="10800000">
          <a:off x="1691250" y="721087"/>
          <a:ext cx="4476343" cy="2255000"/>
        </a:xfrm>
        <a:prstGeom prst="homePlate">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4392" tIns="72390" rIns="135128" bIns="72390"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Abadi" panose="020B0604020104020204" pitchFamily="34" charset="0"/>
            </a:rPr>
            <a:t>If cybersecurity risks are managed by frameworks and standards, can we combine the requirements listed in these documents with actual threat data to drive the SIEM Use Case selection process?</a:t>
          </a:r>
          <a:endParaRPr lang="en-US" sz="1900" kern="1200" dirty="0">
            <a:latin typeface="Abadi" panose="020B0604020104020204" pitchFamily="34" charset="0"/>
          </a:endParaRPr>
        </a:p>
      </dsp:txBody>
      <dsp:txXfrm rot="10800000">
        <a:off x="2255000" y="721087"/>
        <a:ext cx="3912593" cy="2255000"/>
      </dsp:txXfrm>
    </dsp:sp>
    <dsp:sp modelId="{5A63A707-6325-4DB3-B3C4-B8B6AEE85786}">
      <dsp:nvSpPr>
        <dsp:cNvPr id="0" name=""/>
        <dsp:cNvSpPr/>
      </dsp:nvSpPr>
      <dsp:spPr>
        <a:xfrm>
          <a:off x="563750" y="721087"/>
          <a:ext cx="2255000" cy="22550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76C8D-5F3A-461A-8EF2-67CA4D48FAAC}">
      <dsp:nvSpPr>
        <dsp:cNvPr id="0" name=""/>
        <dsp:cNvSpPr/>
      </dsp:nvSpPr>
      <dsp:spPr>
        <a:xfrm rot="5400000">
          <a:off x="1763189" y="64136"/>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CIS CSC</a:t>
          </a:r>
        </a:p>
      </dsp:txBody>
      <dsp:txXfrm rot="-5400000">
        <a:off x="1957553" y="152157"/>
        <a:ext cx="580307" cy="667020"/>
      </dsp:txXfrm>
    </dsp:sp>
    <dsp:sp modelId="{4909754D-E750-49A7-82A0-5EB3DC8C450C}">
      <dsp:nvSpPr>
        <dsp:cNvPr id="0" name=""/>
        <dsp:cNvSpPr/>
      </dsp:nvSpPr>
      <dsp:spPr>
        <a:xfrm>
          <a:off x="2694820" y="194956"/>
          <a:ext cx="1081444" cy="581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NIST CSF</a:t>
          </a:r>
        </a:p>
      </dsp:txBody>
      <dsp:txXfrm>
        <a:off x="2694820" y="194956"/>
        <a:ext cx="1081444" cy="581421"/>
      </dsp:txXfrm>
    </dsp:sp>
    <dsp:sp modelId="{4626F983-2DE3-4556-83CE-242C2A9DDBBE}">
      <dsp:nvSpPr>
        <dsp:cNvPr id="0" name=""/>
        <dsp:cNvSpPr/>
      </dsp:nvSpPr>
      <dsp:spPr>
        <a:xfrm rot="5400000">
          <a:off x="852682" y="64136"/>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047046" y="152157"/>
        <a:ext cx="580307" cy="667020"/>
      </dsp:txXfrm>
    </dsp:sp>
    <dsp:sp modelId="{BE67DABF-7178-413F-A2C6-3837FCF3C076}">
      <dsp:nvSpPr>
        <dsp:cNvPr id="0" name=""/>
        <dsp:cNvSpPr/>
      </dsp:nvSpPr>
      <dsp:spPr>
        <a:xfrm rot="5400000">
          <a:off x="1306191" y="886654"/>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NIST SP 800-53</a:t>
          </a:r>
        </a:p>
      </dsp:txBody>
      <dsp:txXfrm rot="-5400000">
        <a:off x="1500555" y="974675"/>
        <a:ext cx="580307" cy="667020"/>
      </dsp:txXfrm>
    </dsp:sp>
    <dsp:sp modelId="{AFEBD396-51B7-479C-A4E5-CF141F6CEDF6}">
      <dsp:nvSpPr>
        <dsp:cNvPr id="0" name=""/>
        <dsp:cNvSpPr/>
      </dsp:nvSpPr>
      <dsp:spPr>
        <a:xfrm>
          <a:off x="287734" y="1017474"/>
          <a:ext cx="1046559" cy="581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NERC v7</a:t>
          </a:r>
        </a:p>
      </dsp:txBody>
      <dsp:txXfrm>
        <a:off x="287734" y="1017474"/>
        <a:ext cx="1046559" cy="581421"/>
      </dsp:txXfrm>
    </dsp:sp>
    <dsp:sp modelId="{F6BD9333-B7B7-40B8-8776-A12B2DBA26B4}">
      <dsp:nvSpPr>
        <dsp:cNvPr id="0" name=""/>
        <dsp:cNvSpPr/>
      </dsp:nvSpPr>
      <dsp:spPr>
        <a:xfrm rot="5400000">
          <a:off x="2216698" y="886654"/>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411062" y="974675"/>
        <a:ext cx="580307" cy="667020"/>
      </dsp:txXfrm>
    </dsp:sp>
    <dsp:sp modelId="{D6CEEF7B-5ABE-43CA-BCEC-AECF0A9CF10D}">
      <dsp:nvSpPr>
        <dsp:cNvPr id="0" name=""/>
        <dsp:cNvSpPr/>
      </dsp:nvSpPr>
      <dsp:spPr>
        <a:xfrm rot="5400000">
          <a:off x="1763189" y="1709172"/>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ISO/IEC 27001</a:t>
          </a:r>
        </a:p>
      </dsp:txBody>
      <dsp:txXfrm rot="-5400000">
        <a:off x="1957553" y="1797193"/>
        <a:ext cx="580307" cy="667020"/>
      </dsp:txXfrm>
    </dsp:sp>
    <dsp:sp modelId="{83AE8C4F-337A-45D2-9E59-35582379F24D}">
      <dsp:nvSpPr>
        <dsp:cNvPr id="0" name=""/>
        <dsp:cNvSpPr/>
      </dsp:nvSpPr>
      <dsp:spPr>
        <a:xfrm>
          <a:off x="2694820" y="1839992"/>
          <a:ext cx="1081444" cy="581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COBIT 5</a:t>
          </a:r>
        </a:p>
      </dsp:txBody>
      <dsp:txXfrm>
        <a:off x="2694820" y="1839992"/>
        <a:ext cx="1081444" cy="581421"/>
      </dsp:txXfrm>
    </dsp:sp>
    <dsp:sp modelId="{86BEE548-4819-44D5-A0FF-B15F4413DE3D}">
      <dsp:nvSpPr>
        <dsp:cNvPr id="0" name=""/>
        <dsp:cNvSpPr/>
      </dsp:nvSpPr>
      <dsp:spPr>
        <a:xfrm rot="5400000">
          <a:off x="852682" y="1709172"/>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047046" y="1797193"/>
        <a:ext cx="580307" cy="667020"/>
      </dsp:txXfrm>
    </dsp:sp>
    <dsp:sp modelId="{DD5687C8-4827-41A6-A963-62AD789C38E9}">
      <dsp:nvSpPr>
        <dsp:cNvPr id="0" name=""/>
        <dsp:cNvSpPr/>
      </dsp:nvSpPr>
      <dsp:spPr>
        <a:xfrm rot="5400000">
          <a:off x="1306191" y="2531690"/>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PCI DSS v3.2</a:t>
          </a:r>
        </a:p>
      </dsp:txBody>
      <dsp:txXfrm rot="-5400000">
        <a:off x="1500555" y="2619711"/>
        <a:ext cx="580307" cy="667020"/>
      </dsp:txXfrm>
    </dsp:sp>
    <dsp:sp modelId="{D348E88E-DDF6-4666-A57B-21195B174B72}">
      <dsp:nvSpPr>
        <dsp:cNvPr id="0" name=""/>
        <dsp:cNvSpPr/>
      </dsp:nvSpPr>
      <dsp:spPr>
        <a:xfrm>
          <a:off x="287734" y="2662510"/>
          <a:ext cx="1046559" cy="581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HIPAA</a:t>
          </a:r>
        </a:p>
      </dsp:txBody>
      <dsp:txXfrm>
        <a:off x="287734" y="2662510"/>
        <a:ext cx="1046559" cy="581421"/>
      </dsp:txXfrm>
    </dsp:sp>
    <dsp:sp modelId="{2CC68C23-FE98-4082-B796-24B7ED2EFEA3}">
      <dsp:nvSpPr>
        <dsp:cNvPr id="0" name=""/>
        <dsp:cNvSpPr/>
      </dsp:nvSpPr>
      <dsp:spPr>
        <a:xfrm rot="5400000">
          <a:off x="2216698" y="2531690"/>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411062" y="2619711"/>
        <a:ext cx="580307" cy="667020"/>
      </dsp:txXfrm>
    </dsp:sp>
    <dsp:sp modelId="{62D4C597-C7E6-4A70-8FF6-AC8FB0BF817A}">
      <dsp:nvSpPr>
        <dsp:cNvPr id="0" name=""/>
        <dsp:cNvSpPr/>
      </dsp:nvSpPr>
      <dsp:spPr>
        <a:xfrm rot="5400000">
          <a:off x="1763189" y="3354208"/>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IEC62443</a:t>
          </a:r>
        </a:p>
      </dsp:txBody>
      <dsp:txXfrm rot="-5400000">
        <a:off x="1957553" y="3442229"/>
        <a:ext cx="580307" cy="667020"/>
      </dsp:txXfrm>
    </dsp:sp>
    <dsp:sp modelId="{A4FF3973-D1F9-4290-98AE-09358A1705B8}">
      <dsp:nvSpPr>
        <dsp:cNvPr id="0" name=""/>
        <dsp:cNvSpPr/>
      </dsp:nvSpPr>
      <dsp:spPr>
        <a:xfrm>
          <a:off x="2694820" y="3485028"/>
          <a:ext cx="1081444" cy="581421"/>
        </a:xfrm>
        <a:prstGeom prst="rect">
          <a:avLst/>
        </a:prstGeom>
        <a:noFill/>
        <a:ln>
          <a:noFill/>
        </a:ln>
        <a:effectLst/>
      </dsp:spPr>
      <dsp:style>
        <a:lnRef idx="0">
          <a:scrgbClr r="0" g="0" b="0"/>
        </a:lnRef>
        <a:fillRef idx="0">
          <a:scrgbClr r="0" g="0" b="0"/>
        </a:fillRef>
        <a:effectRef idx="0">
          <a:scrgbClr r="0" g="0" b="0"/>
        </a:effectRef>
        <a:fontRef idx="minor"/>
      </dsp:style>
    </dsp:sp>
    <dsp:sp modelId="{E418C1B2-CA31-474C-9E9E-EBB92725305B}">
      <dsp:nvSpPr>
        <dsp:cNvPr id="0" name=""/>
        <dsp:cNvSpPr/>
      </dsp:nvSpPr>
      <dsp:spPr>
        <a:xfrm rot="5400000">
          <a:off x="852682" y="3354208"/>
          <a:ext cx="969036" cy="843061"/>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047046" y="3442229"/>
        <a:ext cx="580307" cy="6670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CD80D-AEBC-48D0-BA06-0044E1AFAD9E}">
      <dsp:nvSpPr>
        <dsp:cNvPr id="0" name=""/>
        <dsp:cNvSpPr/>
      </dsp:nvSpPr>
      <dsp:spPr>
        <a:xfrm rot="3682140">
          <a:off x="2098098" y="3020619"/>
          <a:ext cx="797125" cy="42187"/>
        </a:xfrm>
        <a:custGeom>
          <a:avLst/>
          <a:gdLst/>
          <a:ahLst/>
          <a:cxnLst/>
          <a:rect l="0" t="0" r="0" b="0"/>
          <a:pathLst>
            <a:path>
              <a:moveTo>
                <a:pt x="0" y="21093"/>
              </a:moveTo>
              <a:lnTo>
                <a:pt x="797125" y="21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7E60F9-3B60-4E3E-A8AF-AF8D485F1436}">
      <dsp:nvSpPr>
        <dsp:cNvPr id="0" name=""/>
        <dsp:cNvSpPr/>
      </dsp:nvSpPr>
      <dsp:spPr>
        <a:xfrm rot="1312136">
          <a:off x="2535741" y="2446634"/>
          <a:ext cx="570129" cy="42187"/>
        </a:xfrm>
        <a:custGeom>
          <a:avLst/>
          <a:gdLst/>
          <a:ahLst/>
          <a:cxnLst/>
          <a:rect l="0" t="0" r="0" b="0"/>
          <a:pathLst>
            <a:path>
              <a:moveTo>
                <a:pt x="0" y="21093"/>
              </a:moveTo>
              <a:lnTo>
                <a:pt x="570129" y="21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DB8A5B-1AFC-49CC-ADC4-5B409DF0AC19}">
      <dsp:nvSpPr>
        <dsp:cNvPr id="0" name=""/>
        <dsp:cNvSpPr/>
      </dsp:nvSpPr>
      <dsp:spPr>
        <a:xfrm rot="20287864">
          <a:off x="2535741" y="1791301"/>
          <a:ext cx="570129" cy="42187"/>
        </a:xfrm>
        <a:custGeom>
          <a:avLst/>
          <a:gdLst/>
          <a:ahLst/>
          <a:cxnLst/>
          <a:rect l="0" t="0" r="0" b="0"/>
          <a:pathLst>
            <a:path>
              <a:moveTo>
                <a:pt x="0" y="21093"/>
              </a:moveTo>
              <a:lnTo>
                <a:pt x="570129" y="21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93C68-41E1-46F5-8BD8-F7D5C6CFA6C0}">
      <dsp:nvSpPr>
        <dsp:cNvPr id="0" name=""/>
        <dsp:cNvSpPr/>
      </dsp:nvSpPr>
      <dsp:spPr>
        <a:xfrm rot="17917860">
          <a:off x="2098098" y="1217316"/>
          <a:ext cx="797125" cy="42187"/>
        </a:xfrm>
        <a:custGeom>
          <a:avLst/>
          <a:gdLst/>
          <a:ahLst/>
          <a:cxnLst/>
          <a:rect l="0" t="0" r="0" b="0"/>
          <a:pathLst>
            <a:path>
              <a:moveTo>
                <a:pt x="0" y="21093"/>
              </a:moveTo>
              <a:lnTo>
                <a:pt x="797125" y="21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682076-5419-4106-A1A4-BA6888745AFA}">
      <dsp:nvSpPr>
        <dsp:cNvPr id="0" name=""/>
        <dsp:cNvSpPr/>
      </dsp:nvSpPr>
      <dsp:spPr>
        <a:xfrm>
          <a:off x="1216113" y="1351742"/>
          <a:ext cx="1576638" cy="157663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AC805-C285-4B73-B2F4-50FE321153CB}">
      <dsp:nvSpPr>
        <dsp:cNvPr id="0" name=""/>
        <dsp:cNvSpPr/>
      </dsp:nvSpPr>
      <dsp:spPr>
        <a:xfrm>
          <a:off x="2441289" y="434"/>
          <a:ext cx="945982" cy="9459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Academic research</a:t>
          </a:r>
        </a:p>
      </dsp:txBody>
      <dsp:txXfrm>
        <a:off x="2579825" y="138970"/>
        <a:ext cx="668910" cy="668910"/>
      </dsp:txXfrm>
    </dsp:sp>
    <dsp:sp modelId="{A3B3B2B3-294A-48F8-91A0-5CC53140115B}">
      <dsp:nvSpPr>
        <dsp:cNvPr id="0" name=""/>
        <dsp:cNvSpPr/>
      </dsp:nvSpPr>
      <dsp:spPr>
        <a:xfrm>
          <a:off x="3051320" y="1057039"/>
          <a:ext cx="945982" cy="9459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Threat resources</a:t>
          </a:r>
        </a:p>
      </dsp:txBody>
      <dsp:txXfrm>
        <a:off x="3189856" y="1195575"/>
        <a:ext cx="668910" cy="668910"/>
      </dsp:txXfrm>
    </dsp:sp>
    <dsp:sp modelId="{E4CA0E1E-5FDC-4C6E-87DD-584DAF76B406}">
      <dsp:nvSpPr>
        <dsp:cNvPr id="0" name=""/>
        <dsp:cNvSpPr/>
      </dsp:nvSpPr>
      <dsp:spPr>
        <a:xfrm>
          <a:off x="3051320" y="2277100"/>
          <a:ext cx="945982" cy="9459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Vendors</a:t>
          </a:r>
        </a:p>
      </dsp:txBody>
      <dsp:txXfrm>
        <a:off x="3189856" y="2415636"/>
        <a:ext cx="668910" cy="668910"/>
      </dsp:txXfrm>
    </dsp:sp>
    <dsp:sp modelId="{3C5F66B0-A244-4B3A-9D71-B7242FA2DFC1}">
      <dsp:nvSpPr>
        <dsp:cNvPr id="0" name=""/>
        <dsp:cNvSpPr/>
      </dsp:nvSpPr>
      <dsp:spPr>
        <a:xfrm>
          <a:off x="2441289" y="3333705"/>
          <a:ext cx="945982" cy="9459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Mapping</a:t>
          </a:r>
        </a:p>
      </dsp:txBody>
      <dsp:txXfrm>
        <a:off x="2579825" y="3472241"/>
        <a:ext cx="668910" cy="668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2A13C-D69A-4154-B15E-672C9B4335EF}">
      <dsp:nvSpPr>
        <dsp:cNvPr id="0" name=""/>
        <dsp:cNvSpPr/>
      </dsp:nvSpPr>
      <dsp:spPr>
        <a:xfrm>
          <a:off x="2495" y="204799"/>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No external influence</a:t>
          </a:r>
        </a:p>
      </dsp:txBody>
      <dsp:txXfrm>
        <a:off x="2495" y="204799"/>
        <a:ext cx="1979852" cy="1187911"/>
      </dsp:txXfrm>
    </dsp:sp>
    <dsp:sp modelId="{07AB9BA8-A103-4ED1-A661-288492DEBF9C}">
      <dsp:nvSpPr>
        <dsp:cNvPr id="0" name=""/>
        <dsp:cNvSpPr/>
      </dsp:nvSpPr>
      <dsp:spPr>
        <a:xfrm>
          <a:off x="2180333" y="204799"/>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SIEM “Use Case”</a:t>
          </a:r>
        </a:p>
      </dsp:txBody>
      <dsp:txXfrm>
        <a:off x="2180333" y="204799"/>
        <a:ext cx="1979852" cy="1187911"/>
      </dsp:txXfrm>
    </dsp:sp>
    <dsp:sp modelId="{4F716D5A-C372-4AC2-AB3C-590CE5E42152}">
      <dsp:nvSpPr>
        <dsp:cNvPr id="0" name=""/>
        <dsp:cNvSpPr/>
      </dsp:nvSpPr>
      <dsp:spPr>
        <a:xfrm>
          <a:off x="4358171" y="204799"/>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badi" panose="020B0604020104020204" pitchFamily="34" charset="0"/>
            </a:rPr>
            <a:t>Att&amp;ck Framework Detection = SIEM Use Case</a:t>
          </a:r>
          <a:endParaRPr lang="en-US" sz="1900" kern="1200" dirty="0">
            <a:latin typeface="Abadi" panose="020B0604020104020204" pitchFamily="34" charset="0"/>
          </a:endParaRPr>
        </a:p>
      </dsp:txBody>
      <dsp:txXfrm>
        <a:off x="4358171" y="204799"/>
        <a:ext cx="1979852" cy="1187911"/>
      </dsp:txXfrm>
    </dsp:sp>
    <dsp:sp modelId="{5549AEBE-AB18-4372-A8FB-3B9C8A2920C9}">
      <dsp:nvSpPr>
        <dsp:cNvPr id="0" name=""/>
        <dsp:cNvSpPr/>
      </dsp:nvSpPr>
      <dsp:spPr>
        <a:xfrm>
          <a:off x="6536009" y="204799"/>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Detection capability = Use Case</a:t>
          </a:r>
        </a:p>
      </dsp:txBody>
      <dsp:txXfrm>
        <a:off x="6536009" y="204799"/>
        <a:ext cx="1979852" cy="1187911"/>
      </dsp:txXfrm>
    </dsp:sp>
    <dsp:sp modelId="{C0DFD8E2-F76B-4A4F-B269-30C5E21D996A}">
      <dsp:nvSpPr>
        <dsp:cNvPr id="0" name=""/>
        <dsp:cNvSpPr/>
      </dsp:nvSpPr>
      <dsp:spPr>
        <a:xfrm>
          <a:off x="2495" y="1590696"/>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Not measuring effectiveness of SIEM</a:t>
          </a:r>
        </a:p>
      </dsp:txBody>
      <dsp:txXfrm>
        <a:off x="2495" y="1590696"/>
        <a:ext cx="1979852" cy="1187911"/>
      </dsp:txXfrm>
    </dsp:sp>
    <dsp:sp modelId="{62B9801F-8617-4ECA-A802-76D9372D154A}">
      <dsp:nvSpPr>
        <dsp:cNvPr id="0" name=""/>
        <dsp:cNvSpPr/>
      </dsp:nvSpPr>
      <dsp:spPr>
        <a:xfrm>
          <a:off x="2180333" y="1590696"/>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Data quality of used data</a:t>
          </a:r>
        </a:p>
      </dsp:txBody>
      <dsp:txXfrm>
        <a:off x="2180333" y="1590696"/>
        <a:ext cx="1979852" cy="1187911"/>
      </dsp:txXfrm>
    </dsp:sp>
    <dsp:sp modelId="{9648BB90-7478-4785-B569-9F97E76304C6}">
      <dsp:nvSpPr>
        <dsp:cNvPr id="0" name=""/>
        <dsp:cNvSpPr/>
      </dsp:nvSpPr>
      <dsp:spPr>
        <a:xfrm>
          <a:off x="4358171" y="1590696"/>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badi" panose="020B0604020104020204" pitchFamily="34" charset="0"/>
            </a:rPr>
            <a:t>NIST CSF Framework</a:t>
          </a:r>
          <a:endParaRPr lang="en-US" sz="1900" kern="1200" dirty="0">
            <a:latin typeface="Abadi" panose="020B0604020104020204" pitchFamily="34" charset="0"/>
          </a:endParaRPr>
        </a:p>
      </dsp:txBody>
      <dsp:txXfrm>
        <a:off x="4358171" y="1590696"/>
        <a:ext cx="1979852" cy="1187911"/>
      </dsp:txXfrm>
    </dsp:sp>
    <dsp:sp modelId="{94ACE3F8-489D-4E87-8009-238F796AA5DE}">
      <dsp:nvSpPr>
        <dsp:cNvPr id="0" name=""/>
        <dsp:cNvSpPr/>
      </dsp:nvSpPr>
      <dsp:spPr>
        <a:xfrm>
          <a:off x="6536009" y="1590696"/>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badi" panose="020B0604020104020204" pitchFamily="34" charset="0"/>
            </a:rPr>
            <a:t>ML is a Use Case</a:t>
          </a:r>
          <a:endParaRPr lang="en-US" sz="1900" kern="1200" dirty="0">
            <a:latin typeface="Abadi" panose="020B0604020104020204" pitchFamily="34" charset="0"/>
          </a:endParaRPr>
        </a:p>
      </dsp:txBody>
      <dsp:txXfrm>
        <a:off x="6536009" y="1590696"/>
        <a:ext cx="1979852" cy="1187911"/>
      </dsp:txXfrm>
    </dsp:sp>
    <dsp:sp modelId="{6FDD9598-C317-4B0C-A500-F36A6E7092DD}">
      <dsp:nvSpPr>
        <dsp:cNvPr id="0" name=""/>
        <dsp:cNvSpPr/>
      </dsp:nvSpPr>
      <dsp:spPr>
        <a:xfrm>
          <a:off x="2495" y="2976593"/>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badi" panose="020B0604020104020204" pitchFamily="34" charset="0"/>
            </a:rPr>
            <a:t>Application not public</a:t>
          </a:r>
          <a:endParaRPr lang="en-US" sz="1900" kern="1200" dirty="0">
            <a:latin typeface="Abadi" panose="020B0604020104020204" pitchFamily="34" charset="0"/>
          </a:endParaRPr>
        </a:p>
      </dsp:txBody>
      <dsp:txXfrm>
        <a:off x="2495" y="2976593"/>
        <a:ext cx="1979852" cy="1187911"/>
      </dsp:txXfrm>
    </dsp:sp>
    <dsp:sp modelId="{E131E6B6-CBCC-4145-A599-EB3FAC625932}">
      <dsp:nvSpPr>
        <dsp:cNvPr id="0" name=""/>
        <dsp:cNvSpPr/>
      </dsp:nvSpPr>
      <dsp:spPr>
        <a:xfrm>
          <a:off x="2180333" y="2976593"/>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badi" panose="020B0604020104020204" pitchFamily="34" charset="0"/>
            </a:rPr>
            <a:t>Sample rate of academic writing</a:t>
          </a:r>
          <a:endParaRPr lang="en-US" sz="1900" kern="1200" dirty="0">
            <a:latin typeface="Abadi" panose="020B0604020104020204" pitchFamily="34" charset="0"/>
          </a:endParaRPr>
        </a:p>
      </dsp:txBody>
      <dsp:txXfrm>
        <a:off x="2180333" y="2976593"/>
        <a:ext cx="1979852" cy="1187911"/>
      </dsp:txXfrm>
    </dsp:sp>
    <dsp:sp modelId="{5153979A-444B-4AE7-8F96-F2A82F3A79FB}">
      <dsp:nvSpPr>
        <dsp:cNvPr id="0" name=""/>
        <dsp:cNvSpPr/>
      </dsp:nvSpPr>
      <dsp:spPr>
        <a:xfrm>
          <a:off x="4358171" y="2976593"/>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Data Privacy</a:t>
          </a:r>
        </a:p>
      </dsp:txBody>
      <dsp:txXfrm>
        <a:off x="4358171" y="2976593"/>
        <a:ext cx="1979852" cy="1187911"/>
      </dsp:txXfrm>
    </dsp:sp>
    <dsp:sp modelId="{0F4BC999-EF57-4D86-AD9E-CD31753B8E0D}">
      <dsp:nvSpPr>
        <dsp:cNvPr id="0" name=""/>
        <dsp:cNvSpPr/>
      </dsp:nvSpPr>
      <dsp:spPr>
        <a:xfrm>
          <a:off x="6536009" y="2976593"/>
          <a:ext cx="1979852" cy="118791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Implementation Cost</a:t>
          </a:r>
        </a:p>
      </dsp:txBody>
      <dsp:txXfrm>
        <a:off x="6536009" y="2976593"/>
        <a:ext cx="1979852" cy="1187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CE73C-F5B5-41BA-B81C-774D05751204}">
      <dsp:nvSpPr>
        <dsp:cNvPr id="0" name=""/>
        <dsp:cNvSpPr/>
      </dsp:nvSpPr>
      <dsp:spPr>
        <a:xfrm>
          <a:off x="2870894" y="1876188"/>
          <a:ext cx="1134926" cy="11349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Most prolific &amp; advanced cyber attacks</a:t>
          </a:r>
        </a:p>
      </dsp:txBody>
      <dsp:txXfrm>
        <a:off x="3037100" y="2042394"/>
        <a:ext cx="802514" cy="802514"/>
      </dsp:txXfrm>
    </dsp:sp>
    <dsp:sp modelId="{568D592C-98F0-4BD4-8220-8A67A74DE02A}">
      <dsp:nvSpPr>
        <dsp:cNvPr id="0" name=""/>
        <dsp:cNvSpPr/>
      </dsp:nvSpPr>
      <dsp:spPr>
        <a:xfrm rot="16200000">
          <a:off x="3317533" y="1462118"/>
          <a:ext cx="241649" cy="385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353781" y="1575541"/>
        <a:ext cx="169154" cy="231525"/>
      </dsp:txXfrm>
    </dsp:sp>
    <dsp:sp modelId="{A3B04329-C66C-4A64-8794-B487C2F95AFA}">
      <dsp:nvSpPr>
        <dsp:cNvPr id="0" name=""/>
        <dsp:cNvSpPr/>
      </dsp:nvSpPr>
      <dsp:spPr>
        <a:xfrm>
          <a:off x="2729028" y="1586"/>
          <a:ext cx="1418658" cy="14186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Names of groups</a:t>
          </a:r>
        </a:p>
      </dsp:txBody>
      <dsp:txXfrm>
        <a:off x="2936786" y="209344"/>
        <a:ext cx="1003142" cy="1003142"/>
      </dsp:txXfrm>
    </dsp:sp>
    <dsp:sp modelId="{98CE42D5-9D3D-4E75-845B-F586D7AA1398}">
      <dsp:nvSpPr>
        <dsp:cNvPr id="0" name=""/>
        <dsp:cNvSpPr/>
      </dsp:nvSpPr>
      <dsp:spPr>
        <a:xfrm rot="20520000">
          <a:off x="4067532" y="2007024"/>
          <a:ext cx="241649" cy="385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069306" y="2095400"/>
        <a:ext cx="169154" cy="231525"/>
      </dsp:txXfrm>
    </dsp:sp>
    <dsp:sp modelId="{D0F28A7C-7B6E-4252-ACD9-760AF0778684}">
      <dsp:nvSpPr>
        <dsp:cNvPr id="0" name=""/>
        <dsp:cNvSpPr/>
      </dsp:nvSpPr>
      <dsp:spPr>
        <a:xfrm>
          <a:off x="4376958" y="1198877"/>
          <a:ext cx="1418658" cy="14186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Software used</a:t>
          </a:r>
        </a:p>
      </dsp:txBody>
      <dsp:txXfrm>
        <a:off x="4584716" y="1406635"/>
        <a:ext cx="1003142" cy="1003142"/>
      </dsp:txXfrm>
    </dsp:sp>
    <dsp:sp modelId="{550EB15C-81C2-4088-92ED-262BCCBDF48E}">
      <dsp:nvSpPr>
        <dsp:cNvPr id="0" name=""/>
        <dsp:cNvSpPr/>
      </dsp:nvSpPr>
      <dsp:spPr>
        <a:xfrm rot="3240000">
          <a:off x="3781058" y="2888701"/>
          <a:ext cx="241649" cy="385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796000" y="2936551"/>
        <a:ext cx="169154" cy="231525"/>
      </dsp:txXfrm>
    </dsp:sp>
    <dsp:sp modelId="{C55DA13E-D2F5-472A-9D52-43B2FAEE9925}">
      <dsp:nvSpPr>
        <dsp:cNvPr id="0" name=""/>
        <dsp:cNvSpPr/>
      </dsp:nvSpPr>
      <dsp:spPr>
        <a:xfrm>
          <a:off x="3747505" y="3136134"/>
          <a:ext cx="1418658" cy="14186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Techniques</a:t>
          </a:r>
        </a:p>
      </dsp:txBody>
      <dsp:txXfrm>
        <a:off x="3955263" y="3343892"/>
        <a:ext cx="1003142" cy="1003142"/>
      </dsp:txXfrm>
    </dsp:sp>
    <dsp:sp modelId="{63B37BDC-29D3-4C36-BFB5-5711E8E01958}">
      <dsp:nvSpPr>
        <dsp:cNvPr id="0" name=""/>
        <dsp:cNvSpPr/>
      </dsp:nvSpPr>
      <dsp:spPr>
        <a:xfrm rot="7560000">
          <a:off x="2854008" y="2888701"/>
          <a:ext cx="241649" cy="385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911561" y="2936551"/>
        <a:ext cx="169154" cy="231525"/>
      </dsp:txXfrm>
    </dsp:sp>
    <dsp:sp modelId="{A7A01903-AC49-4EBA-AD5C-F95580E12659}">
      <dsp:nvSpPr>
        <dsp:cNvPr id="0" name=""/>
        <dsp:cNvSpPr/>
      </dsp:nvSpPr>
      <dsp:spPr>
        <a:xfrm>
          <a:off x="1710552" y="3136134"/>
          <a:ext cx="1418658" cy="14186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Rule recommendation</a:t>
          </a:r>
        </a:p>
      </dsp:txBody>
      <dsp:txXfrm>
        <a:off x="1918310" y="3343892"/>
        <a:ext cx="1003142" cy="1003142"/>
      </dsp:txXfrm>
    </dsp:sp>
    <dsp:sp modelId="{C2F84D78-761A-4269-A381-C4AB80EB1F13}">
      <dsp:nvSpPr>
        <dsp:cNvPr id="0" name=""/>
        <dsp:cNvSpPr/>
      </dsp:nvSpPr>
      <dsp:spPr>
        <a:xfrm rot="11880000">
          <a:off x="2567533" y="2007024"/>
          <a:ext cx="241649" cy="385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638254" y="2095400"/>
        <a:ext cx="169154" cy="231525"/>
      </dsp:txXfrm>
    </dsp:sp>
    <dsp:sp modelId="{EA62E3D8-4EB2-43B7-9D17-F34A031C3334}">
      <dsp:nvSpPr>
        <dsp:cNvPr id="0" name=""/>
        <dsp:cNvSpPr/>
      </dsp:nvSpPr>
      <dsp:spPr>
        <a:xfrm>
          <a:off x="1081099" y="1198877"/>
          <a:ext cx="1418658" cy="14186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Required log sources</a:t>
          </a:r>
        </a:p>
      </dsp:txBody>
      <dsp:txXfrm>
        <a:off x="1288857" y="1406635"/>
        <a:ext cx="1003142" cy="10031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48F6C-4360-43F5-B54F-04064984DEA3}">
      <dsp:nvSpPr>
        <dsp:cNvPr id="0" name=""/>
        <dsp:cNvSpPr/>
      </dsp:nvSpPr>
      <dsp:spPr>
        <a:xfrm>
          <a:off x="820096" y="1137197"/>
          <a:ext cx="831432" cy="43092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Att&amp;ck</a:t>
          </a:r>
        </a:p>
      </dsp:txBody>
      <dsp:txXfrm>
        <a:off x="841132" y="1158233"/>
        <a:ext cx="789360" cy="388855"/>
      </dsp:txXfrm>
    </dsp:sp>
    <dsp:sp modelId="{DB44B67A-C99D-45EE-A913-3043920D59E2}">
      <dsp:nvSpPr>
        <dsp:cNvPr id="0" name=""/>
        <dsp:cNvSpPr/>
      </dsp:nvSpPr>
      <dsp:spPr>
        <a:xfrm>
          <a:off x="1235812" y="242150"/>
          <a:ext cx="2221021" cy="2221021"/>
        </a:xfrm>
        <a:custGeom>
          <a:avLst/>
          <a:gdLst/>
          <a:ahLst/>
          <a:cxnLst/>
          <a:rect l="0" t="0" r="0" b="0"/>
          <a:pathLst>
            <a:path>
              <a:moveTo>
                <a:pt x="186298" y="494827"/>
              </a:moveTo>
              <a:arcTo wR="1110510" hR="1110510" stAng="12820224" swAng="67595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9D46393-A6DD-46DA-9A63-CAA2078ACAE5}">
      <dsp:nvSpPr>
        <dsp:cNvPr id="0" name=""/>
        <dsp:cNvSpPr/>
      </dsp:nvSpPr>
      <dsp:spPr>
        <a:xfrm>
          <a:off x="3041117" y="1137197"/>
          <a:ext cx="831432" cy="43092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Standard</a:t>
          </a:r>
        </a:p>
      </dsp:txBody>
      <dsp:txXfrm>
        <a:off x="3062153" y="1158233"/>
        <a:ext cx="789360" cy="388855"/>
      </dsp:txXfrm>
    </dsp:sp>
    <dsp:sp modelId="{FBFEF200-CEBE-4426-B3FE-C4CCA05C75CB}">
      <dsp:nvSpPr>
        <dsp:cNvPr id="0" name=""/>
        <dsp:cNvSpPr/>
      </dsp:nvSpPr>
      <dsp:spPr>
        <a:xfrm>
          <a:off x="1235812" y="242150"/>
          <a:ext cx="2221021" cy="2221021"/>
        </a:xfrm>
        <a:custGeom>
          <a:avLst/>
          <a:gdLst/>
          <a:ahLst/>
          <a:cxnLst/>
          <a:rect l="0" t="0" r="0" b="0"/>
          <a:pathLst>
            <a:path>
              <a:moveTo>
                <a:pt x="2034723" y="1726194"/>
              </a:moveTo>
              <a:arcTo wR="1110510" hR="1110510" stAng="2020224" swAng="67595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F8000-525C-4087-BC34-46E4386811A3}">
      <dsp:nvSpPr>
        <dsp:cNvPr id="0" name=""/>
        <dsp:cNvSpPr/>
      </dsp:nvSpPr>
      <dsp:spPr>
        <a:xfrm>
          <a:off x="0" y="446576"/>
          <a:ext cx="10160000" cy="16159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529" tIns="395732" rIns="788529" bIns="135128" numCol="1" spcCol="1270" anchor="t" anchorCtr="0">
          <a:noAutofit/>
        </a:bodyPr>
        <a:lstStyle/>
        <a:p>
          <a:pPr marL="171450" lvl="1" indent="-171450" algn="l" defTabSz="844550">
            <a:lnSpc>
              <a:spcPct val="90000"/>
            </a:lnSpc>
            <a:spcBef>
              <a:spcPct val="0"/>
            </a:spcBef>
            <a:spcAft>
              <a:spcPct val="15000"/>
            </a:spcAft>
            <a:buNone/>
          </a:pPr>
          <a:r>
            <a:rPr lang="en-GB" sz="1900" b="0" kern="1200" dirty="0"/>
            <a:t>The argument was to find quantitative replacements for the focus areas able to formulate a methodology on how SIEM Use Cases can be selected. The results thereof are direct relationships between the focus areas and standards and frameworks. </a:t>
          </a:r>
          <a:r>
            <a:rPr lang="en-GB" sz="1900" b="1" kern="1200" dirty="0"/>
            <a:t>With this approach, we can select Use Cases based on frameworks and standards</a:t>
          </a:r>
          <a:r>
            <a:rPr lang="en-GB" sz="1900" b="0" kern="1200" dirty="0"/>
            <a:t>.</a:t>
          </a:r>
          <a:endParaRPr lang="de-CH" sz="1900" b="0" kern="1200" dirty="0"/>
        </a:p>
      </dsp:txBody>
      <dsp:txXfrm>
        <a:off x="0" y="446576"/>
        <a:ext cx="10160000" cy="1615950"/>
      </dsp:txXfrm>
    </dsp:sp>
    <dsp:sp modelId="{75D38CB6-5CC3-4D15-9223-9FE4BDD2E0FA}">
      <dsp:nvSpPr>
        <dsp:cNvPr id="0" name=""/>
        <dsp:cNvSpPr/>
      </dsp:nvSpPr>
      <dsp:spPr>
        <a:xfrm>
          <a:off x="508000" y="166136"/>
          <a:ext cx="7112000" cy="5608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8817" tIns="0" rIns="268817" bIns="0" numCol="1" spcCol="1270" anchor="ctr" anchorCtr="0">
          <a:noAutofit/>
        </a:bodyPr>
        <a:lstStyle/>
        <a:p>
          <a:pPr marL="0" lvl="0" indent="0" algn="l" defTabSz="844550">
            <a:lnSpc>
              <a:spcPct val="90000"/>
            </a:lnSpc>
            <a:spcBef>
              <a:spcPct val="0"/>
            </a:spcBef>
            <a:spcAft>
              <a:spcPct val="35000"/>
            </a:spcAft>
            <a:buNone/>
          </a:pPr>
          <a:r>
            <a:rPr lang="en-GB" sz="1900" b="0" kern="1200" dirty="0"/>
            <a:t>SIEM Use Case Selection</a:t>
          </a:r>
          <a:endParaRPr lang="de-CH" sz="1900" b="0" kern="1200" dirty="0"/>
        </a:p>
      </dsp:txBody>
      <dsp:txXfrm>
        <a:off x="535380" y="193516"/>
        <a:ext cx="7057240" cy="506120"/>
      </dsp:txXfrm>
    </dsp:sp>
    <dsp:sp modelId="{E4880BA1-0D26-4E08-BB16-615353A1D141}">
      <dsp:nvSpPr>
        <dsp:cNvPr id="0" name=""/>
        <dsp:cNvSpPr/>
      </dsp:nvSpPr>
      <dsp:spPr>
        <a:xfrm>
          <a:off x="0" y="2445566"/>
          <a:ext cx="10160000" cy="1077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529" tIns="395732" rIns="788529" bIns="135128" numCol="1" spcCol="1270" anchor="t" anchorCtr="0">
          <a:noAutofit/>
        </a:bodyPr>
        <a:lstStyle/>
        <a:p>
          <a:pPr marL="171450" lvl="1" indent="-171450" algn="l" defTabSz="844550">
            <a:lnSpc>
              <a:spcPct val="90000"/>
            </a:lnSpc>
            <a:spcBef>
              <a:spcPct val="0"/>
            </a:spcBef>
            <a:spcAft>
              <a:spcPct val="15000"/>
            </a:spcAft>
            <a:buNone/>
          </a:pPr>
          <a:r>
            <a:rPr lang="en-US" sz="1900" kern="1200" dirty="0"/>
            <a:t>The research in chapters 2.2.2 has shown that the </a:t>
          </a:r>
          <a:r>
            <a:rPr lang="en-US" sz="1900" b="1" kern="1200" dirty="0" err="1"/>
            <a:t>Mitre</a:t>
          </a:r>
          <a:r>
            <a:rPr lang="en-US" sz="1900" b="1" kern="1200" dirty="0"/>
            <a:t> </a:t>
          </a:r>
          <a:r>
            <a:rPr lang="en-US" sz="1900" b="1" kern="1200" dirty="0" err="1"/>
            <a:t>Att&amp;ck</a:t>
          </a:r>
          <a:r>
            <a:rPr lang="en-US" sz="1900" b="1" kern="1200" dirty="0"/>
            <a:t> Framework </a:t>
          </a:r>
          <a:r>
            <a:rPr lang="en-US" sz="1900" kern="1200" dirty="0"/>
            <a:t>has proven to be the most effective dataset available.</a:t>
          </a:r>
          <a:endParaRPr lang="de-CH" sz="1900" kern="1200" dirty="0"/>
        </a:p>
      </dsp:txBody>
      <dsp:txXfrm>
        <a:off x="0" y="2445566"/>
        <a:ext cx="10160000" cy="1077300"/>
      </dsp:txXfrm>
    </dsp:sp>
    <dsp:sp modelId="{606FEAF6-C365-4D01-963E-F04F0D8A872B}">
      <dsp:nvSpPr>
        <dsp:cNvPr id="0" name=""/>
        <dsp:cNvSpPr/>
      </dsp:nvSpPr>
      <dsp:spPr>
        <a:xfrm>
          <a:off x="508000" y="2165126"/>
          <a:ext cx="7112000" cy="5608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8817" tIns="0" rIns="268817" bIns="0" numCol="1" spcCol="1270" anchor="ctr" anchorCtr="0">
          <a:noAutofit/>
        </a:bodyPr>
        <a:lstStyle/>
        <a:p>
          <a:pPr marL="0" lvl="0" indent="0" algn="l" defTabSz="844550">
            <a:lnSpc>
              <a:spcPct val="90000"/>
            </a:lnSpc>
            <a:spcBef>
              <a:spcPct val="0"/>
            </a:spcBef>
            <a:spcAft>
              <a:spcPct val="35000"/>
            </a:spcAft>
            <a:buNone/>
          </a:pPr>
          <a:r>
            <a:rPr lang="en-US" sz="1900" kern="1200" dirty="0"/>
            <a:t>Threats &amp; Detection</a:t>
          </a:r>
          <a:endParaRPr lang="de-CH" sz="1900" kern="1200" dirty="0"/>
        </a:p>
      </dsp:txBody>
      <dsp:txXfrm>
        <a:off x="535380" y="2192506"/>
        <a:ext cx="7057240" cy="506120"/>
      </dsp:txXfrm>
    </dsp:sp>
    <dsp:sp modelId="{B1937D3F-2576-47B2-83A8-4FA073BE7E2E}">
      <dsp:nvSpPr>
        <dsp:cNvPr id="0" name=""/>
        <dsp:cNvSpPr/>
      </dsp:nvSpPr>
      <dsp:spPr>
        <a:xfrm>
          <a:off x="0" y="3905906"/>
          <a:ext cx="10160000" cy="13466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529" tIns="395732" rIns="788529" bIns="135128" numCol="1" spcCol="1270" anchor="t" anchorCtr="0">
          <a:noAutofit/>
        </a:bodyPr>
        <a:lstStyle/>
        <a:p>
          <a:pPr marL="171450" lvl="1" indent="-171450" algn="l" defTabSz="844550">
            <a:lnSpc>
              <a:spcPct val="90000"/>
            </a:lnSpc>
            <a:spcBef>
              <a:spcPct val="0"/>
            </a:spcBef>
            <a:spcAft>
              <a:spcPct val="15000"/>
            </a:spcAft>
            <a:buNone/>
          </a:pPr>
          <a:r>
            <a:rPr lang="en-US" sz="1900" kern="1200" dirty="0"/>
            <a:t>If there is a </a:t>
          </a:r>
          <a:r>
            <a:rPr lang="en-US" sz="1900" b="1" kern="1200" dirty="0"/>
            <a:t>declaration of which mapping file</a:t>
          </a:r>
          <a:r>
            <a:rPr lang="en-US" sz="1900" kern="1200" dirty="0"/>
            <a:t> is used, then any of the mapping files can be used. It is the same approach as if an </a:t>
          </a:r>
          <a:r>
            <a:rPr lang="en-US" sz="1900" kern="1200" dirty="0" err="1"/>
            <a:t>organisation</a:t>
          </a:r>
          <a:r>
            <a:rPr lang="en-US" sz="1900" kern="1200" dirty="0"/>
            <a:t> defines a standard for their </a:t>
          </a:r>
          <a:r>
            <a:rPr lang="en-US" sz="1900" kern="1200" dirty="0" err="1"/>
            <a:t>organisation</a:t>
          </a:r>
          <a:r>
            <a:rPr lang="en-US" sz="1900" kern="1200" dirty="0"/>
            <a:t> to follow. </a:t>
          </a:r>
          <a:endParaRPr lang="de-CH" sz="1900" kern="1200" dirty="0"/>
        </a:p>
      </dsp:txBody>
      <dsp:txXfrm>
        <a:off x="0" y="3905906"/>
        <a:ext cx="10160000" cy="1346625"/>
      </dsp:txXfrm>
    </dsp:sp>
    <dsp:sp modelId="{99477C37-51AC-4819-8825-80B9F0CEEC9A}">
      <dsp:nvSpPr>
        <dsp:cNvPr id="0" name=""/>
        <dsp:cNvSpPr/>
      </dsp:nvSpPr>
      <dsp:spPr>
        <a:xfrm>
          <a:off x="508000" y="3625466"/>
          <a:ext cx="7112000" cy="5608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8817" tIns="0" rIns="268817" bIns="0" numCol="1" spcCol="1270" anchor="ctr" anchorCtr="0">
          <a:noAutofit/>
        </a:bodyPr>
        <a:lstStyle/>
        <a:p>
          <a:pPr marL="0" lvl="0" indent="0" algn="l" defTabSz="844550">
            <a:lnSpc>
              <a:spcPct val="90000"/>
            </a:lnSpc>
            <a:spcBef>
              <a:spcPct val="0"/>
            </a:spcBef>
            <a:spcAft>
              <a:spcPct val="35000"/>
            </a:spcAft>
            <a:buNone/>
          </a:pPr>
          <a:r>
            <a:rPr lang="en-US" sz="1900" kern="1200" dirty="0"/>
            <a:t>Standards</a:t>
          </a:r>
          <a:endParaRPr lang="de-CH" sz="1900" kern="1200" dirty="0"/>
        </a:p>
      </dsp:txBody>
      <dsp:txXfrm>
        <a:off x="535380" y="3652846"/>
        <a:ext cx="7057240"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F8000-525C-4087-BC34-46E4386811A3}">
      <dsp:nvSpPr>
        <dsp:cNvPr id="0" name=""/>
        <dsp:cNvSpPr/>
      </dsp:nvSpPr>
      <dsp:spPr>
        <a:xfrm>
          <a:off x="0" y="568908"/>
          <a:ext cx="10160000" cy="20837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529" tIns="437388" rIns="788529" bIns="149352" numCol="1" spcCol="1270" anchor="t" anchorCtr="0">
          <a:noAutofit/>
        </a:bodyPr>
        <a:lstStyle/>
        <a:p>
          <a:pPr marL="228600" lvl="1" indent="-228600" algn="l" defTabSz="933450">
            <a:lnSpc>
              <a:spcPct val="90000"/>
            </a:lnSpc>
            <a:spcBef>
              <a:spcPct val="0"/>
            </a:spcBef>
            <a:spcAft>
              <a:spcPct val="15000"/>
            </a:spcAft>
            <a:buNone/>
          </a:pPr>
          <a:r>
            <a:rPr lang="en-US" sz="2100" b="0" kern="1200" dirty="0"/>
            <a:t>It has been shown in chapter 4.5.2 that such a mapping can be created. The mapping of </a:t>
          </a:r>
          <a:r>
            <a:rPr lang="en-US" sz="2100" b="0" kern="1200" dirty="0" err="1"/>
            <a:t>Att&amp;ck</a:t>
          </a:r>
          <a:r>
            <a:rPr lang="en-US" sz="2100" b="0" kern="1200" dirty="0"/>
            <a:t> and CIS is done by matching the content of each source logically by terminology. For the remainder with ambiguity or with no direct linkage to sensor technology, the whole framework description and the attack data set had to be compared against each other.</a:t>
          </a:r>
          <a:endParaRPr lang="de-CH" sz="2100" b="0" kern="1200" dirty="0"/>
        </a:p>
      </dsp:txBody>
      <dsp:txXfrm>
        <a:off x="0" y="568908"/>
        <a:ext cx="10160000" cy="2083725"/>
      </dsp:txXfrm>
    </dsp:sp>
    <dsp:sp modelId="{75D38CB6-5CC3-4D15-9223-9FE4BDD2E0FA}">
      <dsp:nvSpPr>
        <dsp:cNvPr id="0" name=""/>
        <dsp:cNvSpPr/>
      </dsp:nvSpPr>
      <dsp:spPr>
        <a:xfrm>
          <a:off x="508000" y="258948"/>
          <a:ext cx="7112000"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8817" tIns="0" rIns="268817" bIns="0" numCol="1" spcCol="1270" anchor="ctr" anchorCtr="0">
          <a:noAutofit/>
        </a:bodyPr>
        <a:lstStyle/>
        <a:p>
          <a:pPr marL="0" lvl="0" indent="0" algn="l" defTabSz="933450">
            <a:lnSpc>
              <a:spcPct val="90000"/>
            </a:lnSpc>
            <a:spcBef>
              <a:spcPct val="0"/>
            </a:spcBef>
            <a:spcAft>
              <a:spcPct val="35000"/>
            </a:spcAft>
            <a:buNone/>
          </a:pPr>
          <a:r>
            <a:rPr lang="en-GB" sz="2100" b="0" kern="1200" dirty="0"/>
            <a:t>Selection</a:t>
          </a:r>
          <a:endParaRPr lang="de-CH" sz="2100" b="0" kern="1200" dirty="0"/>
        </a:p>
      </dsp:txBody>
      <dsp:txXfrm>
        <a:off x="538262" y="289210"/>
        <a:ext cx="7051476" cy="559396"/>
      </dsp:txXfrm>
    </dsp:sp>
    <dsp:sp modelId="{E4880BA1-0D26-4E08-BB16-615353A1D141}">
      <dsp:nvSpPr>
        <dsp:cNvPr id="0" name=""/>
        <dsp:cNvSpPr/>
      </dsp:nvSpPr>
      <dsp:spPr>
        <a:xfrm>
          <a:off x="0" y="3075993"/>
          <a:ext cx="10160000" cy="20837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529" tIns="437388" rIns="788529" bIns="149352" numCol="1" spcCol="1270" anchor="t" anchorCtr="0">
          <a:noAutofit/>
        </a:bodyPr>
        <a:lstStyle/>
        <a:p>
          <a:pPr marL="228600" lvl="1" indent="-228600" algn="l" defTabSz="933450">
            <a:lnSpc>
              <a:spcPct val="90000"/>
            </a:lnSpc>
            <a:spcBef>
              <a:spcPct val="0"/>
            </a:spcBef>
            <a:spcAft>
              <a:spcPct val="15000"/>
            </a:spcAft>
            <a:buNone/>
          </a:pPr>
          <a:r>
            <a:rPr lang="en-US" sz="2100" b="0" kern="1200" dirty="0"/>
            <a:t>This research has shown that it is possible to have a unified approach in using SIEM Use Case focus areas necessary for their selection and combine them with the relevant cybersecurity standards and frameworks. The result is a flexible best </a:t>
          </a:r>
          <a:r>
            <a:rPr lang="en-US" sz="2100" b="0" kern="1200" dirty="0" err="1"/>
            <a:t>practises</a:t>
          </a:r>
          <a:r>
            <a:rPr lang="en-US" sz="2100" b="0" kern="1200" dirty="0"/>
            <a:t> solution allowing for various parameters to be configured to receive a list of applicable SIEM Use Cases.</a:t>
          </a:r>
          <a:endParaRPr lang="de-CH" sz="2100" b="0" kern="1200" dirty="0"/>
        </a:p>
      </dsp:txBody>
      <dsp:txXfrm>
        <a:off x="0" y="3075993"/>
        <a:ext cx="10160000" cy="2083725"/>
      </dsp:txXfrm>
    </dsp:sp>
    <dsp:sp modelId="{606FEAF6-C365-4D01-963E-F04F0D8A872B}">
      <dsp:nvSpPr>
        <dsp:cNvPr id="0" name=""/>
        <dsp:cNvSpPr/>
      </dsp:nvSpPr>
      <dsp:spPr>
        <a:xfrm>
          <a:off x="508000" y="2766033"/>
          <a:ext cx="7112000"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8817" tIns="0" rIns="268817" bIns="0" numCol="1" spcCol="1270" anchor="ctr" anchorCtr="0">
          <a:noAutofit/>
        </a:bodyPr>
        <a:lstStyle/>
        <a:p>
          <a:pPr marL="0" lvl="0" indent="0" algn="l" defTabSz="933450">
            <a:lnSpc>
              <a:spcPct val="90000"/>
            </a:lnSpc>
            <a:spcBef>
              <a:spcPct val="0"/>
            </a:spcBef>
            <a:spcAft>
              <a:spcPct val="35000"/>
            </a:spcAft>
            <a:buNone/>
          </a:pPr>
          <a:r>
            <a:rPr lang="en-US" sz="2100" kern="1200" dirty="0"/>
            <a:t>Main Research Question</a:t>
          </a:r>
          <a:endParaRPr lang="de-CH" sz="2100" kern="1200" dirty="0"/>
        </a:p>
      </dsp:txBody>
      <dsp:txXfrm>
        <a:off x="538262" y="2796295"/>
        <a:ext cx="705147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0"/>
            <a:ext cx="2945659" cy="498056"/>
          </a:xfrm>
          <a:prstGeom prst="rect">
            <a:avLst/>
          </a:prstGeom>
        </p:spPr>
        <p:txBody>
          <a:bodyPr vert="horz" lIns="91440" tIns="45720" rIns="91440" bIns="45720" rtlCol="0"/>
          <a:lstStyle>
            <a:lvl1pPr algn="r">
              <a:defRPr sz="1200"/>
            </a:lvl1pPr>
          </a:lstStyle>
          <a:p>
            <a:fld id="{149C26EC-6231-449F-AAAE-B93C12ADF330}" type="datetimeFigureOut">
              <a:rPr lang="en-US" smtClean="0"/>
              <a:t>9/18/2020</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5"/>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428585"/>
            <a:ext cx="2945659" cy="498055"/>
          </a:xfrm>
          <a:prstGeom prst="rect">
            <a:avLst/>
          </a:prstGeom>
        </p:spPr>
        <p:txBody>
          <a:bodyPr vert="horz" lIns="91440" tIns="45720" rIns="91440" bIns="45720" rtlCol="0" anchor="b"/>
          <a:lstStyle>
            <a:lvl1pPr algn="r">
              <a:defRPr sz="1200"/>
            </a:lvl1pPr>
          </a:lstStyle>
          <a:p>
            <a:fld id="{D5B32111-F5AC-4AC9-B50F-F0058320C575}" type="slidenum">
              <a:rPr lang="en-US" smtClean="0"/>
              <a:t>‹#›</a:t>
            </a:fld>
            <a:endParaRPr lang="en-US"/>
          </a:p>
        </p:txBody>
      </p:sp>
    </p:spTree>
    <p:extLst>
      <p:ext uri="{BB962C8B-B14F-4D97-AF65-F5344CB8AC3E}">
        <p14:creationId xmlns:p14="http://schemas.microsoft.com/office/powerpoint/2010/main" val="33599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2</a:t>
            </a:fld>
            <a:endParaRPr lang="en-US"/>
          </a:p>
        </p:txBody>
      </p:sp>
    </p:spTree>
    <p:extLst>
      <p:ext uri="{BB962C8B-B14F-4D97-AF65-F5344CB8AC3E}">
        <p14:creationId xmlns:p14="http://schemas.microsoft.com/office/powerpoint/2010/main" val="2503636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paper has used for its research only freely available information. It was not part of the research to let individuals or companies contribute or assist. It potentially could have contributed to achieve better results and to have a better understanding of approaches, recorded data and data quality. In doing so, the focus of this research would have been diluted.</a:t>
            </a:r>
            <a:endParaRPr lang="en-US" dirty="0"/>
          </a:p>
          <a:p>
            <a:pPr marL="171450" indent="-171450">
              <a:buFont typeface="Arial" panose="020B0604020202020204" pitchFamily="34" charset="0"/>
              <a:buChar char="•"/>
            </a:pPr>
            <a:r>
              <a:rPr lang="en-GB" dirty="0"/>
              <a:t>The term “Use Case” is wildly used and the variations of its use in the Cyber Security world include SIEM Use Case, SOC Use Case or Security Incident Response Use Case. This paper will associate “Use Case” for Security Information and Event Management (SIEM).</a:t>
            </a:r>
            <a:endParaRPr lang="en-US" dirty="0"/>
          </a:p>
          <a:p>
            <a:pPr marL="171450" indent="-171450">
              <a:buFont typeface="Arial" panose="020B0604020202020204" pitchFamily="34" charset="0"/>
              <a:buChar char="•"/>
            </a:pPr>
            <a:r>
              <a:rPr lang="en-GB" dirty="0"/>
              <a:t>In this document, we will refer to the detection capabilities as outlined in the Mitre </a:t>
            </a:r>
            <a:r>
              <a:rPr lang="en-GB" dirty="0" err="1"/>
              <a:t>Att&amp;ck</a:t>
            </a:r>
            <a:r>
              <a:rPr lang="en-GB" dirty="0"/>
              <a:t> framework as SIEM Use Case.</a:t>
            </a:r>
            <a:endParaRPr lang="en-US" dirty="0"/>
          </a:p>
          <a:p>
            <a:pPr marL="171450" indent="-171450">
              <a:buFont typeface="Arial" panose="020B0604020202020204" pitchFamily="34" charset="0"/>
              <a:buChar char="•"/>
            </a:pPr>
            <a:r>
              <a:rPr lang="en-GB" dirty="0"/>
              <a:t>This research assumes that the detection capability can be based on any type of technology. Relevant for this research is that there is a central technical or operational organisation managing the detection or alerts. The technology of centrally managing these alerts is referred to as SIEM in this document. It is essential, however, that this can be any technology and SIEM has been used to adhere to a common understanding. If for example, an organisation has deployed an Intrusion Prevention System (IPS) to detect cyber threats, then this is on par with the referred SIEM.</a:t>
            </a:r>
            <a:endParaRPr lang="en-US" dirty="0"/>
          </a:p>
          <a:p>
            <a:pPr marL="171450" indent="-171450">
              <a:buFont typeface="Arial" panose="020B0604020202020204" pitchFamily="34" charset="0"/>
              <a:buChar char="•"/>
            </a:pPr>
            <a:r>
              <a:rPr lang="en-GB" dirty="0"/>
              <a:t>The author acknowledges that attacks are being run against organisations of all sizes and any number of individuals (The Council on Foreign Relations, 2019) (</a:t>
            </a:r>
            <a:r>
              <a:rPr lang="en-GB" dirty="0" err="1"/>
              <a:t>Hackmageddon</a:t>
            </a:r>
            <a:r>
              <a:rPr lang="en-GB" dirty="0"/>
              <a:t>, 2019). However, this research does not analyse the effectiveness of current SIEM installations and detection capabilities.</a:t>
            </a:r>
            <a:endParaRPr lang="en-US" dirty="0"/>
          </a:p>
          <a:p>
            <a:pPr marL="171450" indent="-171450">
              <a:buFont typeface="Arial" panose="020B0604020202020204" pitchFamily="34" charset="0"/>
              <a:buChar char="•"/>
            </a:pPr>
            <a:r>
              <a:rPr lang="en-GB" dirty="0"/>
              <a:t>There have been findings of data inconsistencies, but this document does not discuss quality or completeness of any standards or frameworks (for example IKT). The data analysis of the mapping done by 4 different organisations, showed differences in many of the mapped fields. Analysing these differences could potentially be a topic of different research. Mappings can be seen as weak points as the mentioned differences can produce varying results. For that reason, the reader can select the relevant standard for himself and will receive the mapping details as provided by the standard provider.</a:t>
            </a:r>
            <a:endParaRPr lang="en-US" dirty="0"/>
          </a:p>
          <a:p>
            <a:pPr marL="171450" indent="-171450">
              <a:buFont typeface="Arial" panose="020B0604020202020204" pitchFamily="34" charset="0"/>
              <a:buChar char="•"/>
            </a:pPr>
            <a:r>
              <a:rPr lang="en-GB" dirty="0"/>
              <a:t>There is a wide range of established standards and risk management frameworks. The focus of this paper was not to compare the available Frameworks and go through a selection process to select the most suitable. This paper focuses on the NIST CSF as this standard has become relevant within Switzerland for two reasons:</a:t>
            </a:r>
            <a:endParaRPr lang="en-US" dirty="0"/>
          </a:p>
          <a:p>
            <a:pPr marL="971550" lvl="1" indent="-514350">
              <a:buFont typeface="+mj-lt"/>
              <a:buAutoNum type="alphaLcParenR"/>
            </a:pPr>
            <a:r>
              <a:rPr lang="en-GB" dirty="0"/>
              <a:t>The 2016 revision of the FINMA circular 2008/21 (</a:t>
            </a:r>
            <a:r>
              <a:rPr lang="en-GB" dirty="0" err="1"/>
              <a:t>Borboën</a:t>
            </a:r>
            <a:r>
              <a:rPr lang="en-GB" dirty="0"/>
              <a:t>, Yan; PwC Switzerland, 2019)</a:t>
            </a:r>
            <a:endParaRPr lang="en-US" dirty="0"/>
          </a:p>
          <a:p>
            <a:pPr marL="971550" lvl="1" indent="-514350">
              <a:buFont typeface="+mj-lt"/>
              <a:buAutoNum type="alphaLcParenR"/>
            </a:pPr>
            <a:r>
              <a:rPr lang="en-GB" dirty="0"/>
              <a:t>Minimum ICT Standard released by the Federal Office for National Economic Supply (FONES)</a:t>
            </a:r>
            <a:endParaRPr lang="en-US" dirty="0"/>
          </a:p>
          <a:p>
            <a:pPr marL="171450" indent="-171450">
              <a:buFont typeface="Arial" panose="020B0604020202020204" pitchFamily="34" charset="0"/>
              <a:buChar char="•"/>
            </a:pPr>
            <a:r>
              <a:rPr lang="en-GB" dirty="0"/>
              <a:t>The author does not consider SIEM technology based on machine learning as the all solving solution in defining SIEM Use Cases. Machine learning algorithms are still in their infants and deployed solutions need to be trained and must have human supervision. Machine learning can be seen as single types of Use Cases, but it is not seen as the solution an organisation needs to deploy to be secure. At the end of the day, these are products, not concepts protecting the most valuable assets of an organisation.</a:t>
            </a:r>
            <a:endParaRPr lang="en-US" dirty="0"/>
          </a:p>
          <a:p>
            <a:pPr marL="171450" indent="-171450">
              <a:buFont typeface="Arial" panose="020B0604020202020204" pitchFamily="34" charset="0"/>
              <a:buChar char="•"/>
            </a:pPr>
            <a:r>
              <a:rPr lang="en-GB" dirty="0"/>
              <a:t>The resulting application has been written as a fast prototype proof of concept to convey the findings of this research. It was not intended to release to the public as is and would need to be rewritten for that purpose. The author is not a software developer but likes to visualise his ideas.</a:t>
            </a:r>
            <a:endParaRPr lang="en-US" dirty="0"/>
          </a:p>
          <a:p>
            <a:pPr marL="171450" indent="-171450">
              <a:buFont typeface="Arial" panose="020B0604020202020204" pitchFamily="34" charset="0"/>
              <a:buChar char="•"/>
            </a:pPr>
            <a:r>
              <a:rPr lang="en-GB" dirty="0"/>
              <a:t>The data from academia could have been much more comprehensive. Due to the defined scope of this research paper, it was not practical to increase the data corpus for academic literature. By also using, the papers on individual detection technology, there could have been a better sample rate of academic writings.</a:t>
            </a:r>
            <a:endParaRPr lang="en-US" dirty="0"/>
          </a:p>
          <a:p>
            <a:pPr marL="171450" indent="-171450">
              <a:buFont typeface="Arial" panose="020B0604020202020204" pitchFamily="34" charset="0"/>
              <a:buChar char="•"/>
            </a:pPr>
            <a:r>
              <a:rPr lang="en-GB" dirty="0"/>
              <a:t>Data sources can also contain data relevant to privacy laws either impacting employees or customers. Since data sources are an integral part of this research, it is essential to state that data privacy will not be discussed. The purpose of this research shall be to provide a methodology in selecting SIEM Use Cases. The selection process as discussed in this thesis should allow reviewing the results by the responsible person or unit for data privacy.</a:t>
            </a:r>
            <a:endParaRPr lang="en-US" dirty="0"/>
          </a:p>
          <a:p>
            <a:pPr marL="171450" indent="-171450">
              <a:buFont typeface="Arial" panose="020B0604020202020204" pitchFamily="34" charset="0"/>
              <a:buChar char="•"/>
            </a:pPr>
            <a:r>
              <a:rPr lang="en-GB" dirty="0"/>
              <a:t>The research is not taking into consideration the costs accumulated for the selected SIEM Use Cases. When producing a list of recommended SIEM Use cases then that selection is most likely impacting the associated cost. It is out of the boundary of this research to provide any financial figures.</a:t>
            </a:r>
            <a:endParaRPr lang="en-US" dirty="0"/>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12</a:t>
            </a:fld>
            <a:endParaRPr lang="en-US"/>
          </a:p>
        </p:txBody>
      </p:sp>
    </p:spTree>
    <p:extLst>
      <p:ext uri="{BB962C8B-B14F-4D97-AF65-F5344CB8AC3E}">
        <p14:creationId xmlns:p14="http://schemas.microsoft.com/office/powerpoint/2010/main" val="278156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The combined focus areas are:</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Organisation</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Organisation and business requirements, organisational maturity, prioritisation</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Regulations</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regulations, standards, compliance</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Detection</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This includes everything from log sources, aggregation, correlation, alerting and response</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Risk Management</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Risk Management framework, as initially stated, this work is using the NIST Cybersecurity Framework</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Subject Matter Experts</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Experts of their respected fields of expertise such as network, operating systems, security and others</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Threats</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Actual threats such as vulnerabilities and exploits, best practises and sector goals</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By combining these, we can compile a SIEM Use Case decision galaxy.</a:t>
            </a:r>
            <a:endParaRPr kumimoji="0" lang="en-US" altLang="en-US" sz="500" b="0" i="0" u="none" strike="noStrike" cap="none" normalizeH="0" baseline="0">
              <a:ln>
                <a:noFill/>
              </a:ln>
              <a:solidFill>
                <a:schemeClr val="tx1"/>
              </a:solidFill>
              <a:effectLst/>
              <a:latin typeface="Abadi" panose="020B0604020104020204" pitchFamily="34" charset="0"/>
            </a:endParaRPr>
          </a:p>
          <a:p>
            <a:endParaRPr lang="en-US"/>
          </a:p>
        </p:txBody>
      </p:sp>
      <p:sp>
        <p:nvSpPr>
          <p:cNvPr id="4" name="Slide Number Placeholder 3"/>
          <p:cNvSpPr>
            <a:spLocks noGrp="1"/>
          </p:cNvSpPr>
          <p:nvPr>
            <p:ph type="sldNum" sz="quarter" idx="5"/>
          </p:nvPr>
        </p:nvSpPr>
        <p:spPr/>
        <p:txBody>
          <a:bodyPr/>
          <a:lstStyle/>
          <a:p>
            <a:fld id="{D5B32111-F5AC-4AC9-B50F-F0058320C575}" type="slidenum">
              <a:rPr lang="en-US" smtClean="0"/>
              <a:t>14</a:t>
            </a:fld>
            <a:endParaRPr lang="en-US"/>
          </a:p>
        </p:txBody>
      </p:sp>
    </p:spTree>
    <p:extLst>
      <p:ext uri="{BB962C8B-B14F-4D97-AF65-F5344CB8AC3E}">
        <p14:creationId xmlns:p14="http://schemas.microsoft.com/office/powerpoint/2010/main" val="3223333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focus areas of the SIEM Use Case selection process cover a vast expanse on influencing parameters. Each one of them is relevant and needs to be taken into consideration. On the other hand, organisations also need a structured way of weighing their requirements, considering risks and strategy but also need to pay attention to the economic aspects as well as the feasibility of running a potentially extensive cybersecurity programme.</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strategy is needed.</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This chapter has covered the various findings for each of the focus areas and has identified sources able to deliver the needed simplifications.</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From this research following focus areas and following simplification source have been identified:</a:t>
            </a:r>
          </a:p>
        </p:txBody>
      </p:sp>
      <p:sp>
        <p:nvSpPr>
          <p:cNvPr id="4" name="Slide Number Placeholder 3"/>
          <p:cNvSpPr>
            <a:spLocks noGrp="1"/>
          </p:cNvSpPr>
          <p:nvPr>
            <p:ph type="sldNum" sz="quarter" idx="5"/>
          </p:nvPr>
        </p:nvSpPr>
        <p:spPr/>
        <p:txBody>
          <a:bodyPr/>
          <a:lstStyle/>
          <a:p>
            <a:fld id="{D5B32111-F5AC-4AC9-B50F-F0058320C575}" type="slidenum">
              <a:rPr lang="en-US" smtClean="0"/>
              <a:t>15</a:t>
            </a:fld>
            <a:endParaRPr lang="en-US"/>
          </a:p>
        </p:txBody>
      </p:sp>
    </p:spTree>
    <p:extLst>
      <p:ext uri="{BB962C8B-B14F-4D97-AF65-F5344CB8AC3E}">
        <p14:creationId xmlns:p14="http://schemas.microsoft.com/office/powerpoint/2010/main" val="257951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The combined focus areas are:</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Organisation</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Organisation and business requirements, organisational maturity, prioritisation</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Regulations</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regulations, standards, compliance</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Detection</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This includes everything from log sources, aggregation, correlation, alerting and response</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Risk Management</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Risk Management framework, as initially stated, this work is using the NIST Cybersecurity Framework</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Subject Matter Experts</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Experts of their respected fields of expertise such as network, operating systems, security and others</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200" b="1"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Threats</a:t>
            </a: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Actual threats such as vulnerabilities and exploits, best practises and sector goals</a:t>
            </a:r>
            <a:endParaRPr kumimoji="0" lang="en-US" altLang="en-US" sz="500" b="0" i="0" u="none" strike="noStrike" cap="none" normalizeH="0" baseline="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By combining these, we can compile a SIEM Use Case decision galaxy.</a:t>
            </a:r>
            <a:endParaRPr kumimoji="0" lang="en-US" altLang="en-US" sz="500" b="0" i="0" u="none" strike="noStrike" cap="none" normalizeH="0" baseline="0">
              <a:ln>
                <a:noFill/>
              </a:ln>
              <a:solidFill>
                <a:schemeClr val="tx1"/>
              </a:solidFill>
              <a:effectLst/>
              <a:latin typeface="Abadi" panose="020B0604020104020204" pitchFamily="34" charset="0"/>
            </a:endParaRPr>
          </a:p>
          <a:p>
            <a:endParaRPr lang="en-US"/>
          </a:p>
        </p:txBody>
      </p:sp>
      <p:sp>
        <p:nvSpPr>
          <p:cNvPr id="4" name="Slide Number Placeholder 3"/>
          <p:cNvSpPr>
            <a:spLocks noGrp="1"/>
          </p:cNvSpPr>
          <p:nvPr>
            <p:ph type="sldNum" sz="quarter" idx="5"/>
          </p:nvPr>
        </p:nvSpPr>
        <p:spPr/>
        <p:txBody>
          <a:bodyPr/>
          <a:lstStyle/>
          <a:p>
            <a:fld id="{D5B32111-F5AC-4AC9-B50F-F0058320C575}" type="slidenum">
              <a:rPr lang="en-US" smtClean="0"/>
              <a:t>16</a:t>
            </a:fld>
            <a:endParaRPr lang="en-US"/>
          </a:p>
        </p:txBody>
      </p:sp>
    </p:spTree>
    <p:extLst>
      <p:ext uri="{BB962C8B-B14F-4D97-AF65-F5344CB8AC3E}">
        <p14:creationId xmlns:p14="http://schemas.microsoft.com/office/powerpoint/2010/main" val="2902673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research in chapters 2.2.2 has shown that the Mitre </a:t>
            </a:r>
            <a:r>
              <a:rPr lang="en-US" dirty="0" err="1"/>
              <a:t>Att&amp;ck</a:t>
            </a:r>
            <a:r>
              <a:rPr lang="en-US" dirty="0"/>
              <a:t> Framework has proven to be the most effective dataset available. By studying the most prolific and advanced cybersecurity at-tacks, it was possible to create a database not only with the names of the groups and software used, but also techniques on how to detect these attacks by supplying a rule recommendation and the required log sources for the log events to be recorded in. By selecting specific log sources, an </a:t>
            </a:r>
            <a:r>
              <a:rPr lang="en-US" dirty="0" err="1"/>
              <a:t>organisation</a:t>
            </a:r>
            <a:r>
              <a:rPr lang="en-US" dirty="0"/>
              <a:t> can leverage the various detection capabilities the log source allows to implement. In doing so, the </a:t>
            </a:r>
            <a:r>
              <a:rPr lang="en-US" dirty="0" err="1"/>
              <a:t>organisation</a:t>
            </a:r>
            <a:r>
              <a:rPr lang="en-US" dirty="0"/>
              <a:t> can gain a much steeper maturity increase then by add-</a:t>
            </a:r>
            <a:r>
              <a:rPr lang="en-US" dirty="0" err="1"/>
              <a:t>ing</a:t>
            </a:r>
            <a:r>
              <a:rPr lang="en-US" dirty="0"/>
              <a:t> traditional log sources (Roe, 2019) (</a:t>
            </a:r>
            <a:r>
              <a:rPr lang="en-US" dirty="0" err="1"/>
              <a:t>Exabeam</a:t>
            </a:r>
            <a:r>
              <a:rPr lang="en-US" dirty="0"/>
              <a:t>, 2019). Mainstream cybersecurity vendors are still holding on to traditional log sources (</a:t>
            </a:r>
            <a:r>
              <a:rPr lang="en-US" dirty="0" err="1"/>
              <a:t>Exabeam</a:t>
            </a:r>
            <a:r>
              <a:rPr lang="en-US" dirty="0"/>
              <a:t>, 2019). The real attack data presented by the Mitre </a:t>
            </a:r>
            <a:r>
              <a:rPr lang="en-US" dirty="0" err="1"/>
              <a:t>Att&amp;ck</a:t>
            </a:r>
            <a:r>
              <a:rPr lang="en-US" dirty="0"/>
              <a:t> Framework leads to the conclusion that by focusing on their mentioned data sources, an </a:t>
            </a:r>
            <a:r>
              <a:rPr lang="en-US" dirty="0" err="1"/>
              <a:t>organisation</a:t>
            </a:r>
            <a:r>
              <a:rPr lang="en-US" dirty="0"/>
              <a:t> is more likely to be able to identify an attacker.</a:t>
            </a:r>
          </a:p>
          <a:p>
            <a:pPr marL="0" indent="0">
              <a:buNone/>
            </a:pPr>
            <a:endParaRPr lang="en-US" dirty="0"/>
          </a:p>
          <a:p>
            <a:pPr marL="0" indent="0">
              <a:buNone/>
            </a:pPr>
            <a:r>
              <a:rPr lang="en-US" dirty="0"/>
              <a:t>There is still a distinctive gap between the Mitre </a:t>
            </a:r>
            <a:r>
              <a:rPr lang="en-US" dirty="0" err="1"/>
              <a:t>Att&amp;ck</a:t>
            </a:r>
            <a:r>
              <a:rPr lang="en-US" dirty="0"/>
              <a:t> Framework and the business side of or-</a:t>
            </a:r>
            <a:r>
              <a:rPr lang="en-US" dirty="0" err="1"/>
              <a:t>ganisations</a:t>
            </a:r>
            <a:r>
              <a:rPr lang="en-US" dirty="0"/>
              <a:t>. The Framework is mainly addressing the technical experts in the field of </a:t>
            </a:r>
            <a:r>
              <a:rPr lang="en-US" dirty="0" err="1"/>
              <a:t>cybersecu-rity</a:t>
            </a:r>
            <a:r>
              <a:rPr lang="en-US" dirty="0"/>
              <a:t>. However, it does not address a vital audience relevant to the decision-making process for cybersecurity programs. The Framework is not addressing the industry related business re-</a:t>
            </a:r>
            <a:r>
              <a:rPr lang="en-US" dirty="0" err="1"/>
              <a:t>quirements</a:t>
            </a:r>
            <a:r>
              <a:rPr lang="en-US" dirty="0"/>
              <a:t> and providing decision makers with a link to existing established processes and frameworks. The reference goes to the various industry standards, frameworks or government requirements such as NIST CSF, ISO/ICE 2700x and COBIT 5. </a:t>
            </a:r>
            <a:r>
              <a:rPr lang="en-US" dirty="0" err="1"/>
              <a:t>Organisations</a:t>
            </a:r>
            <a:r>
              <a:rPr lang="en-US" dirty="0"/>
              <a:t> have invested a significant capita on implementation of these standards and are required to project cybersecurity risks against their relevant framework. The author sees here a great potential to close that gap and to include the decision makers in the Mitre </a:t>
            </a:r>
            <a:r>
              <a:rPr lang="en-US" dirty="0" err="1"/>
              <a:t>Att&amp;ck</a:t>
            </a:r>
            <a:r>
              <a:rPr lang="en-US" dirty="0"/>
              <a:t> Framework.</a:t>
            </a:r>
          </a:p>
        </p:txBody>
      </p:sp>
      <p:sp>
        <p:nvSpPr>
          <p:cNvPr id="4" name="Slide Number Placeholder 3"/>
          <p:cNvSpPr>
            <a:spLocks noGrp="1"/>
          </p:cNvSpPr>
          <p:nvPr>
            <p:ph type="sldNum" sz="quarter" idx="5"/>
          </p:nvPr>
        </p:nvSpPr>
        <p:spPr/>
        <p:txBody>
          <a:bodyPr/>
          <a:lstStyle/>
          <a:p>
            <a:fld id="{D5B32111-F5AC-4AC9-B50F-F0058320C575}" type="slidenum">
              <a:rPr lang="en-US" smtClean="0"/>
              <a:t>17</a:t>
            </a:fld>
            <a:endParaRPr lang="en-US"/>
          </a:p>
        </p:txBody>
      </p:sp>
    </p:spTree>
    <p:extLst>
      <p:ext uri="{BB962C8B-B14F-4D97-AF65-F5344CB8AC3E}">
        <p14:creationId xmlns:p14="http://schemas.microsoft.com/office/powerpoint/2010/main" val="4632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The identified standards with mapping capabilities are:</a:t>
            </a:r>
            <a:endParaRPr lang="en-US" dirty="0"/>
          </a:p>
          <a:p>
            <a:pPr marL="171450" lvl="0" indent="-171450">
              <a:buFont typeface="Arial" panose="020B0604020202020204" pitchFamily="34" charset="0"/>
              <a:buChar char="•"/>
            </a:pPr>
            <a:r>
              <a:rPr lang="en-GB" dirty="0"/>
              <a:t>NIST CSF Core (NIST, 2019)</a:t>
            </a:r>
            <a:endParaRPr lang="en-US" dirty="0"/>
          </a:p>
          <a:p>
            <a:pPr marL="171450" lvl="0" indent="-171450">
              <a:buFont typeface="Arial" panose="020B0604020202020204" pitchFamily="34" charset="0"/>
              <a:buChar char="•"/>
            </a:pPr>
            <a:r>
              <a:rPr lang="en-GB" dirty="0"/>
              <a:t>Minimal ICT Standard (Minimal ICT Standard, 2019)</a:t>
            </a:r>
            <a:endParaRPr lang="en-US" dirty="0"/>
          </a:p>
          <a:p>
            <a:pPr marL="171450" lvl="0" indent="-171450">
              <a:buFont typeface="Arial" panose="020B0604020202020204" pitchFamily="34" charset="0"/>
              <a:buChar char="•"/>
            </a:pPr>
            <a:r>
              <a:rPr lang="en-GB" dirty="0"/>
              <a:t>CIS Controls v7.1 Mapping for Implementation Groups (CIS, 2019)</a:t>
            </a:r>
            <a:endParaRPr lang="en-US" dirty="0"/>
          </a:p>
          <a:p>
            <a:pPr marL="171450" lvl="0" indent="-171450">
              <a:buFont typeface="Arial" panose="020B0604020202020204" pitchFamily="34" charset="0"/>
              <a:buChar char="•"/>
            </a:pPr>
            <a:r>
              <a:rPr lang="en-GB" dirty="0" err="1"/>
              <a:t>AuditScripts</a:t>
            </a:r>
            <a:r>
              <a:rPr lang="en-GB" dirty="0"/>
              <a:t> (</a:t>
            </a:r>
            <a:r>
              <a:rPr lang="en-GB" dirty="0" err="1"/>
              <a:t>AuditScripts</a:t>
            </a:r>
            <a:r>
              <a:rPr lang="en-GB" dirty="0"/>
              <a:t>, 2019)</a:t>
            </a:r>
            <a:endParaRPr lang="en-US" dirty="0"/>
          </a:p>
          <a:p>
            <a:pPr marL="171450" lvl="0" indent="-171450">
              <a:buFont typeface="Arial" panose="020B0604020202020204" pitchFamily="34" charset="0"/>
              <a:buChar char="•"/>
            </a:pPr>
            <a:r>
              <a:rPr lang="en-GB" dirty="0" err="1"/>
              <a:t>AuditScripts</a:t>
            </a:r>
            <a:r>
              <a:rPr lang="en-GB" dirty="0"/>
              <a:t> CSC Manual Assessment Tool (</a:t>
            </a:r>
            <a:r>
              <a:rPr lang="en-GB" dirty="0" err="1"/>
              <a:t>AuditScripts</a:t>
            </a:r>
            <a:r>
              <a:rPr lang="en-GB" dirty="0"/>
              <a:t>, 2019)</a:t>
            </a:r>
            <a:endParaRPr lang="en-US" dirty="0"/>
          </a:p>
          <a:p>
            <a:pPr marL="171450" lvl="0" indent="-171450">
              <a:buFont typeface="Arial" panose="020B0604020202020204" pitchFamily="34" charset="0"/>
              <a:buChar char="•"/>
            </a:pPr>
            <a:r>
              <a:rPr lang="en-GB" dirty="0"/>
              <a:t>CIS Controls v7.1 Mapping to NIST CSF (CIS, 2019)</a:t>
            </a:r>
            <a:endParaRPr lang="en-US" dirty="0"/>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18</a:t>
            </a:fld>
            <a:endParaRPr lang="en-US"/>
          </a:p>
        </p:txBody>
      </p:sp>
    </p:spTree>
    <p:extLst>
      <p:ext uri="{BB962C8B-B14F-4D97-AF65-F5344CB8AC3E}">
        <p14:creationId xmlns:p14="http://schemas.microsoft.com/office/powerpoint/2010/main" val="299534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conclusion, we can see that the CIS and NIST mappings seem to be the most accurate as they are sharing the most mapping entries. There is an indication that the </a:t>
            </a:r>
            <a:r>
              <a:rPr lang="en-GB" sz="1200" kern="1200" dirty="0" err="1">
                <a:solidFill>
                  <a:schemeClr val="tx1"/>
                </a:solidFill>
                <a:effectLst/>
                <a:latin typeface="+mn-lt"/>
                <a:ea typeface="+mn-ea"/>
                <a:cs typeface="+mn-cs"/>
              </a:rPr>
              <a:t>AuditScripts</a:t>
            </a:r>
            <a:r>
              <a:rPr lang="en-GB" sz="1200" kern="1200" dirty="0">
                <a:solidFill>
                  <a:schemeClr val="tx1"/>
                </a:solidFill>
                <a:effectLst/>
                <a:latin typeface="+mn-lt"/>
                <a:ea typeface="+mn-ea"/>
                <a:cs typeface="+mn-cs"/>
              </a:rPr>
              <a:t> mapping is congruent to the other two standards as they share an equal value of shared mappings.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data analysed so far does not take into consideration the exact matches of mapped entries. The figures shown are just the overall matching figures on either duplicates or triplicates. It is to assume that when comparing the individual mappings that there we lower number of matches for each compared pair of standards.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data demonstrate that the results are not allowing a limited selection of a mapping file. However, it became apparent during the analytics that this is not relevant. Organisations can select the needed mapping files. There is no need to have a mapping file from different providers of standards or frameworks. As long as it is declared which mapping file is used, then the organisation has full understanding and transparency. It was a successful exercise to discover that mapping files exist and that the mapped data might not be congruent but that the data shared some common grounds. Possibly useful when developing a method to allow the combination of standards with detection capabilities.</a:t>
            </a:r>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19</a:t>
            </a:fld>
            <a:endParaRPr lang="en-US"/>
          </a:p>
        </p:txBody>
      </p:sp>
    </p:spTree>
    <p:extLst>
      <p:ext uri="{BB962C8B-B14F-4D97-AF65-F5344CB8AC3E}">
        <p14:creationId xmlns:p14="http://schemas.microsoft.com/office/powerpoint/2010/main" val="2741629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receives frequent releases, and new data is added about tactics, techniques, groups and software. The data becomes more relevant as new essential facts are being added and can be used to protect any organisation susceptible to the attack method added or changed. Working with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and with mapping files to other standards requires a lifecycle process. It must be ensured that the data is continuously synced, implemented sources and detection rules are verified and updated, and most importantly, new threats must be countered by adding new detection methodologies.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change can also impact the standard used. Possibly a new control needs to be referenced as well. On the other hand, there are also changes to the used standards, infrastructure or processes, requiring a review of the implemented controls. These also can impact the mapping or the needed and required log sources. The following picture reflects on the symbiosis of how threats and log sources from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are intertwined with the standards managing the cybersecurity risks of an organisation.</a:t>
            </a:r>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20</a:t>
            </a:fld>
            <a:endParaRPr lang="en-US"/>
          </a:p>
        </p:txBody>
      </p:sp>
    </p:spTree>
    <p:extLst>
      <p:ext uri="{BB962C8B-B14F-4D97-AF65-F5344CB8AC3E}">
        <p14:creationId xmlns:p14="http://schemas.microsoft.com/office/powerpoint/2010/main" val="404110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first step in trying to answer on how to combine the findings of chapter 4 is to graph the data to get a better understanding. It needs to be understood how the data relates to each other and to find potential relationships.</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If we graph the findings, then we get the following picture:</a:t>
            </a:r>
            <a:endParaRPr kumimoji="0" lang="en-US" altLang="en-US" sz="500" b="0" i="0" u="none" strike="noStrike" cap="none" normalizeH="0" baseline="0" dirty="0">
              <a:ln>
                <a:noFill/>
              </a:ln>
              <a:solidFill>
                <a:schemeClr val="tx1"/>
              </a:solidFill>
              <a:effectLst/>
            </a:endParaRPr>
          </a:p>
          <a:p>
            <a:endParaRPr lang="en-US" dirty="0"/>
          </a:p>
          <a:p>
            <a:r>
              <a:rPr lang="en-GB" sz="1200" kern="1200" dirty="0">
                <a:solidFill>
                  <a:schemeClr val="tx1"/>
                </a:solidFill>
                <a:effectLst/>
                <a:latin typeface="+mn-lt"/>
                <a:ea typeface="+mn-ea"/>
                <a:cs typeface="+mn-cs"/>
              </a:rPr>
              <a:t>Each focus area out of the first sub-question (1) was associated with a specific standard or framework. In the second sub-question (2) it was established that the most relevant detection methods are available in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In the third sub-question (3) the trial failed to find a single mapping file. However, the main finding was, that this is not required, and a lookup can be flexible by allowing individual lookups for different standards. The fourth sub-question questioned the possibility to create a mapping file between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Frameworks log sources and the CIS sub-controls. The resulting mapping file allows anyone to select any log source from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to receive a list of CIS sub-controls.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colour coding of the previous graph provides now a visual guide on creating a combined approach. If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is centrally hosting all threat information relevant to detecting attackers and is providing to the reader the relevant log sources, following through with the detection, then by mapping these log sources with the CIS controls requirements to collect data and detect threats, there is a bi-directional connection between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and the CIS controls.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CIS controls are then related to the other standards via the three different mapping files (yellow, blue and grey in below graph) and thereof the connections to the rest of the standards is done. Moreover, since the CIS sub-controls and the NIST CSF sub-categories have a prioritisation categorisation as discussed in chapter 4.2.3, we can then arrange the results into different groups. These groups we then can call implementation phases, SIEM Use Case priorities or SIEM Use case implementation roadmap.</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21</a:t>
            </a:fld>
            <a:endParaRPr lang="en-US"/>
          </a:p>
        </p:txBody>
      </p:sp>
    </p:spTree>
    <p:extLst>
      <p:ext uri="{BB962C8B-B14F-4D97-AF65-F5344CB8AC3E}">
        <p14:creationId xmlns:p14="http://schemas.microsoft.com/office/powerpoint/2010/main" val="1106494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above picture shows the two reverse pyramid shapes. The bigger reverse pyramid is showing the three Implementation Groups of the CIS controls and the smaller reverse pyramid the tiers of the NIST CSF. The idea behind the utilization of these prioritisation categories is to apply these priorities also to the implementation of the SIEM Use Cases. Any number of identified SIEM Use Cases will have implementation priorities assigned due to the association with the CIS controls or the NIST CSF categories.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result of applying this technique is a roadmap of the SIEM Use Cases to implement according to prioritisation as shown in the next graph.</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the framework categorisation allows to plan the implementation of the SIEM Use Cases and as such guides as outlined in the problem statement. However, it is not possible to have prioritisation within an implementation group or a tier. The prioritisation inside an implementation group or a tier can be defined within the project based on the availability of resources and implementation time. This model does not provide further guidance to break down prioritisation further.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22</a:t>
            </a:fld>
            <a:endParaRPr lang="en-US"/>
          </a:p>
        </p:txBody>
      </p:sp>
    </p:spTree>
    <p:extLst>
      <p:ext uri="{BB962C8B-B14F-4D97-AF65-F5344CB8AC3E}">
        <p14:creationId xmlns:p14="http://schemas.microsoft.com/office/powerpoint/2010/main" val="2697415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The cybersecurity industry and individuals leading the research on defensive mechanisms in safeguarding the world's data have developed increasingly advanced tools over the past 20 years. One of the main advancements in this field is the development of Security Information and Event Management (SIEM) solutions assisting in detecting adversaries by processing a vast amount of data. The technology offers detection capabilities built on top of available log sources. The SIEM was meant to be the one solution to tie together many different cybersecurity products to visualise the security health of an organisation, to detect attacks and to coordinate response activities.</a:t>
            </a:r>
            <a:endParaRPr lang="en-US" dirty="0"/>
          </a:p>
          <a:p>
            <a:pPr marL="0" indent="0">
              <a:buNone/>
            </a:pPr>
            <a:r>
              <a:rPr lang="en-GB" dirty="0"/>
              <a:t>However, the reality is that a tool does not solve an inherent problem. Most organisations have struggled with the implementation of such tools as SIEM (</a:t>
            </a:r>
            <a:r>
              <a:rPr lang="en-GB" dirty="0" err="1"/>
              <a:t>Perniola</a:t>
            </a:r>
            <a:r>
              <a:rPr lang="en-GB" dirty="0"/>
              <a:t> &amp; </a:t>
            </a:r>
            <a:r>
              <a:rPr lang="en-GB" dirty="0" err="1"/>
              <a:t>Gray</a:t>
            </a:r>
            <a:r>
              <a:rPr lang="en-GB" dirty="0"/>
              <a:t>, 2019). The author itself has had 43 discussions with prospects and customers in 2018 alone on the topic of SIEM Use Case selection. Next, to the operational difficulties, there is no globally accepted guidance as to which detection principals should have a focus. If one does not know what to monitor to defend its significant information data assets, then a tool does not take away that decision process.</a:t>
            </a:r>
            <a:endParaRPr lang="en-US" dirty="0"/>
          </a:p>
          <a:p>
            <a:pPr marL="0" indent="0">
              <a:buNone/>
            </a:pPr>
            <a:r>
              <a:rPr lang="en-GB" dirty="0"/>
              <a:t>In response to this problem, this study proposes to investigate a possible methodology in assisting organisations and cybersecurity professionals in selecting SIEM Use Cases based on the catalogued techniques in the Mitre Att@ck Framework. This methodology should consider the respective technical and organisational environment, internal and external requirements, as well as best practices and the available security know-how of the company or organisation.</a:t>
            </a:r>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4</a:t>
            </a:fld>
            <a:endParaRPr lang="en-US"/>
          </a:p>
        </p:txBody>
      </p:sp>
    </p:spTree>
    <p:extLst>
      <p:ext uri="{BB962C8B-B14F-4D97-AF65-F5344CB8AC3E}">
        <p14:creationId xmlns:p14="http://schemas.microsoft.com/office/powerpoint/2010/main" val="3173069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logical next step is to transport the initial mapping idea into a working model. At the centre is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Chapter 2.2.2.4 holds a short introduction on the framework and about the data available. The focus now resides on the log sources, techniques, kill-chain, groups and the industries. Apart from the industries references the framework provides these data points in a normalised form </a:t>
            </a:r>
            <a:r>
              <a:rPr lang="en-US" sz="1200" kern="1200" dirty="0">
                <a:solidFill>
                  <a:schemeClr val="tx1"/>
                </a:solidFill>
                <a:effectLst/>
                <a:latin typeface="+mn-lt"/>
                <a:ea typeface="+mn-ea"/>
                <a:cs typeface="+mn-cs"/>
              </a:rPr>
              <a:t>(Mitre, 2019)</a:t>
            </a:r>
            <a:r>
              <a:rPr lang="en-GB" sz="1200" kern="1200" dirty="0">
                <a:solidFill>
                  <a:schemeClr val="tx1"/>
                </a:solidFill>
                <a:effectLst/>
                <a:latin typeface="+mn-lt"/>
                <a:ea typeface="+mn-ea"/>
                <a:cs typeface="+mn-cs"/>
              </a:rPr>
              <a:t> and can be extracted as described in chapter 3.5.2.</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shown in the above graph, the log sources have a bi-directional link to the techniques and the relevance. The relevance stands for the SMEs and indicates the log sources with the most detection capabilities. The techniques, on the other hand, connect to the detection, kill-chain and the groups bidirectionally. The industry information is extracted manually from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group information and for that reason are only directly linked to the groups.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central component of the final mapping solution is the glue between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and CIS. The mentioned glue is a mapping file listing all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log sources and entries of all matching CIS sub-controls as described in chapter 4.5.2.</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B32111-F5AC-4AC9-B50F-F0058320C575}" type="slidenum">
              <a:rPr lang="en-US" smtClean="0"/>
              <a:t>23</a:t>
            </a:fld>
            <a:endParaRPr lang="en-US"/>
          </a:p>
        </p:txBody>
      </p:sp>
    </p:spTree>
    <p:extLst>
      <p:ext uri="{BB962C8B-B14F-4D97-AF65-F5344CB8AC3E}">
        <p14:creationId xmlns:p14="http://schemas.microsoft.com/office/powerpoint/2010/main" val="1439251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After having established the connection between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and the CIS controls it is possible to connect the three mapping files from CIS, NIST CSF and </a:t>
            </a:r>
            <a:r>
              <a:rPr lang="en-GB" sz="1200" kern="1200" dirty="0" err="1">
                <a:solidFill>
                  <a:schemeClr val="tx1"/>
                </a:solidFill>
                <a:effectLst/>
                <a:latin typeface="+mn-lt"/>
                <a:ea typeface="+mn-ea"/>
                <a:cs typeface="+mn-cs"/>
              </a:rPr>
              <a:t>AuditScripts</a:t>
            </a:r>
            <a:r>
              <a:rPr lang="en-GB" sz="1200" kern="1200" dirty="0">
                <a:solidFill>
                  <a:schemeClr val="tx1"/>
                </a:solidFill>
                <a:effectLst/>
                <a:latin typeface="+mn-lt"/>
                <a:ea typeface="+mn-ea"/>
                <a:cs typeface="+mn-cs"/>
              </a:rPr>
              <a:t>. Each of the three mapping files contains entries with matching CIS controls.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B32111-F5AC-4AC9-B50F-F0058320C575}" type="slidenum">
              <a:rPr lang="en-US" smtClean="0"/>
              <a:t>24</a:t>
            </a:fld>
            <a:endParaRPr lang="en-US"/>
          </a:p>
        </p:txBody>
      </p:sp>
    </p:spTree>
    <p:extLst>
      <p:ext uri="{BB962C8B-B14F-4D97-AF65-F5344CB8AC3E}">
        <p14:creationId xmlns:p14="http://schemas.microsoft.com/office/powerpoint/2010/main" val="1021753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above graph also shows the </a:t>
            </a:r>
            <a:r>
              <a:rPr lang="en-US" sz="1200" kern="1200" dirty="0" err="1">
                <a:solidFill>
                  <a:schemeClr val="tx1"/>
                </a:solidFill>
                <a:effectLst/>
                <a:latin typeface="+mn-lt"/>
                <a:ea typeface="+mn-ea"/>
                <a:cs typeface="+mn-cs"/>
              </a:rPr>
              <a:t>prioritisation</a:t>
            </a:r>
            <a:r>
              <a:rPr lang="en-US" sz="1200" kern="1200" dirty="0">
                <a:solidFill>
                  <a:schemeClr val="tx1"/>
                </a:solidFill>
                <a:effectLst/>
                <a:latin typeface="+mn-lt"/>
                <a:ea typeface="+mn-ea"/>
                <a:cs typeface="+mn-cs"/>
              </a:rPr>
              <a:t> categories for the implementation groups provided by CIS and the Tiers as provided by NIST CSF.</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B32111-F5AC-4AC9-B50F-F0058320C575}" type="slidenum">
              <a:rPr lang="en-US" smtClean="0"/>
              <a:t>25</a:t>
            </a:fld>
            <a:endParaRPr lang="en-US"/>
          </a:p>
        </p:txBody>
      </p:sp>
    </p:spTree>
    <p:extLst>
      <p:ext uri="{BB962C8B-B14F-4D97-AF65-F5344CB8AC3E}">
        <p14:creationId xmlns:p14="http://schemas.microsoft.com/office/powerpoint/2010/main" val="343685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step is the inclusion of the content of the mapping files. The CIS mapping file will provide a mapping to the NIST CSF. The NIST CSF mapping file will provide mappings to </a:t>
            </a:r>
            <a:r>
              <a:rPr lang="en-US" sz="1200" kern="1200" dirty="0" err="1">
                <a:solidFill>
                  <a:schemeClr val="tx1"/>
                </a:solidFill>
                <a:effectLst/>
                <a:latin typeface="+mn-lt"/>
                <a:ea typeface="+mn-ea"/>
                <a:cs typeface="+mn-cs"/>
              </a:rPr>
              <a:t>Cobit</a:t>
            </a:r>
            <a:r>
              <a:rPr lang="en-US" sz="1200" kern="1200" dirty="0">
                <a:solidFill>
                  <a:schemeClr val="tx1"/>
                </a:solidFill>
                <a:effectLst/>
                <a:latin typeface="+mn-lt"/>
                <a:ea typeface="+mn-ea"/>
                <a:cs typeface="+mn-cs"/>
              </a:rPr>
              <a:t> 5, IEC 62443, ISO 27001 and NIST SP800-53. Lastly, the </a:t>
            </a:r>
            <a:r>
              <a:rPr lang="en-US" sz="1200" kern="1200" dirty="0" err="1">
                <a:solidFill>
                  <a:schemeClr val="tx1"/>
                </a:solidFill>
                <a:effectLst/>
                <a:latin typeface="+mn-lt"/>
                <a:ea typeface="+mn-ea"/>
                <a:cs typeface="+mn-cs"/>
              </a:rPr>
              <a:t>AuditScript</a:t>
            </a:r>
            <a:r>
              <a:rPr lang="en-US" sz="1200" kern="1200" dirty="0">
                <a:solidFill>
                  <a:schemeClr val="tx1"/>
                </a:solidFill>
                <a:effectLst/>
                <a:latin typeface="+mn-lt"/>
                <a:ea typeface="+mn-ea"/>
                <a:cs typeface="+mn-cs"/>
              </a:rPr>
              <a:t> mapping file provides mappings to NIST CSF, </a:t>
            </a:r>
            <a:r>
              <a:rPr lang="en-US" sz="1200" kern="1200" dirty="0" err="1">
                <a:solidFill>
                  <a:schemeClr val="tx1"/>
                </a:solidFill>
                <a:effectLst/>
                <a:latin typeface="+mn-lt"/>
                <a:ea typeface="+mn-ea"/>
                <a:cs typeface="+mn-cs"/>
              </a:rPr>
              <a:t>Nerc</a:t>
            </a:r>
            <a:r>
              <a:rPr lang="en-US" sz="1200" kern="1200" dirty="0">
                <a:solidFill>
                  <a:schemeClr val="tx1"/>
                </a:solidFill>
                <a:effectLst/>
                <a:latin typeface="+mn-lt"/>
                <a:ea typeface="+mn-ea"/>
                <a:cs typeface="+mn-cs"/>
              </a:rPr>
              <a:t> v7, PCI DSS v3.2, </a:t>
            </a:r>
            <a:r>
              <a:rPr lang="en-US" sz="1200" kern="1200" dirty="0" err="1">
                <a:solidFill>
                  <a:schemeClr val="tx1"/>
                </a:solidFill>
                <a:effectLst/>
                <a:latin typeface="+mn-lt"/>
                <a:ea typeface="+mn-ea"/>
                <a:cs typeface="+mn-cs"/>
              </a:rPr>
              <a:t>Cobit</a:t>
            </a:r>
            <a:r>
              <a:rPr lang="en-US" sz="1200" kern="1200" dirty="0">
                <a:solidFill>
                  <a:schemeClr val="tx1"/>
                </a:solidFill>
                <a:effectLst/>
                <a:latin typeface="+mn-lt"/>
                <a:ea typeface="+mn-ea"/>
                <a:cs typeface="+mn-cs"/>
              </a:rPr>
              <a:t> 5, IEC 62443, ISO 27001 and NIST SP800-53.</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data produced by combining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and all the standards is an extensive list of detections. We have established in chapter 3.8 that detections are referred to as SIEM Use Cases. What is missing is a method of assistance to make the extensive list of Use Cases selectable via the focus areas discussed in chapter 4.2.2. The bi-directional links as shown are providing these filters and selectors. The following picture contains possible selectors and filters.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B32111-F5AC-4AC9-B50F-F0058320C575}" type="slidenum">
              <a:rPr lang="en-US" smtClean="0"/>
              <a:t>26</a:t>
            </a:fld>
            <a:endParaRPr lang="en-US"/>
          </a:p>
        </p:txBody>
      </p:sp>
    </p:spTree>
    <p:extLst>
      <p:ext uri="{BB962C8B-B14F-4D97-AF65-F5344CB8AC3E}">
        <p14:creationId xmlns:p14="http://schemas.microsoft.com/office/powerpoint/2010/main" val="2342851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filters in this context is to provide drill-down capabilities. Selectors, on the other hand, can be used to build up a meaningful SIEM Use Case selection.</a:t>
            </a:r>
          </a:p>
          <a:p>
            <a:r>
              <a:rPr lang="en-US" sz="1200" kern="1200" dirty="0">
                <a:solidFill>
                  <a:schemeClr val="tx1"/>
                </a:solidFill>
                <a:effectLst/>
                <a:latin typeface="+mn-lt"/>
                <a:ea typeface="+mn-ea"/>
                <a:cs typeface="+mn-cs"/>
              </a:rPr>
              <a:t>As previously discussed, the method can easily be extended depending on the specific requirements. The next picture is highlighting the objects and places where the extension can occur. If for example the mapping between </a:t>
            </a:r>
            <a:r>
              <a:rPr lang="en-US" sz="1200" kern="1200" dirty="0" err="1">
                <a:solidFill>
                  <a:schemeClr val="tx1"/>
                </a:solidFill>
                <a:effectLst/>
                <a:latin typeface="+mn-lt"/>
                <a:ea typeface="+mn-ea"/>
                <a:cs typeface="+mn-cs"/>
              </a:rPr>
              <a:t>Att&amp;ck</a:t>
            </a:r>
            <a:r>
              <a:rPr lang="en-US" sz="1200" kern="1200" dirty="0">
                <a:solidFill>
                  <a:schemeClr val="tx1"/>
                </a:solidFill>
                <a:effectLst/>
                <a:latin typeface="+mn-lt"/>
                <a:ea typeface="+mn-ea"/>
                <a:cs typeface="+mn-cs"/>
              </a:rPr>
              <a:t> and CIS (1) needs small adjustments or need to be changed due to new data, then that mapping file can be replaced. The same is valid also for the mapping standards (2). If a standard is not included, then a mapping file including that standard is included. Lastly, </a:t>
            </a:r>
            <a:r>
              <a:rPr lang="en-US" sz="1200" kern="1200" dirty="0" err="1">
                <a:solidFill>
                  <a:schemeClr val="tx1"/>
                </a:solidFill>
                <a:effectLst/>
                <a:latin typeface="+mn-lt"/>
                <a:ea typeface="+mn-ea"/>
                <a:cs typeface="+mn-cs"/>
              </a:rPr>
              <a:t>organisations</a:t>
            </a:r>
            <a:r>
              <a:rPr lang="en-US" sz="1200" kern="1200" dirty="0">
                <a:solidFill>
                  <a:schemeClr val="tx1"/>
                </a:solidFill>
                <a:effectLst/>
                <a:latin typeface="+mn-lt"/>
                <a:ea typeface="+mn-ea"/>
                <a:cs typeface="+mn-cs"/>
              </a:rPr>
              <a:t> might have very distinct detection needs (3) not covered in the </a:t>
            </a:r>
            <a:r>
              <a:rPr lang="en-US" sz="1200" kern="1200" dirty="0" err="1">
                <a:solidFill>
                  <a:schemeClr val="tx1"/>
                </a:solidFill>
                <a:effectLst/>
                <a:latin typeface="+mn-lt"/>
                <a:ea typeface="+mn-ea"/>
                <a:cs typeface="+mn-cs"/>
              </a:rPr>
              <a:t>Att&amp;ck</a:t>
            </a:r>
            <a:r>
              <a:rPr lang="en-US" sz="1200" kern="1200" dirty="0">
                <a:solidFill>
                  <a:schemeClr val="tx1"/>
                </a:solidFill>
                <a:effectLst/>
                <a:latin typeface="+mn-lt"/>
                <a:ea typeface="+mn-ea"/>
                <a:cs typeface="+mn-cs"/>
              </a:rPr>
              <a:t> Framework. These can be added by mapping them to the relevant log sources or techniques.</a:t>
            </a: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27</a:t>
            </a:fld>
            <a:endParaRPr lang="en-US"/>
          </a:p>
        </p:txBody>
      </p:sp>
    </p:spTree>
    <p:extLst>
      <p:ext uri="{BB962C8B-B14F-4D97-AF65-F5344CB8AC3E}">
        <p14:creationId xmlns:p14="http://schemas.microsoft.com/office/powerpoint/2010/main" val="383218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28</a:t>
            </a:fld>
            <a:endParaRPr lang="en-US"/>
          </a:p>
        </p:txBody>
      </p:sp>
    </p:spTree>
    <p:extLst>
      <p:ext uri="{BB962C8B-B14F-4D97-AF65-F5344CB8AC3E}">
        <p14:creationId xmlns:p14="http://schemas.microsoft.com/office/powerpoint/2010/main" val="414405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This chapter was discussing the creation of a mapping file (4.6.1) between the log sources from the Mitre </a:t>
            </a:r>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Att&amp;ck</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Framework and the CIS sub-controls. The resulting mapping file is controlling the resulting link between the </a:t>
            </a:r>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Att&amp;ck</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Framework and the individual standard mappings. It is not the claim of this research that the produced </a:t>
            </a:r>
            <a:r>
              <a:rPr kumimoji="0" lang="en-GB"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Att&amp;ck</a:t>
            </a:r>
            <a:r>
              <a:rPr kumimoji="0" lang="en-GB"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and CIS mapping is without errors. That is not necessary. </a:t>
            </a:r>
            <a:r>
              <a:rPr kumimoji="0" lang="en-GB"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It was to show that with a mapping file there is a possible methodology for a best practises approach for the SIEM Use Case selection process.</a:t>
            </a:r>
            <a:endParaRPr kumimoji="0" lang="en-GB" altLang="en-US" sz="2000" b="0" i="0" u="none" strike="noStrike" cap="none" normalizeH="0" baseline="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5B32111-F5AC-4AC9-B50F-F0058320C575}" type="slidenum">
              <a:rPr lang="en-US" smtClean="0"/>
              <a:t>29</a:t>
            </a:fld>
            <a:endParaRPr lang="en-US"/>
          </a:p>
        </p:txBody>
      </p:sp>
    </p:spTree>
    <p:extLst>
      <p:ext uri="{BB962C8B-B14F-4D97-AF65-F5344CB8AC3E}">
        <p14:creationId xmlns:p14="http://schemas.microsoft.com/office/powerpoint/2010/main" val="4085459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a:t>SIEM Use Case Selection</a:t>
            </a:r>
          </a:p>
          <a:p>
            <a:pPr marL="0" indent="0">
              <a:buNone/>
            </a:pPr>
            <a:r>
              <a:rPr lang="en-GB" b="1" dirty="0"/>
              <a:t>The argument was to find quantitative replacements for the focus areas able to formulate a methodology on how SIEM Use Cases can be selected. The results thereof are direct relationships between the focus areas and standards and frameworks. With this approach, we can select Use Cases based on frameworks and standards.</a:t>
            </a:r>
            <a:endParaRPr lang="en-US" dirty="0"/>
          </a:p>
          <a:p>
            <a:endParaRPr lang="en-US" dirty="0"/>
          </a:p>
          <a:p>
            <a:pPr marL="0" indent="0">
              <a:buNone/>
            </a:pPr>
            <a:r>
              <a:rPr lang="en-US" dirty="0"/>
              <a:t>Threats &amp; Detection</a:t>
            </a:r>
          </a:p>
          <a:p>
            <a:pPr marL="0" indent="0">
              <a:buNone/>
            </a:pPr>
            <a:r>
              <a:rPr lang="en-US" dirty="0"/>
              <a:t>The research in chapters 2.2.2 has shown that the Mitre </a:t>
            </a:r>
            <a:r>
              <a:rPr lang="en-US" dirty="0" err="1"/>
              <a:t>Att&amp;ck</a:t>
            </a:r>
            <a:r>
              <a:rPr lang="en-US" dirty="0"/>
              <a:t> Framework has proven to be the most effective dataset available.</a:t>
            </a:r>
          </a:p>
          <a:p>
            <a:pPr marL="0" indent="0">
              <a:buNone/>
            </a:pPr>
            <a:endParaRPr lang="en-US" dirty="0"/>
          </a:p>
          <a:p>
            <a:pPr marL="0" indent="0">
              <a:buNone/>
            </a:pPr>
            <a:r>
              <a:rPr lang="en-US" dirty="0"/>
              <a:t>Standards</a:t>
            </a:r>
          </a:p>
          <a:p>
            <a:pPr marL="0" indent="0">
              <a:buNone/>
            </a:pPr>
            <a:r>
              <a:rPr lang="en-US" dirty="0"/>
              <a:t>If there is a declaration of which mapping file is used, then any of the mapping files can be used. It is the same approach as if an </a:t>
            </a:r>
            <a:r>
              <a:rPr lang="en-US" dirty="0" err="1"/>
              <a:t>organisation</a:t>
            </a:r>
            <a:r>
              <a:rPr lang="en-US" dirty="0"/>
              <a:t> defines a standard for their </a:t>
            </a:r>
            <a:r>
              <a:rPr lang="en-US" dirty="0" err="1"/>
              <a:t>organisation</a:t>
            </a:r>
            <a:r>
              <a:rPr lang="en-US" dirty="0"/>
              <a:t> to follow. It was a successful exercise to discover that mapping files exist and that the mapped data might not be congruent but that the data shared a more significant portion of its map-pings. </a:t>
            </a: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30</a:t>
            </a:fld>
            <a:endParaRPr lang="en-US"/>
          </a:p>
        </p:txBody>
      </p:sp>
    </p:spTree>
    <p:extLst>
      <p:ext uri="{BB962C8B-B14F-4D97-AF65-F5344CB8AC3E}">
        <p14:creationId xmlns:p14="http://schemas.microsoft.com/office/powerpoint/2010/main" val="423891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a:t>Selection</a:t>
            </a:r>
          </a:p>
          <a:p>
            <a:pPr marL="0" indent="0">
              <a:buNone/>
            </a:pPr>
            <a:r>
              <a:rPr lang="en-US" b="1" dirty="0"/>
              <a:t>It has been shown in chapter 4.5.2 that such a mapping can be created. The mapping of </a:t>
            </a:r>
            <a:r>
              <a:rPr lang="en-US" b="1" dirty="0" err="1"/>
              <a:t>Att&amp;ck</a:t>
            </a:r>
            <a:r>
              <a:rPr lang="en-US" b="1" dirty="0"/>
              <a:t> and CIS is done by matching the content of each source logically by terminology. For the remainder with ambiguity or with no direct linkage to sensor technology, the whole framework description and the attack data set had to be compared against each other.</a:t>
            </a:r>
          </a:p>
          <a:p>
            <a:pPr marL="0" indent="0">
              <a:buNone/>
            </a:pPr>
            <a:endParaRPr lang="en-US" b="1" dirty="0"/>
          </a:p>
          <a:p>
            <a:pPr marL="0" indent="0">
              <a:buNone/>
            </a:pPr>
            <a:r>
              <a:rPr lang="en-US" b="1" dirty="0"/>
              <a:t>Main Research Question</a:t>
            </a:r>
          </a:p>
          <a:p>
            <a:pPr marL="0" indent="0">
              <a:buNone/>
            </a:pPr>
            <a:r>
              <a:rPr lang="en-US" b="1" dirty="0"/>
              <a:t>This research has shown that it is possible to have a unified approach in using SIEM Use Case focus areas necessary for their selection and combine them with the relevant cyber-security standards and frameworks. The result is a flexible best </a:t>
            </a:r>
            <a:r>
              <a:rPr lang="en-US" b="1" dirty="0" err="1"/>
              <a:t>practises</a:t>
            </a:r>
            <a:r>
              <a:rPr lang="en-US" b="1" dirty="0"/>
              <a:t> solution allow-</a:t>
            </a:r>
            <a:r>
              <a:rPr lang="en-US" b="1" dirty="0" err="1"/>
              <a:t>ing</a:t>
            </a:r>
            <a:r>
              <a:rPr lang="en-US" b="1" dirty="0"/>
              <a:t> for various parameters to be configured to receive a list of applicable SIEM Use Cases.</a:t>
            </a:r>
            <a:endParaRPr lang="en-GB" b="1" dirty="0"/>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31</a:t>
            </a:fld>
            <a:endParaRPr lang="en-US"/>
          </a:p>
        </p:txBody>
      </p:sp>
    </p:spTree>
    <p:extLst>
      <p:ext uri="{BB962C8B-B14F-4D97-AF65-F5344CB8AC3E}">
        <p14:creationId xmlns:p14="http://schemas.microsoft.com/office/powerpoint/2010/main" val="181598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has shown that it is possible to have a unified approach in using SIEM Use Case focus areas necessary for their selection and combine them with the relevant cybersecurity standards and frameworks. The result is a flexible methodology allowing for various parameters to be configured to receive a list of applicable SIEM Use Cases. With moving the detection capability of an </a:t>
            </a:r>
            <a:r>
              <a:rPr lang="en-US" dirty="0" err="1"/>
              <a:t>organisation</a:t>
            </a:r>
            <a:r>
              <a:rPr lang="en-US" dirty="0"/>
              <a:t> back into the focus, we can break down the goals based on the data gathered. None of the existing parameters was subdued or </a:t>
            </a:r>
            <a:r>
              <a:rPr lang="en-US" dirty="0" err="1"/>
              <a:t>marginalised</a:t>
            </a:r>
            <a:r>
              <a:rPr lang="en-US" dirty="0"/>
              <a:t> with this approach, and it still can be added if required. At the </a:t>
            </a:r>
            <a:r>
              <a:rPr lang="en-US" dirty="0" err="1"/>
              <a:t>centre</a:t>
            </a:r>
            <a:r>
              <a:rPr lang="en-US" dirty="0"/>
              <a:t> is still a robust cybersecurity program driving the </a:t>
            </a:r>
            <a:r>
              <a:rPr lang="en-US" dirty="0" err="1"/>
              <a:t>organisational</a:t>
            </a:r>
            <a:r>
              <a:rPr lang="en-US" dirty="0"/>
              <a:t> needs, but it will be supported with qualified data from a relevant threat source able to assist in formulating a roadmap of rolling out detection capabilities. It answers the questions of what is needed to be able to detect the threats against the </a:t>
            </a:r>
            <a:r>
              <a:rPr lang="en-US" dirty="0" err="1"/>
              <a:t>organisation</a:t>
            </a:r>
            <a:r>
              <a:rPr lang="en-US" dirty="0"/>
              <a:t>. </a:t>
            </a:r>
          </a:p>
        </p:txBody>
      </p:sp>
      <p:sp>
        <p:nvSpPr>
          <p:cNvPr id="4" name="Slide Number Placeholder 3"/>
          <p:cNvSpPr>
            <a:spLocks noGrp="1"/>
          </p:cNvSpPr>
          <p:nvPr>
            <p:ph type="sldNum" sz="quarter" idx="5"/>
          </p:nvPr>
        </p:nvSpPr>
        <p:spPr/>
        <p:txBody>
          <a:bodyPr/>
          <a:lstStyle/>
          <a:p>
            <a:fld id="{D5B32111-F5AC-4AC9-B50F-F0058320C575}" type="slidenum">
              <a:rPr lang="en-US" smtClean="0"/>
              <a:t>32</a:t>
            </a:fld>
            <a:endParaRPr lang="en-US"/>
          </a:p>
        </p:txBody>
      </p:sp>
    </p:spTree>
    <p:extLst>
      <p:ext uri="{BB962C8B-B14F-4D97-AF65-F5344CB8AC3E}">
        <p14:creationId xmlns:p14="http://schemas.microsoft.com/office/powerpoint/2010/main" val="362989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cybersecurity risks are managed by frameworks and standards, can we combine the requirements listed in these documents with actual threat data to drive the SIEM Use Case selection process?</a:t>
            </a:r>
            <a:endParaRPr lang="en-US" dirty="0"/>
          </a:p>
          <a:p>
            <a:r>
              <a:rPr lang="en-GB" dirty="0"/>
              <a:t> </a:t>
            </a:r>
            <a:endParaRPr lang="en-US" dirty="0"/>
          </a:p>
          <a:p>
            <a:pPr lvl="0"/>
            <a:r>
              <a:rPr lang="en-GB" b="1" dirty="0"/>
              <a:t>SIEM Use Case selection</a:t>
            </a:r>
            <a:endParaRPr lang="en-US" b="1" dirty="0"/>
          </a:p>
          <a:p>
            <a:r>
              <a:rPr lang="en-GB" dirty="0"/>
              <a:t>What are the current drivers or focus areas in the selection process of SIEM Use Cases?</a:t>
            </a:r>
            <a:endParaRPr lang="en-US" dirty="0"/>
          </a:p>
          <a:p>
            <a:r>
              <a:rPr lang="en-GB" dirty="0"/>
              <a:t> </a:t>
            </a:r>
            <a:endParaRPr lang="en-US" dirty="0"/>
          </a:p>
          <a:p>
            <a:pPr lvl="0"/>
            <a:r>
              <a:rPr lang="en-GB" b="1" dirty="0"/>
              <a:t>Threats &amp; Detection</a:t>
            </a:r>
            <a:endParaRPr lang="en-US" b="1" dirty="0"/>
          </a:p>
          <a:p>
            <a:r>
              <a:rPr lang="en-GB" dirty="0"/>
              <a:t>Is there a central repository listing all relevant cybersecurity threats and are there documented methods in detecting these within a SIEM?</a:t>
            </a:r>
            <a:endParaRPr lang="en-US" dirty="0"/>
          </a:p>
          <a:p>
            <a:endParaRPr lang="en-GB" b="1" dirty="0"/>
          </a:p>
          <a:p>
            <a:r>
              <a:rPr lang="en-GB" b="1" dirty="0"/>
              <a:t>Standards</a:t>
            </a:r>
            <a:endParaRPr lang="en-US" b="1" dirty="0"/>
          </a:p>
          <a:p>
            <a:r>
              <a:rPr lang="en-GB" dirty="0"/>
              <a:t>How can existing cybersecurity standards and frameworks be mapped to threats and detection capabilities?</a:t>
            </a:r>
            <a:endParaRPr lang="en-US" dirty="0"/>
          </a:p>
          <a:p>
            <a:endParaRPr lang="en-GB" b="1" dirty="0"/>
          </a:p>
          <a:p>
            <a:r>
              <a:rPr lang="en-GB" b="1" dirty="0"/>
              <a:t>Selection</a:t>
            </a:r>
            <a:endParaRPr lang="en-US" b="1" dirty="0"/>
          </a:p>
          <a:p>
            <a:r>
              <a:rPr lang="en-GB" dirty="0"/>
              <a:t>How can organisations select the suitable detection methods for implementation considering cybersecurity threats and requirements defined in standards and frameworks?</a:t>
            </a:r>
            <a:endParaRPr lang="en-US" dirty="0"/>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5</a:t>
            </a:fld>
            <a:endParaRPr lang="en-US"/>
          </a:p>
        </p:txBody>
      </p:sp>
    </p:spTree>
    <p:extLst>
      <p:ext uri="{BB962C8B-B14F-4D97-AF65-F5344CB8AC3E}">
        <p14:creationId xmlns:p14="http://schemas.microsoft.com/office/powerpoint/2010/main" val="206169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is highly flexible as shown in chapter 4.6.1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only does the method provide a workable solution on how to select SIEM Use Cases according to existing focus areas but it also is possible to that the mapping files are interchangeable.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bi-directional links as introduced in chapter 4.6.1 are providing filters and selectors. The meaning of filters in this context is to provide drill-down capabilities.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Selectors, on the other hand, can be used to build up a meaningful SIEM Use Case selection.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previously mentioned, the method can easily be extended depending on the specific requirements. The extensions can be done on the primary mapping between </a:t>
            </a:r>
            <a:r>
              <a:rPr lang="en-US" dirty="0" err="1"/>
              <a:t>Att&amp;ck</a:t>
            </a:r>
            <a:r>
              <a:rPr lang="en-US" dirty="0"/>
              <a:t> and CIS, on the mapping standards and the detection capability.</a:t>
            </a:r>
          </a:p>
        </p:txBody>
      </p:sp>
      <p:sp>
        <p:nvSpPr>
          <p:cNvPr id="4" name="Slide Number Placeholder 3"/>
          <p:cNvSpPr>
            <a:spLocks noGrp="1"/>
          </p:cNvSpPr>
          <p:nvPr>
            <p:ph type="sldNum" sz="quarter" idx="5"/>
          </p:nvPr>
        </p:nvSpPr>
        <p:spPr/>
        <p:txBody>
          <a:bodyPr/>
          <a:lstStyle/>
          <a:p>
            <a:fld id="{D5B32111-F5AC-4AC9-B50F-F0058320C575}" type="slidenum">
              <a:rPr lang="en-US" smtClean="0"/>
              <a:t>33</a:t>
            </a:fld>
            <a:endParaRPr lang="en-US"/>
          </a:p>
        </p:txBody>
      </p:sp>
    </p:spTree>
    <p:extLst>
      <p:ext uri="{BB962C8B-B14F-4D97-AF65-F5344CB8AC3E}">
        <p14:creationId xmlns:p14="http://schemas.microsoft.com/office/powerpoint/2010/main" val="3720426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author sees potential in pursuing further research in the areas of:</a:t>
            </a:r>
          </a:p>
          <a:p>
            <a:pPr marL="171450" indent="-171450">
              <a:buFont typeface="Arial" panose="020B0604020202020204" pitchFamily="34" charset="0"/>
              <a:buChar char="•"/>
            </a:pPr>
            <a:r>
              <a:rPr lang="en-US" dirty="0"/>
              <a:t>Incorporation of other SIEM Use Case resources such as SIGMA or </a:t>
            </a:r>
            <a:r>
              <a:rPr lang="en-US" dirty="0" err="1"/>
              <a:t>SOCPrime</a:t>
            </a:r>
            <a:r>
              <a:rPr lang="en-US" dirty="0"/>
              <a:t>. A guide could be provided also to include self-developed SIEM Use Cases and how to map them to the </a:t>
            </a:r>
            <a:r>
              <a:rPr lang="en-US" dirty="0" err="1"/>
              <a:t>Att&amp;ck</a:t>
            </a:r>
            <a:r>
              <a:rPr lang="en-US" dirty="0"/>
              <a:t> Framework.</a:t>
            </a:r>
          </a:p>
          <a:p>
            <a:pPr marL="171450" indent="-171450">
              <a:buFont typeface="Arial" panose="020B0604020202020204" pitchFamily="34" charset="0"/>
              <a:buChar char="•"/>
            </a:pPr>
            <a:r>
              <a:rPr lang="en-US" dirty="0"/>
              <a:t>Further development of the application to upload risk assessment results of one of the supported frameworks and then provide an overview of which SIEM Use cases to deploy in which </a:t>
            </a:r>
            <a:r>
              <a:rPr lang="en-US" dirty="0" err="1"/>
              <a:t>prioritisation</a:t>
            </a:r>
            <a:r>
              <a:rPr lang="en-US" dirty="0"/>
              <a:t>, the required log sources, the association to the other standards and the statistical overview of CIS, kill-chain and NIST CSF functions.</a:t>
            </a:r>
          </a:p>
          <a:p>
            <a:pPr marL="171450" indent="-171450">
              <a:buFont typeface="Arial" panose="020B0604020202020204" pitchFamily="34" charset="0"/>
              <a:buChar char="•"/>
            </a:pPr>
            <a:r>
              <a:rPr lang="en-US" dirty="0"/>
              <a:t>Reach out to Mitre for a suggestion to include business-relevant information such as discussed in chapter 4.3. Increasing the reach of the Framework in order to protect </a:t>
            </a:r>
            <a:r>
              <a:rPr lang="en-US" dirty="0" err="1"/>
              <a:t>organisations</a:t>
            </a:r>
            <a:r>
              <a:rPr lang="en-US" dirty="0"/>
              <a:t> must be a goal of every cybersecurity practitioner. Conclusions and Recommendations Lucerne University of Applied Sciences and Arts 104/135 </a:t>
            </a:r>
          </a:p>
          <a:p>
            <a:pPr marL="171450" indent="-171450">
              <a:buFont typeface="Arial" panose="020B0604020202020204" pitchFamily="34" charset="0"/>
              <a:buChar char="•"/>
            </a:pPr>
            <a:r>
              <a:rPr lang="en-US" dirty="0"/>
              <a:t>Reach out to Mitre to suggest the mapping to CIS. The impact of a precise mapping is much more significant than done by an individual. If the mapping can help to drive the adoption rate, then it is a win for all.</a:t>
            </a: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34</a:t>
            </a:fld>
            <a:endParaRPr lang="en-US"/>
          </a:p>
        </p:txBody>
      </p:sp>
    </p:spTree>
    <p:extLst>
      <p:ext uri="{BB962C8B-B14F-4D97-AF65-F5344CB8AC3E}">
        <p14:creationId xmlns:p14="http://schemas.microsoft.com/office/powerpoint/2010/main" val="241700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GB" dirty="0">
                <a:latin typeface="Abadi" panose="020B0604020104020204" pitchFamily="34" charset="0"/>
                <a:ea typeface="Calibri" panose="020F0502020204030204" pitchFamily="34" charset="0"/>
                <a:cs typeface="Times New Roman" panose="02020603050405020304" pitchFamily="18" charset="0"/>
              </a:rPr>
              <a:t>Following types of research paper have been identified:</a:t>
            </a:r>
            <a:endParaRPr lang="en-US" dirty="0">
              <a:latin typeface="Abadi" panose="020B060402010402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GB" dirty="0">
                <a:latin typeface="Abadi" panose="020B0604020104020204" pitchFamily="34" charset="0"/>
                <a:ea typeface="Calibri" panose="020F0502020204030204" pitchFamily="34" charset="0"/>
                <a:cs typeface="Times New Roman" panose="02020603050405020304" pitchFamily="18" charset="0"/>
              </a:rPr>
              <a:t>The focus lies with the SIEM technology only. There are particular concepts of designs and implementations discussed. Generally, there are a handful of primary SIEM Use Case samples given, but the responsibility of what is being detected is then given to the reader.</a:t>
            </a:r>
            <a:endParaRPr lang="en-US" dirty="0">
              <a:latin typeface="Abadi" panose="020B060402010402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GB" dirty="0">
                <a:latin typeface="Abadi" panose="020B0604020104020204" pitchFamily="34" charset="0"/>
                <a:ea typeface="Calibri" panose="020F0502020204030204" pitchFamily="34" charset="0"/>
                <a:cs typeface="Times New Roman" panose="02020603050405020304" pitchFamily="18" charset="0"/>
              </a:rPr>
              <a:t>The focus is on specific detection capabilities. There are many research papers which focus on single topics such as denial-of-service or HTTP based attacks. One of these research papers would equate to one single SIEM Use Case. The research on these topics are significant, but the proposed solutions are mostly concerned with solving a specific detection problem within the cybersecurity spectrum. The approach is mostly lacking a grander picture and the interrelationship between the various detection capabilities.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review of the literature provided some interesting insights, which were not overall expected. It is generally seen that the sciences are driven by academic research and real-world implementations are directly derived from research. </a:t>
            </a:r>
            <a:r>
              <a:rPr lang="en-GB" sz="1200" b="1" kern="1200" dirty="0">
                <a:solidFill>
                  <a:schemeClr val="tx1"/>
                </a:solidFill>
                <a:effectLst/>
                <a:latin typeface="+mn-lt"/>
                <a:ea typeface="+mn-ea"/>
                <a:cs typeface="+mn-cs"/>
              </a:rPr>
              <a:t>The lack of research papers in the area of SIEM technologies can be an indicator that the area of SIEM technology is primarily driven by vendors</a:t>
            </a:r>
            <a:r>
              <a:rPr lang="en-GB" sz="1200" kern="1200" dirty="0">
                <a:solidFill>
                  <a:schemeClr val="tx1"/>
                </a:solidFill>
                <a:effectLst/>
                <a:latin typeface="+mn-lt"/>
                <a:ea typeface="+mn-ea"/>
                <a:cs typeface="+mn-cs"/>
              </a:rPr>
              <a:t>. There is the introduction of new technology into the available SIEM technologies, but it has the appearance of mending pieces together, instead of the ground-up rebuilding of SIEM technology. This is somewhat a controversial statement as new companies have been founded claiming to be the one-stop-shop for identifying all attackers and threats. Even though the technologies used are intriguing and of the machine learning sort, the claim that these products are the final solution for every organisation is not founded.</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also has shown in the literature that anyone serious about stepping up their level of maturity in detecting adversaries, need to understand what they must protect. It needs to be fully understood what the valuable assets of an organisation are, to be able to decide on measures to potentially detect misuse of these assets.</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There are however many research papers on various detection technologies. The research is mostly focused on a single topic</a:t>
            </a:r>
            <a:r>
              <a:rPr lang="en-GB" sz="1200" kern="1200" dirty="0">
                <a:solidFill>
                  <a:schemeClr val="tx1"/>
                </a:solidFill>
                <a:effectLst/>
                <a:latin typeface="+mn-lt"/>
                <a:ea typeface="+mn-ea"/>
                <a:cs typeface="+mn-cs"/>
              </a:rPr>
              <a:t>. The positive aspect is that the author can focus on a limited field of view, which allows providing a very technologically advanced method in detecting an adversary. These methods can be brilliant at times and will provide a new edge in detecting attackers. Overall it does not directly help an organisation in bettering their security posture. A new product can be purchased, but that will result in additional expenditure in acquiring the product and then to integrate and operationalise it. A cost not everyone can afford.</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Another finding was that there is no general SIEM Use Case design approach</a:t>
            </a:r>
            <a:r>
              <a:rPr lang="en-GB" sz="1200" kern="1200" dirty="0">
                <a:solidFill>
                  <a:schemeClr val="tx1"/>
                </a:solidFill>
                <a:effectLst/>
                <a:latin typeface="+mn-lt"/>
                <a:ea typeface="+mn-ea"/>
                <a:cs typeface="+mn-cs"/>
              </a:rPr>
              <a:t>. It is mainly left to vendors and the organisations to define a model for creating Use Cases (Dorigo, 2012). Unfortunately, these are not standardised and cannot be commonly shared, at least not over the boundaries of the implemented SIEM technologies. This is also equivalent to a global Use Case library. </a:t>
            </a:r>
            <a:r>
              <a:rPr lang="en-GB" sz="1200" b="1" kern="1200" dirty="0">
                <a:solidFill>
                  <a:schemeClr val="tx1"/>
                </a:solidFill>
                <a:effectLst/>
                <a:latin typeface="+mn-lt"/>
                <a:ea typeface="+mn-ea"/>
                <a:cs typeface="+mn-cs"/>
              </a:rPr>
              <a:t>It is generally assumed that organisations know how to protect their assets. How one selects and writes Use Cases is not covered in research – at least not as a universal approach.</a:t>
            </a:r>
            <a:endParaRPr lang="en-US"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paper of </a:t>
            </a:r>
            <a:r>
              <a:rPr lang="en-GB" sz="1200" kern="1200" dirty="0" err="1">
                <a:solidFill>
                  <a:schemeClr val="tx1"/>
                </a:solidFill>
                <a:effectLst/>
                <a:latin typeface="+mn-lt"/>
                <a:ea typeface="+mn-ea"/>
                <a:cs typeface="+mn-cs"/>
              </a:rPr>
              <a:t>Jarno</a:t>
            </a:r>
            <a:r>
              <a:rPr lang="en-GB" sz="1200" kern="1200" dirty="0">
                <a:solidFill>
                  <a:schemeClr val="tx1"/>
                </a:solidFill>
                <a:effectLst/>
                <a:latin typeface="+mn-lt"/>
                <a:ea typeface="+mn-ea"/>
                <a:cs typeface="+mn-cs"/>
              </a:rPr>
              <a:t> van de </a:t>
            </a:r>
            <a:r>
              <a:rPr lang="en-GB" sz="1200" kern="1200" dirty="0" err="1">
                <a:solidFill>
                  <a:schemeClr val="tx1"/>
                </a:solidFill>
                <a:effectLst/>
                <a:latin typeface="+mn-lt"/>
                <a:ea typeface="+mn-ea"/>
                <a:cs typeface="+mn-cs"/>
              </a:rPr>
              <a:t>Moosdijk</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Daan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Wagenaar</a:t>
            </a:r>
            <a:r>
              <a:rPr lang="en-GB" sz="1200" kern="1200" dirty="0">
                <a:solidFill>
                  <a:schemeClr val="tx1"/>
                </a:solidFill>
                <a:effectLst/>
                <a:latin typeface="+mn-lt"/>
                <a:ea typeface="+mn-ea"/>
                <a:cs typeface="+mn-cs"/>
              </a:rPr>
              <a:t> (van de </a:t>
            </a:r>
            <a:r>
              <a:rPr lang="en-GB" sz="1200" kern="1200" dirty="0" err="1">
                <a:solidFill>
                  <a:schemeClr val="tx1"/>
                </a:solidFill>
                <a:effectLst/>
                <a:latin typeface="+mn-lt"/>
                <a:ea typeface="+mn-ea"/>
                <a:cs typeface="+mn-cs"/>
              </a:rPr>
              <a:t>Moosdijk</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Wagenaar</a:t>
            </a:r>
            <a:r>
              <a:rPr lang="en-GB" sz="1200" kern="1200" dirty="0">
                <a:solidFill>
                  <a:schemeClr val="tx1"/>
                </a:solidFill>
                <a:effectLst/>
                <a:latin typeface="+mn-lt"/>
                <a:ea typeface="+mn-ea"/>
                <a:cs typeface="+mn-cs"/>
              </a:rPr>
              <a:t>, 2015) also states that current standards are not providing enough or specific guidance on use case implementation. The positive aspects of the standards are that they are doing an excellent job in identifying risks and setting focus points to building the level of protection against cybersecurity attacks. </a:t>
            </a:r>
            <a:r>
              <a:rPr lang="en-GB" sz="1200" u="sng" kern="1200" dirty="0">
                <a:solidFill>
                  <a:schemeClr val="tx1"/>
                </a:solidFill>
                <a:effectLst/>
                <a:latin typeface="+mn-lt"/>
                <a:ea typeface="+mn-ea"/>
                <a:cs typeface="+mn-cs"/>
              </a:rPr>
              <a:t>When it comes to the implementation to protect the identified risks, the answers are too vague and lead to alternative ways of interpretation and implementation. This is a central find for this research paper</a:t>
            </a:r>
            <a:r>
              <a:rPr lang="en-GB" sz="120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The proposition is solving not having enough clarity in implementing SIEM Use Cases by mapping standards to real-time attack data.</a:t>
            </a:r>
            <a:endParaRPr lang="en-US"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of </a:t>
            </a:r>
            <a:r>
              <a:rPr lang="en-GB" sz="1200" kern="1200" dirty="0" err="1">
                <a:solidFill>
                  <a:schemeClr val="tx1"/>
                </a:solidFill>
                <a:effectLst/>
                <a:latin typeface="+mn-lt"/>
                <a:ea typeface="+mn-ea"/>
                <a:cs typeface="+mn-cs"/>
              </a:rPr>
              <a:t>Jarno</a:t>
            </a:r>
            <a:r>
              <a:rPr lang="en-GB" sz="1200" kern="1200" dirty="0">
                <a:solidFill>
                  <a:schemeClr val="tx1"/>
                </a:solidFill>
                <a:effectLst/>
                <a:latin typeface="+mn-lt"/>
                <a:ea typeface="+mn-ea"/>
                <a:cs typeface="+mn-cs"/>
              </a:rPr>
              <a:t> van de </a:t>
            </a:r>
            <a:r>
              <a:rPr lang="en-GB" sz="1200" kern="1200" dirty="0" err="1">
                <a:solidFill>
                  <a:schemeClr val="tx1"/>
                </a:solidFill>
                <a:effectLst/>
                <a:latin typeface="+mn-lt"/>
                <a:ea typeface="+mn-ea"/>
                <a:cs typeface="+mn-cs"/>
              </a:rPr>
              <a:t>Moosdijk</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Daan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Wagenaar</a:t>
            </a:r>
            <a:r>
              <a:rPr lang="en-GB" sz="1200" kern="1200" dirty="0">
                <a:solidFill>
                  <a:schemeClr val="tx1"/>
                </a:solidFill>
                <a:effectLst/>
                <a:latin typeface="+mn-lt"/>
                <a:ea typeface="+mn-ea"/>
                <a:cs typeface="+mn-cs"/>
              </a:rPr>
              <a:t> (van de </a:t>
            </a:r>
            <a:r>
              <a:rPr lang="en-GB" sz="1200" kern="1200" dirty="0" err="1">
                <a:solidFill>
                  <a:schemeClr val="tx1"/>
                </a:solidFill>
                <a:effectLst/>
                <a:latin typeface="+mn-lt"/>
                <a:ea typeface="+mn-ea"/>
                <a:cs typeface="+mn-cs"/>
              </a:rPr>
              <a:t>Moosdijk</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Wagenaar</a:t>
            </a:r>
            <a:r>
              <a:rPr lang="en-GB" sz="1200" kern="1200" dirty="0">
                <a:solidFill>
                  <a:schemeClr val="tx1"/>
                </a:solidFill>
                <a:effectLst/>
                <a:latin typeface="+mn-lt"/>
                <a:ea typeface="+mn-ea"/>
                <a:cs typeface="+mn-cs"/>
              </a:rPr>
              <a:t>, 2015) also analyse the focus areas of building SIEM implementations. Taking into consideration the focus of the research goal of this paper, the focus areas of organisations and operational requirements and correlation are relevant and will be referenced to.</a:t>
            </a:r>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6</a:t>
            </a:fld>
            <a:endParaRPr lang="en-US"/>
          </a:p>
        </p:txBody>
      </p:sp>
    </p:spTree>
    <p:extLst>
      <p:ext uri="{BB962C8B-B14F-4D97-AF65-F5344CB8AC3E}">
        <p14:creationId xmlns:p14="http://schemas.microsoft.com/office/powerpoint/2010/main" val="159938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Researching the various datasets provided valuable insights into focus points of adversary detection given the attack data collected by all investigated resources.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has proven to be the most effective dataset available. By studying the most prolific and advanced cybersecurity attacks, it was possible to create a database not only with the names of the groups and software used, but also techniques on how to detect these attacks by supplying a rule recommendation and the required log sources for the log events to be recorded in. By selecting specific log sources, an organisation can leverage the various detection capabilities the log source allows to implement. In doing so, the organisation can gain a much steeper maturity increase than by adding traditional log sources (Roe, 2019) (</a:t>
            </a:r>
            <a:r>
              <a:rPr lang="en-GB" sz="1200" kern="1200" dirty="0" err="1">
                <a:solidFill>
                  <a:schemeClr val="tx1"/>
                </a:solidFill>
                <a:effectLst/>
                <a:latin typeface="+mn-lt"/>
                <a:ea typeface="+mn-ea"/>
                <a:cs typeface="+mn-cs"/>
              </a:rPr>
              <a:t>Exabeam</a:t>
            </a:r>
            <a:r>
              <a:rPr lang="en-GB" sz="1200" kern="1200" dirty="0">
                <a:solidFill>
                  <a:schemeClr val="tx1"/>
                </a:solidFill>
                <a:effectLst/>
                <a:latin typeface="+mn-lt"/>
                <a:ea typeface="+mn-ea"/>
                <a:cs typeface="+mn-cs"/>
              </a:rPr>
              <a:t>, 2019). Mainstream cybersecurity vendors are still holding on to traditional log sources (</a:t>
            </a:r>
            <a:r>
              <a:rPr lang="en-GB" sz="1200" kern="1200" dirty="0" err="1">
                <a:solidFill>
                  <a:schemeClr val="tx1"/>
                </a:solidFill>
                <a:effectLst/>
                <a:latin typeface="+mn-lt"/>
                <a:ea typeface="+mn-ea"/>
                <a:cs typeface="+mn-cs"/>
              </a:rPr>
              <a:t>Exabeam</a:t>
            </a:r>
            <a:r>
              <a:rPr lang="en-GB" sz="1200" kern="1200" dirty="0">
                <a:solidFill>
                  <a:schemeClr val="tx1"/>
                </a:solidFill>
                <a:effectLst/>
                <a:latin typeface="+mn-lt"/>
                <a:ea typeface="+mn-ea"/>
                <a:cs typeface="+mn-cs"/>
              </a:rPr>
              <a:t>, 2019). The real attack data presented by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leads to the conclusion that by focusing on their mentioned data sources, an organisation is more likely to be able to identify an attacker.</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still a distinctive gap between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and the business side of organisations. The Framework is mainly addressing the technical experts in the field of cybersecurity. However, it does not address a vital audience relevant to the decision-making process for cybersecurity programs. The Framework is not addressing the industry related business requirements and providing decision makers with a link to existing established processes and frameworks. The reference goes to the various industry standards, frameworks or government requirements such as NIST CSF, ISO/ICE 2700x and COBIT 5. Organisations have invested a considerable capital on the implementation of these standards and are required to project cybersecurity risks against their relevant framework. The author sees here a great potential to close that gap and to include the decision makers in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proposed approach is discussed in chapter 4. The proposal is focusing on mapping log sources of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with controls of other standards. This allows for the direct mapping of business requirements to actual attack data information.</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analytics of the available data also highlights one of the huge issues the cybersecurity industry is facing day to day. That is the lack or the wealth of different taxonomies. As Jeff Man points out in his on how an organisation should handle internal communication about cybersecurity (Man, 2019), there is a lack of common ground within the cybersecurity industry. Terminologies and backgrounds differ to a great extent and also from the author’s own experience, individuals and companies tend to invent new terminologies all the time.</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was essential to discover that the collected 41’155 exploits by Exploit DB could validate the findings brought forward by the Mitre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The Exploit DB data source also once more highlights that enough visibility must be given to protect the platforms in use daily and to have detection and visualisation technology in place to detect any adversaries trying to attack organisations.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analysing the dataset of </a:t>
            </a:r>
            <a:r>
              <a:rPr lang="en-GB" sz="1200" kern="1200" dirty="0" err="1">
                <a:solidFill>
                  <a:schemeClr val="tx1"/>
                </a:solidFill>
                <a:effectLst/>
                <a:latin typeface="+mn-lt"/>
                <a:ea typeface="+mn-ea"/>
                <a:cs typeface="+mn-cs"/>
              </a:rPr>
              <a:t>Hackmageddon</a:t>
            </a:r>
            <a:r>
              <a:rPr lang="en-GB" sz="1200" kern="1200" dirty="0">
                <a:solidFill>
                  <a:schemeClr val="tx1"/>
                </a:solidFill>
                <a:effectLst/>
                <a:latin typeface="+mn-lt"/>
                <a:ea typeface="+mn-ea"/>
                <a:cs typeface="+mn-cs"/>
              </a:rPr>
              <a:t>, we get introduced to another set of terms. Not that these were wrong (some mistakes were found) but they differ from the terminologies used by the </a:t>
            </a:r>
            <a:r>
              <a:rPr lang="en-GB" sz="1200" kern="1200" dirty="0" err="1">
                <a:solidFill>
                  <a:schemeClr val="tx1"/>
                </a:solidFill>
                <a:effectLst/>
                <a:latin typeface="+mn-lt"/>
                <a:ea typeface="+mn-ea"/>
                <a:cs typeface="+mn-cs"/>
              </a:rPr>
              <a:t>Att&amp;ck</a:t>
            </a:r>
            <a:r>
              <a:rPr lang="en-GB" sz="1200" kern="1200" dirty="0">
                <a:solidFill>
                  <a:schemeClr val="tx1"/>
                </a:solidFill>
                <a:effectLst/>
                <a:latin typeface="+mn-lt"/>
                <a:ea typeface="+mn-ea"/>
                <a:cs typeface="+mn-cs"/>
              </a:rPr>
              <a:t> Framework. The obvious challenge is, of course, to assess, which terminology is more suitable for the task at hand. Just because the research started with one dataset, it does not mean that the first one has precedence over the following datasets, but it is a challenge a publisher of data is pushing against the consumer of a source of data. The benefit of utilising a shared taxonomy within the cybersecurity world would much reflect in saving of resources.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7</a:t>
            </a:fld>
            <a:endParaRPr lang="en-US"/>
          </a:p>
        </p:txBody>
      </p:sp>
    </p:spTree>
    <p:extLst>
      <p:ext uri="{BB962C8B-B14F-4D97-AF65-F5344CB8AC3E}">
        <p14:creationId xmlns:p14="http://schemas.microsoft.com/office/powerpoint/2010/main" val="103641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kern="1200" dirty="0">
                <a:solidFill>
                  <a:schemeClr val="tx1"/>
                </a:solidFill>
                <a:effectLst/>
                <a:latin typeface="+mn-lt"/>
                <a:ea typeface="+mn-ea"/>
                <a:cs typeface="+mn-cs"/>
              </a:rPr>
              <a:t>The results vary in no small extent in which some vendors show a specific approach on how to select SIEM Use Cases. The other group provides a list of recommended Use Cases, and it is assumed that the recommended Use Cases are based on their best practises and professional experience.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kern="1200" dirty="0">
                <a:solidFill>
                  <a:schemeClr val="tx1"/>
                </a:solidFill>
                <a:effectLst/>
                <a:latin typeface="+mn-lt"/>
                <a:ea typeface="+mn-ea"/>
                <a:cs typeface="+mn-cs"/>
              </a:rPr>
              <a:t>The table data can be consolidated further and results in three main groups of implementation philosophies:</a:t>
            </a:r>
          </a:p>
          <a:p>
            <a:pPr marL="228600" lvl="0" indent="-228600">
              <a:buFont typeface="+mj-lt"/>
              <a:buAutoNum type="arabicPeriod"/>
            </a:pPr>
            <a:r>
              <a:rPr lang="en-GB" sz="1200" kern="1200" dirty="0">
                <a:solidFill>
                  <a:schemeClr val="tx1"/>
                </a:solidFill>
                <a:effectLst/>
                <a:latin typeface="+mn-lt"/>
                <a:ea typeface="+mn-ea"/>
                <a:cs typeface="+mn-cs"/>
              </a:rPr>
              <a:t>Data supports advocating the existing procedures on how SIEM Use Cases are selected by compliance. This is a safe choice as nobody can argue against an accredited standard.</a:t>
            </a:r>
            <a:endParaRPr lang="en-US" sz="1200" kern="1200" dirty="0">
              <a:solidFill>
                <a:schemeClr val="tx1"/>
              </a:solidFill>
              <a:effectLst/>
              <a:latin typeface="+mn-lt"/>
              <a:ea typeface="+mn-ea"/>
              <a:cs typeface="+mn-cs"/>
            </a:endParaRPr>
          </a:p>
          <a:p>
            <a:pPr marL="228600" lvl="0" indent="-228600">
              <a:buFont typeface="+mj-lt"/>
              <a:buAutoNum type="arabicPeriod"/>
            </a:pPr>
            <a:r>
              <a:rPr lang="en-GB" sz="1200" kern="1200" dirty="0">
                <a:solidFill>
                  <a:schemeClr val="tx1"/>
                </a:solidFill>
                <a:effectLst/>
                <a:latin typeface="+mn-lt"/>
                <a:ea typeface="+mn-ea"/>
                <a:cs typeface="+mn-cs"/>
              </a:rPr>
              <a:t>The data shows that the best practices of the respective vendors are used for marketing purposes. The individually listed Use Cases are mostly not matching the competition, which makes it difficult for a customer to assess and understand.</a:t>
            </a:r>
            <a:endParaRPr lang="en-US" sz="1200" kern="1200" dirty="0">
              <a:solidFill>
                <a:schemeClr val="tx1"/>
              </a:solidFill>
              <a:effectLst/>
              <a:latin typeface="+mn-lt"/>
              <a:ea typeface="+mn-ea"/>
              <a:cs typeface="+mn-cs"/>
            </a:endParaRPr>
          </a:p>
          <a:p>
            <a:pPr marL="228600" lvl="0" indent="-228600">
              <a:buFont typeface="+mj-lt"/>
              <a:buAutoNum type="arabicPeriod"/>
            </a:pPr>
            <a:r>
              <a:rPr lang="en-GB" sz="1200" kern="1200" dirty="0">
                <a:solidFill>
                  <a:schemeClr val="tx1"/>
                </a:solidFill>
                <a:effectLst/>
                <a:latin typeface="+mn-lt"/>
                <a:ea typeface="+mn-ea"/>
                <a:cs typeface="+mn-cs"/>
              </a:rPr>
              <a:t>The last group supports the build-up of a customer SIEM Use Case library based on identified risks or motivators. This approach matches the general proceedings of a risk management framework (van de </a:t>
            </a:r>
            <a:r>
              <a:rPr lang="en-GB" sz="1200" kern="1200" dirty="0" err="1">
                <a:solidFill>
                  <a:schemeClr val="tx1"/>
                </a:solidFill>
                <a:effectLst/>
                <a:latin typeface="+mn-lt"/>
                <a:ea typeface="+mn-ea"/>
                <a:cs typeface="+mn-cs"/>
              </a:rPr>
              <a:t>Moosdijk</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Wagenaar</a:t>
            </a:r>
            <a:r>
              <a:rPr lang="en-GB" sz="1200" kern="1200" dirty="0">
                <a:solidFill>
                  <a:schemeClr val="tx1"/>
                </a:solidFill>
                <a:effectLst/>
                <a:latin typeface="+mn-lt"/>
                <a:ea typeface="+mn-ea"/>
                <a:cs typeface="+mn-cs"/>
              </a:rPr>
              <a:t>, 2015). It will be the most time consuming out of the listed three approaches but will lead to the most effective results in protecting the assets of an organisation.</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showed that the market is not aligned and there are different approaches employed by the SIEM technology leaders to protect their customers. Based on this research we can conclude that three out of the five analysed SIEM vendors are supporting the custom based approach. Taking into consideration risk parameters, organisational requirements and the understanding of how adversaries attack their victims.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RSA put out a critical question and confronts its readers with the question of what the mission of the SOC is and how this mission can be accomplished - (</a:t>
            </a:r>
            <a:r>
              <a:rPr lang="en-GB" sz="1200" kern="1200" dirty="0" err="1">
                <a:solidFill>
                  <a:schemeClr val="tx1"/>
                </a:solidFill>
                <a:effectLst/>
                <a:latin typeface="+mn-lt"/>
                <a:ea typeface="+mn-ea"/>
                <a:cs typeface="+mn-cs"/>
              </a:rPr>
              <a:t>Perniola</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Gray</a:t>
            </a:r>
            <a:r>
              <a:rPr lang="en-GB" sz="1200" kern="1200" dirty="0">
                <a:solidFill>
                  <a:schemeClr val="tx1"/>
                </a:solidFill>
                <a:effectLst/>
                <a:latin typeface="+mn-lt"/>
                <a:ea typeface="+mn-ea"/>
                <a:cs typeface="+mn-cs"/>
              </a:rPr>
              <a:t>, 2019). That question brings together the importance and the purpose of this thesis, and that is to mitigate the impact of cyber-attacks.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8</a:t>
            </a:fld>
            <a:endParaRPr lang="en-US"/>
          </a:p>
        </p:txBody>
      </p:sp>
    </p:spTree>
    <p:extLst>
      <p:ext uri="{BB962C8B-B14F-4D97-AF65-F5344CB8AC3E}">
        <p14:creationId xmlns:p14="http://schemas.microsoft.com/office/powerpoint/2010/main" val="11404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focal part within this chapter is to identify existing mapping files of frameworks and standards. The identified mapping files will assist in a later stage to perform lookups as required. If for example a specific control from ISO/IEC 27001 has been selected and the goal is to find the matching control within the NIST CSF.</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identification process resulted in the discovery of five mapping files containing a subset of following standards: CIS CSC, NIST CSF, NIST SP 800-53, NERCv7, ISO/IEC 27001, COBIT 5, PCI DSSv3.2, HIPAA and IEC62443.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B32111-F5AC-4AC9-B50F-F0058320C575}" type="slidenum">
              <a:rPr lang="en-US" smtClean="0"/>
              <a:t>9</a:t>
            </a:fld>
            <a:endParaRPr lang="en-US"/>
          </a:p>
        </p:txBody>
      </p:sp>
    </p:spTree>
    <p:extLst>
      <p:ext uri="{BB962C8B-B14F-4D97-AF65-F5344CB8AC3E}">
        <p14:creationId xmlns:p14="http://schemas.microsoft.com/office/powerpoint/2010/main" val="90392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The literature review encompasses three significant areas. It was the goal to create a decisive picture of the state of the SIEM Use Case selection process. Overall it can be stated that the results are disconcerting. It was expected that research and the professional industry are well versed in the art on how to discover cyber-attacks. As the data has shown, there is a lack of shared approaches, guidance on how to effectively select the Use Cases relevant for an organisation to protect themselves against attackers.</a:t>
            </a:r>
            <a:endParaRPr lang="en-US" dirty="0"/>
          </a:p>
          <a:p>
            <a:pPr marL="0" indent="0">
              <a:buNone/>
            </a:pPr>
            <a:r>
              <a:rPr lang="en-GB" dirty="0"/>
              <a:t> </a:t>
            </a:r>
            <a:endParaRPr lang="en-US" dirty="0"/>
          </a:p>
          <a:p>
            <a:pPr marL="0" indent="0">
              <a:buNone/>
            </a:pPr>
            <a:r>
              <a:rPr lang="en-GB" dirty="0"/>
              <a:t>Academia is not researching a holistic approach to solving the detection problem. Researchers are focused on solving or improving methods in advancing the capabilities of unique technology. However, the authors agree with some of the vendors that a risk-based approach to select SIEM Use Cases and by building a custom Use Case library is the best approach.</a:t>
            </a:r>
            <a:endParaRPr lang="en-US" dirty="0"/>
          </a:p>
          <a:p>
            <a:pPr marL="0" indent="0">
              <a:buNone/>
            </a:pPr>
            <a:r>
              <a:rPr lang="en-GB" dirty="0"/>
              <a:t> </a:t>
            </a:r>
            <a:endParaRPr lang="en-US" dirty="0"/>
          </a:p>
          <a:p>
            <a:pPr marL="0" indent="0">
              <a:buNone/>
            </a:pPr>
            <a:r>
              <a:rPr lang="en-GB" dirty="0"/>
              <a:t>The research paper of </a:t>
            </a:r>
            <a:r>
              <a:rPr lang="en-GB" dirty="0" err="1"/>
              <a:t>Jarno</a:t>
            </a:r>
            <a:r>
              <a:rPr lang="en-GB" dirty="0"/>
              <a:t> van de </a:t>
            </a:r>
            <a:r>
              <a:rPr lang="en-GB" dirty="0" err="1"/>
              <a:t>Moosdijk</a:t>
            </a:r>
            <a:r>
              <a:rPr lang="en-GB" dirty="0"/>
              <a:t> and </a:t>
            </a:r>
            <a:r>
              <a:rPr lang="en-GB" dirty="0" err="1"/>
              <a:t>Daan</a:t>
            </a:r>
            <a:r>
              <a:rPr lang="en-GB" dirty="0"/>
              <a:t> </a:t>
            </a:r>
            <a:r>
              <a:rPr lang="en-GB" dirty="0" err="1"/>
              <a:t>Wagenaar</a:t>
            </a:r>
            <a:r>
              <a:rPr lang="en-GB" dirty="0"/>
              <a:t> (van de </a:t>
            </a:r>
            <a:r>
              <a:rPr lang="en-GB" dirty="0" err="1"/>
              <a:t>Moosdijk</a:t>
            </a:r>
            <a:r>
              <a:rPr lang="en-GB" dirty="0"/>
              <a:t> &amp; </a:t>
            </a:r>
            <a:r>
              <a:rPr lang="en-GB" dirty="0" err="1"/>
              <a:t>Wagenaar</a:t>
            </a:r>
            <a:r>
              <a:rPr lang="en-GB" dirty="0"/>
              <a:t>, 2015) states that current standards are not providing enough or specific guidance on use case implementation. The analysis of that research paper relates directly to the problem statement of this thesis.</a:t>
            </a:r>
            <a:endParaRPr lang="en-US" dirty="0"/>
          </a:p>
          <a:p>
            <a:pPr marL="0" indent="0">
              <a:buNone/>
            </a:pPr>
            <a:r>
              <a:rPr lang="en-GB" dirty="0"/>
              <a:t> </a:t>
            </a:r>
            <a:endParaRPr lang="en-US" dirty="0"/>
          </a:p>
          <a:p>
            <a:pPr marL="0" indent="0">
              <a:buNone/>
            </a:pPr>
            <a:r>
              <a:rPr lang="en-GB" dirty="0"/>
              <a:t>The Mitre </a:t>
            </a:r>
            <a:r>
              <a:rPr lang="en-GB" dirty="0" err="1"/>
              <a:t>Att&amp;ck</a:t>
            </a:r>
            <a:r>
              <a:rPr lang="en-GB" dirty="0"/>
              <a:t> Framework has proven to be the most effective dataset available. By studying the most prolific and advanced cybersecurity attacks, it was possible to create a database not only with the names of the groups and software used, but also techniques on how to detect these attacks by supplying a rule recommendation and the required log sources for the log events to be recorded in. By selecting specific log sources, an organisation can leverage the various detection capabilities the log source allows to implement.</a:t>
            </a:r>
            <a:endParaRPr lang="en-US" dirty="0"/>
          </a:p>
          <a:p>
            <a:pPr marL="0" indent="0">
              <a:buNone/>
            </a:pPr>
            <a:r>
              <a:rPr lang="en-GB" dirty="0"/>
              <a:t> </a:t>
            </a:r>
            <a:endParaRPr lang="en-US" dirty="0"/>
          </a:p>
          <a:p>
            <a:pPr marL="0" indent="0">
              <a:buNone/>
            </a:pPr>
            <a:r>
              <a:rPr lang="en-GB" dirty="0"/>
              <a:t>There is still a distinctive gap between the Mitre </a:t>
            </a:r>
            <a:r>
              <a:rPr lang="en-GB" dirty="0" err="1"/>
              <a:t>Att&amp;ck</a:t>
            </a:r>
            <a:r>
              <a:rPr lang="en-GB" dirty="0"/>
              <a:t> Framework and the business side of organisations. The Framework is mainly addressing the technical experts in the field of cybersecurity. However, it does not address a vital audience relevant to the decision-making process for cybersecurity programs. The goal of this thesis is to find a possible answer in closing that gap.</a:t>
            </a:r>
            <a:endParaRPr lang="en-US" dirty="0"/>
          </a:p>
          <a:p>
            <a:pPr marL="0" indent="0">
              <a:buNone/>
            </a:pPr>
            <a:r>
              <a:rPr lang="en-GB" dirty="0"/>
              <a:t> </a:t>
            </a:r>
            <a:endParaRPr lang="en-US" dirty="0"/>
          </a:p>
          <a:p>
            <a:pPr marL="0" indent="0">
              <a:buNone/>
            </a:pPr>
            <a:r>
              <a:rPr lang="en-GB" dirty="0"/>
              <a:t>Lastly, manual research to acquire current threats is not recommended as an individual. The amount of time invested, the lack of a unified taxonomy on how to record findings. </a:t>
            </a:r>
            <a:r>
              <a:rPr lang="en-GB" b="1" dirty="0"/>
              <a:t>The conclusion is to rely on large public datasets such as the Mitre </a:t>
            </a:r>
            <a:r>
              <a:rPr lang="en-GB" b="1" dirty="0" err="1"/>
              <a:t>Att&amp;ck</a:t>
            </a:r>
            <a:r>
              <a:rPr lang="en-GB" b="1" dirty="0"/>
              <a:t> Framework and contribute back to such a central repository.</a:t>
            </a:r>
            <a:endParaRPr lang="en-US" b="1" dirty="0"/>
          </a:p>
        </p:txBody>
      </p:sp>
      <p:sp>
        <p:nvSpPr>
          <p:cNvPr id="4" name="Slide Number Placeholder 3"/>
          <p:cNvSpPr>
            <a:spLocks noGrp="1"/>
          </p:cNvSpPr>
          <p:nvPr>
            <p:ph type="sldNum" sz="quarter" idx="5"/>
          </p:nvPr>
        </p:nvSpPr>
        <p:spPr/>
        <p:txBody>
          <a:bodyPr/>
          <a:lstStyle/>
          <a:p>
            <a:fld id="{D5B32111-F5AC-4AC9-B50F-F0058320C575}" type="slidenum">
              <a:rPr lang="en-US" smtClean="0"/>
              <a:t>10</a:t>
            </a:fld>
            <a:endParaRPr lang="en-US"/>
          </a:p>
        </p:txBody>
      </p:sp>
    </p:spTree>
    <p:extLst>
      <p:ext uri="{BB962C8B-B14F-4D97-AF65-F5344CB8AC3E}">
        <p14:creationId xmlns:p14="http://schemas.microsoft.com/office/powerpoint/2010/main" val="116736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extensive research conducted provided valuable insight into existing SIEM Use Case selection methods, available threat data, standards and frameworks. It allows drawing the first conclusions on the continued design of this research. At the centre is the goal to research the best practise method for the SIEM Use Case selection process. If that is combined with the research data of this chapter, then we can conclude in the following framework for the continuous research.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B32111-F5AC-4AC9-B50F-F0058320C575}" type="slidenum">
              <a:rPr lang="en-US" smtClean="0"/>
              <a:t>11</a:t>
            </a:fld>
            <a:endParaRPr lang="en-US"/>
          </a:p>
        </p:txBody>
      </p:sp>
    </p:spTree>
    <p:extLst>
      <p:ext uri="{BB962C8B-B14F-4D97-AF65-F5344CB8AC3E}">
        <p14:creationId xmlns:p14="http://schemas.microsoft.com/office/powerpoint/2010/main" val="289675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F7B91-2CD7-46AE-8020-C46BF33B59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8127999"/>
          </a:xfrm>
          <a:prstGeom prst="rect">
            <a:avLst/>
          </a:prstGeom>
        </p:spPr>
      </p:pic>
      <p:sp>
        <p:nvSpPr>
          <p:cNvPr id="28" name="Textplatzhalter 4"/>
          <p:cNvSpPr>
            <a:spLocks noGrp="1"/>
          </p:cNvSpPr>
          <p:nvPr>
            <p:ph type="body" sz="quarter" idx="10" hasCustomPrompt="1"/>
          </p:nvPr>
        </p:nvSpPr>
        <p:spPr>
          <a:xfrm>
            <a:off x="182664" y="4752631"/>
            <a:ext cx="11475672" cy="1549708"/>
          </a:xfrm>
          <a:prstGeom prst="rect">
            <a:avLst/>
          </a:prstGeom>
        </p:spPr>
        <p:txBody>
          <a:bodyPr vert="horz"/>
          <a:lstStyle>
            <a:lvl1pPr marL="0" indent="0">
              <a:buNone/>
              <a:defRPr sz="4800" b="1" i="0" baseline="0">
                <a:solidFill>
                  <a:schemeClr val="bg1"/>
                </a:solidFill>
                <a:effectLst>
                  <a:outerShdw blurRad="38100" dist="38100" dir="2700000" algn="tl">
                    <a:srgbClr val="000000">
                      <a:alpha val="43137"/>
                    </a:srgbClr>
                  </a:outerShdw>
                </a:effectLst>
                <a:latin typeface="Abadi" panose="020B0604020202020204" pitchFamily="34" charset="0"/>
                <a:cs typeface="Abadi" panose="020B0604020202020204" pitchFamily="34" charset="0"/>
              </a:defRPr>
            </a:lvl1pPr>
            <a:lvl2pPr>
              <a:defRPr b="0" i="0">
                <a:solidFill>
                  <a:schemeClr val="bg1"/>
                </a:solidFill>
                <a:latin typeface="DIN-Light"/>
                <a:cs typeface="DIN-Light"/>
              </a:defRPr>
            </a:lvl2pPr>
            <a:lvl3pPr>
              <a:defRPr b="0" i="0">
                <a:solidFill>
                  <a:schemeClr val="bg1"/>
                </a:solidFill>
                <a:latin typeface="DIN-Light"/>
                <a:cs typeface="DIN-Light"/>
              </a:defRPr>
            </a:lvl3pPr>
            <a:lvl4pPr>
              <a:defRPr b="0" i="0">
                <a:solidFill>
                  <a:schemeClr val="bg1"/>
                </a:solidFill>
                <a:latin typeface="DIN-Light"/>
                <a:cs typeface="DIN-Light"/>
              </a:defRPr>
            </a:lvl4pPr>
            <a:lvl5pPr>
              <a:defRPr b="0" i="0">
                <a:solidFill>
                  <a:schemeClr val="bg1"/>
                </a:solidFill>
                <a:latin typeface="DIN-Light"/>
                <a:cs typeface="DIN-Light"/>
              </a:defRPr>
            </a:lvl5pPr>
          </a:lstStyle>
          <a:p>
            <a:pPr lvl="0"/>
            <a:r>
              <a:rPr lang="en-US" dirty="0"/>
              <a:t>Methodology to select Security Information and Event Management (SIEM) Use Cases</a:t>
            </a:r>
            <a:endParaRPr lang="de-DE" dirty="0"/>
          </a:p>
        </p:txBody>
      </p:sp>
    </p:spTree>
    <p:extLst>
      <p:ext uri="{BB962C8B-B14F-4D97-AF65-F5344CB8AC3E}">
        <p14:creationId xmlns:p14="http://schemas.microsoft.com/office/powerpoint/2010/main" val="1995339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3004E5-9336-4D66-B23E-18DF38E582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3322"/>
          <a:stretch/>
        </p:blipFill>
        <p:spPr>
          <a:xfrm>
            <a:off x="0" y="0"/>
            <a:ext cx="12192000" cy="1355571"/>
          </a:xfrm>
          <a:prstGeom prst="rect">
            <a:avLst/>
          </a:prstGeom>
        </p:spPr>
      </p:pic>
      <p:sp>
        <p:nvSpPr>
          <p:cNvPr id="2" name="Title 1">
            <a:extLst>
              <a:ext uri="{FF2B5EF4-FFF2-40B4-BE49-F238E27FC236}">
                <a16:creationId xmlns:a16="http://schemas.microsoft.com/office/drawing/2014/main" id="{65151C9C-5EF8-472B-941A-8607B37C17ED}"/>
              </a:ext>
            </a:extLst>
          </p:cNvPr>
          <p:cNvSpPr>
            <a:spLocks noGrp="1"/>
          </p:cNvSpPr>
          <p:nvPr>
            <p:ph type="ctrTitle"/>
          </p:nvPr>
        </p:nvSpPr>
        <p:spPr>
          <a:xfrm>
            <a:off x="-1" y="1355571"/>
            <a:ext cx="12191999" cy="541687"/>
          </a:xfrm>
        </p:spPr>
        <p:txBody>
          <a:bodyPr anchor="b">
            <a:normAutofit/>
          </a:bodyPr>
          <a:lstStyle>
            <a:lvl1pPr algn="l">
              <a:defRPr sz="3200">
                <a:latin typeface="Abadi" panose="020B0604020104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445FBD87-990C-48CA-89A2-1A499B09D4F4}"/>
              </a:ext>
            </a:extLst>
          </p:cNvPr>
          <p:cNvSpPr>
            <a:spLocks noGrp="1"/>
          </p:cNvSpPr>
          <p:nvPr>
            <p:ph type="sldNum" sz="quarter" idx="12"/>
          </p:nvPr>
        </p:nvSpPr>
        <p:spPr/>
        <p:txBody>
          <a:bodyPr/>
          <a:lstStyle/>
          <a:p>
            <a:fld id="{69E4FBCB-53B5-42FD-A0D6-08C6686D0F02}" type="slidenum">
              <a:rPr lang="en-US" smtClean="0"/>
              <a:t>‹#›</a:t>
            </a:fld>
            <a:endParaRPr lang="en-US"/>
          </a:p>
        </p:txBody>
      </p:sp>
      <p:sp>
        <p:nvSpPr>
          <p:cNvPr id="8" name="Content Placeholder 2">
            <a:extLst>
              <a:ext uri="{FF2B5EF4-FFF2-40B4-BE49-F238E27FC236}">
                <a16:creationId xmlns:a16="http://schemas.microsoft.com/office/drawing/2014/main" id="{5287081D-74C0-4D3F-92CC-75596DCFAE94}"/>
              </a:ext>
            </a:extLst>
          </p:cNvPr>
          <p:cNvSpPr>
            <a:spLocks noGrp="1"/>
          </p:cNvSpPr>
          <p:nvPr>
            <p:ph idx="1"/>
          </p:nvPr>
        </p:nvSpPr>
        <p:spPr>
          <a:xfrm>
            <a:off x="838200" y="2004833"/>
            <a:ext cx="10515600" cy="4172129"/>
          </a:xfr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729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1C9C-5EF8-472B-941A-8607B37C17ED}"/>
              </a:ext>
            </a:extLst>
          </p:cNvPr>
          <p:cNvSpPr>
            <a:spLocks noGrp="1"/>
          </p:cNvSpPr>
          <p:nvPr>
            <p:ph type="ctrTitle"/>
          </p:nvPr>
        </p:nvSpPr>
        <p:spPr>
          <a:xfrm>
            <a:off x="-1" y="685655"/>
            <a:ext cx="12191999" cy="541687"/>
          </a:xfrm>
        </p:spPr>
        <p:txBody>
          <a:bodyPr anchor="b">
            <a:normAutofit/>
          </a:bodyPr>
          <a:lstStyle>
            <a:lvl1pPr algn="l">
              <a:defRPr sz="3200">
                <a:latin typeface="Abadi" panose="020B0604020104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445FBD87-990C-48CA-89A2-1A499B09D4F4}"/>
              </a:ext>
            </a:extLst>
          </p:cNvPr>
          <p:cNvSpPr>
            <a:spLocks noGrp="1"/>
          </p:cNvSpPr>
          <p:nvPr>
            <p:ph type="sldNum" sz="quarter" idx="12"/>
          </p:nvPr>
        </p:nvSpPr>
        <p:spPr/>
        <p:txBody>
          <a:bodyPr/>
          <a:lstStyle/>
          <a:p>
            <a:fld id="{69E4FBCB-53B5-42FD-A0D6-08C6686D0F02}" type="slidenum">
              <a:rPr lang="en-US" smtClean="0"/>
              <a:t>‹#›</a:t>
            </a:fld>
            <a:endParaRPr lang="en-US" dirty="0"/>
          </a:p>
        </p:txBody>
      </p:sp>
      <p:sp>
        <p:nvSpPr>
          <p:cNvPr id="8" name="Content Placeholder 2">
            <a:extLst>
              <a:ext uri="{FF2B5EF4-FFF2-40B4-BE49-F238E27FC236}">
                <a16:creationId xmlns:a16="http://schemas.microsoft.com/office/drawing/2014/main" id="{5287081D-74C0-4D3F-92CC-75596DCFAE94}"/>
              </a:ext>
            </a:extLst>
          </p:cNvPr>
          <p:cNvSpPr>
            <a:spLocks noGrp="1"/>
          </p:cNvSpPr>
          <p:nvPr>
            <p:ph idx="1"/>
          </p:nvPr>
        </p:nvSpPr>
        <p:spPr>
          <a:xfrm>
            <a:off x="838200" y="1310477"/>
            <a:ext cx="10515600" cy="4866485"/>
          </a:xfr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D0357EF-A73F-4894-ADBC-028C211F5D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6113" b="24004"/>
          <a:stretch/>
        </p:blipFill>
        <p:spPr>
          <a:xfrm>
            <a:off x="0" y="-122245"/>
            <a:ext cx="12192000" cy="803283"/>
          </a:xfrm>
          <a:prstGeom prst="rect">
            <a:avLst/>
          </a:prstGeom>
        </p:spPr>
      </p:pic>
      <p:cxnSp>
        <p:nvCxnSpPr>
          <p:cNvPr id="4" name="Straight Connector 3">
            <a:extLst>
              <a:ext uri="{FF2B5EF4-FFF2-40B4-BE49-F238E27FC236}">
                <a16:creationId xmlns:a16="http://schemas.microsoft.com/office/drawing/2014/main" id="{2ABE22CF-8BE2-4363-9D0F-03AB3B7F66AC}"/>
              </a:ext>
            </a:extLst>
          </p:cNvPr>
          <p:cNvCxnSpPr/>
          <p:nvPr userDrawn="1"/>
        </p:nvCxnSpPr>
        <p:spPr>
          <a:xfrm>
            <a:off x="0" y="1227342"/>
            <a:ext cx="12192000" cy="0"/>
          </a:xfrm>
          <a:prstGeom prst="line">
            <a:avLst/>
          </a:prstGeom>
          <a:ln w="31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816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103188-C235-456B-B51C-ED21ECE8A978}"/>
              </a:ext>
            </a:extLst>
          </p:cNvPr>
          <p:cNvSpPr/>
          <p:nvPr userDrawn="1"/>
        </p:nvSpPr>
        <p:spPr>
          <a:xfrm>
            <a:off x="0" y="685668"/>
            <a:ext cx="12191998" cy="5416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51C9C-5EF8-472B-941A-8607B37C17ED}"/>
              </a:ext>
            </a:extLst>
          </p:cNvPr>
          <p:cNvSpPr>
            <a:spLocks noGrp="1"/>
          </p:cNvSpPr>
          <p:nvPr>
            <p:ph type="ctrTitle"/>
          </p:nvPr>
        </p:nvSpPr>
        <p:spPr>
          <a:xfrm>
            <a:off x="-1" y="685655"/>
            <a:ext cx="12191999" cy="541687"/>
          </a:xfrm>
        </p:spPr>
        <p:txBody>
          <a:bodyPr anchor="b">
            <a:normAutofit/>
          </a:bodyPr>
          <a:lstStyle>
            <a:lvl1pPr algn="l">
              <a:defRPr sz="3200">
                <a:solidFill>
                  <a:schemeClr val="bg1"/>
                </a:solidFill>
                <a:latin typeface="Abadi" panose="020B0604020104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445FBD87-990C-48CA-89A2-1A499B09D4F4}"/>
              </a:ext>
            </a:extLst>
          </p:cNvPr>
          <p:cNvSpPr>
            <a:spLocks noGrp="1"/>
          </p:cNvSpPr>
          <p:nvPr>
            <p:ph type="sldNum" sz="quarter" idx="12"/>
          </p:nvPr>
        </p:nvSpPr>
        <p:spPr/>
        <p:txBody>
          <a:bodyPr/>
          <a:lstStyle/>
          <a:p>
            <a:fld id="{69E4FBCB-53B5-42FD-A0D6-08C6686D0F02}" type="slidenum">
              <a:rPr lang="en-US" smtClean="0"/>
              <a:t>‹#›</a:t>
            </a:fld>
            <a:endParaRPr lang="en-US" dirty="0"/>
          </a:p>
        </p:txBody>
      </p:sp>
      <p:sp>
        <p:nvSpPr>
          <p:cNvPr id="8" name="Content Placeholder 2">
            <a:extLst>
              <a:ext uri="{FF2B5EF4-FFF2-40B4-BE49-F238E27FC236}">
                <a16:creationId xmlns:a16="http://schemas.microsoft.com/office/drawing/2014/main" id="{5287081D-74C0-4D3F-92CC-75596DCFAE94}"/>
              </a:ext>
            </a:extLst>
          </p:cNvPr>
          <p:cNvSpPr>
            <a:spLocks noGrp="1"/>
          </p:cNvSpPr>
          <p:nvPr>
            <p:ph idx="1"/>
          </p:nvPr>
        </p:nvSpPr>
        <p:spPr>
          <a:xfrm>
            <a:off x="838200" y="1310477"/>
            <a:ext cx="10515600" cy="4866485"/>
          </a:xfr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D0357EF-A73F-4894-ADBC-028C211F5D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6113" b="24004"/>
          <a:stretch/>
        </p:blipFill>
        <p:spPr>
          <a:xfrm>
            <a:off x="0" y="-122245"/>
            <a:ext cx="12192000" cy="803283"/>
          </a:xfrm>
          <a:prstGeom prst="rect">
            <a:avLst/>
          </a:prstGeom>
        </p:spPr>
      </p:pic>
      <p:cxnSp>
        <p:nvCxnSpPr>
          <p:cNvPr id="4" name="Straight Connector 3">
            <a:extLst>
              <a:ext uri="{FF2B5EF4-FFF2-40B4-BE49-F238E27FC236}">
                <a16:creationId xmlns:a16="http://schemas.microsoft.com/office/drawing/2014/main" id="{2ABE22CF-8BE2-4363-9D0F-03AB3B7F66AC}"/>
              </a:ext>
            </a:extLst>
          </p:cNvPr>
          <p:cNvCxnSpPr/>
          <p:nvPr userDrawn="1"/>
        </p:nvCxnSpPr>
        <p:spPr>
          <a:xfrm>
            <a:off x="0" y="1227342"/>
            <a:ext cx="12192000" cy="0"/>
          </a:xfrm>
          <a:prstGeom prst="line">
            <a:avLst/>
          </a:prstGeom>
          <a:ln w="3175"/>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8A2828F0-82FA-4962-AD3C-9133D15033DB}"/>
              </a:ext>
            </a:extLst>
          </p:cNvPr>
          <p:cNvSpPr/>
          <p:nvPr userDrawn="1"/>
        </p:nvSpPr>
        <p:spPr>
          <a:xfrm flipV="1">
            <a:off x="-1" y="1227342"/>
            <a:ext cx="12192001" cy="5630639"/>
          </a:xfrm>
          <a:prstGeom prst="rect">
            <a:avLst/>
          </a:prstGeom>
          <a:blipFill dpi="0" rotWithShape="1">
            <a:blip r:embed="rId3">
              <a:alphaModFix amt="10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t="-18731" b="-187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36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FAA64-5F55-41F6-800C-8D1A27767279}"/>
              </a:ext>
            </a:extLst>
          </p:cNvPr>
          <p:cNvSpPr>
            <a:spLocks noGrp="1"/>
          </p:cNvSpPr>
          <p:nvPr>
            <p:ph type="sldNum" sz="quarter" idx="12"/>
          </p:nvPr>
        </p:nvSpPr>
        <p:spPr/>
        <p:txBody>
          <a:bodyPr/>
          <a:lstStyle/>
          <a:p>
            <a:fld id="{69E4FBCB-53B5-42FD-A0D6-08C6686D0F02}" type="slidenum">
              <a:rPr lang="en-US" smtClean="0"/>
              <a:t>‹#›</a:t>
            </a:fld>
            <a:endParaRPr lang="en-US" dirty="0"/>
          </a:p>
        </p:txBody>
      </p:sp>
    </p:spTree>
    <p:extLst>
      <p:ext uri="{BB962C8B-B14F-4D97-AF65-F5344CB8AC3E}">
        <p14:creationId xmlns:p14="http://schemas.microsoft.com/office/powerpoint/2010/main" val="762661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C17E0-2294-4968-97C5-B8DBD3B20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22E704-DC2E-4C45-83B7-8FA30DA5F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9021D-5232-475D-954B-9CD8F64D3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CB2737E-8B2C-4663-8FE0-E4C8B26AC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3E33D3-6C96-4FB3-B400-C84E6EC84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4FBCB-53B5-42FD-A0D6-08C6686D0F02}" type="slidenum">
              <a:rPr lang="en-US" smtClean="0"/>
              <a:t>‹#›</a:t>
            </a:fld>
            <a:endParaRPr lang="en-US"/>
          </a:p>
        </p:txBody>
      </p:sp>
    </p:spTree>
    <p:extLst>
      <p:ext uri="{BB962C8B-B14F-4D97-AF65-F5344CB8AC3E}">
        <p14:creationId xmlns:p14="http://schemas.microsoft.com/office/powerpoint/2010/main" val="212397746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5.emf"/><Relationship Id="rId7" Type="http://schemas.openxmlformats.org/officeDocument/2006/relationships/diagramColors" Target="../diagrams/colors7.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18.svg"/><Relationship Id="rId4" Type="http://schemas.openxmlformats.org/officeDocument/2006/relationships/diagramData" Target="../diagrams/data7.xml"/><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png"/><Relationship Id="rId7"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8.sv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D4A2F-98E3-4AC4-BE08-FDE9F9F8F8F0}"/>
              </a:ext>
            </a:extLst>
          </p:cNvPr>
          <p:cNvSpPr/>
          <p:nvPr/>
        </p:nvSpPr>
        <p:spPr>
          <a:xfrm>
            <a:off x="1" y="4215042"/>
            <a:ext cx="12192000" cy="2870336"/>
          </a:xfrm>
          <a:prstGeom prst="rect">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CF85ACD7-7EFF-4F4F-B489-736A32F93FA6}"/>
              </a:ext>
            </a:extLst>
          </p:cNvPr>
          <p:cNvSpPr>
            <a:spLocks noGrp="1"/>
          </p:cNvSpPr>
          <p:nvPr>
            <p:ph type="body" sz="quarter" idx="10"/>
          </p:nvPr>
        </p:nvSpPr>
        <p:spPr>
          <a:effectLst>
            <a:outerShdw blurRad="50800" dist="38100" dir="13500000" algn="br" rotWithShape="0">
              <a:prstClr val="black">
                <a:alpha val="40000"/>
              </a:prstClr>
            </a:outerShdw>
          </a:effectLst>
        </p:spPr>
        <p:txBody>
          <a:bodyPr/>
          <a:lstStyle/>
          <a:p>
            <a:r>
              <a:rPr lang="en-US" dirty="0"/>
              <a:t>Methodology to select Security Information and Event Management (SIEM) Use Cases</a:t>
            </a:r>
            <a:endParaRPr lang="de-DE" dirty="0"/>
          </a:p>
          <a:p>
            <a:endParaRPr lang="en-US" dirty="0"/>
          </a:p>
        </p:txBody>
      </p:sp>
      <p:sp>
        <p:nvSpPr>
          <p:cNvPr id="5" name="Rectangle 4">
            <a:extLst>
              <a:ext uri="{FF2B5EF4-FFF2-40B4-BE49-F238E27FC236}">
                <a16:creationId xmlns:a16="http://schemas.microsoft.com/office/drawing/2014/main" id="{D68BB26D-89E2-434D-8258-11207531018E}"/>
              </a:ext>
            </a:extLst>
          </p:cNvPr>
          <p:cNvSpPr/>
          <p:nvPr/>
        </p:nvSpPr>
        <p:spPr>
          <a:xfrm>
            <a:off x="197334" y="4266990"/>
            <a:ext cx="5194051" cy="369332"/>
          </a:xfrm>
          <a:prstGeom prst="rect">
            <a:avLst/>
          </a:prstGeom>
          <a:effectLst>
            <a:outerShdw blurRad="50800" dist="38100" dir="13500000" algn="br" rotWithShape="0">
              <a:prstClr val="black">
                <a:alpha val="40000"/>
              </a:prstClr>
            </a:outerShdw>
          </a:effectLst>
        </p:spPr>
        <p:txBody>
          <a:bodyPr wrap="none">
            <a:spAutoFit/>
          </a:bodyPr>
          <a:lstStyle/>
          <a:p>
            <a:r>
              <a:rPr lang="en-US" dirty="0">
                <a:solidFill>
                  <a:schemeClr val="bg1"/>
                </a:solidFill>
                <a:latin typeface="Abadi" panose="020B0604020104020204" pitchFamily="34" charset="0"/>
              </a:rPr>
              <a:t>Master of Advanced Studies in Information Security</a:t>
            </a:r>
          </a:p>
        </p:txBody>
      </p:sp>
      <p:sp>
        <p:nvSpPr>
          <p:cNvPr id="6" name="Rectangle 5">
            <a:extLst>
              <a:ext uri="{FF2B5EF4-FFF2-40B4-BE49-F238E27FC236}">
                <a16:creationId xmlns:a16="http://schemas.microsoft.com/office/drawing/2014/main" id="{F98D4AEE-A69D-4D32-B9AC-7D9E97F654E9}"/>
              </a:ext>
            </a:extLst>
          </p:cNvPr>
          <p:cNvSpPr/>
          <p:nvPr/>
        </p:nvSpPr>
        <p:spPr>
          <a:xfrm>
            <a:off x="7230828" y="56159"/>
            <a:ext cx="4883068" cy="369332"/>
          </a:xfrm>
          <a:prstGeom prst="rect">
            <a:avLst/>
          </a:prstGeom>
        </p:spPr>
        <p:txBody>
          <a:bodyPr wrap="none">
            <a:spAutoFit/>
          </a:bodyPr>
          <a:lstStyle/>
          <a:p>
            <a:r>
              <a:rPr lang="en-US" dirty="0">
                <a:solidFill>
                  <a:schemeClr val="bg1"/>
                </a:solidFill>
                <a:latin typeface="Abadi" panose="020B0604020104020204" pitchFamily="34" charset="0"/>
              </a:rPr>
              <a:t>Lucerne University of Applied Sciences and Arts</a:t>
            </a:r>
          </a:p>
        </p:txBody>
      </p:sp>
    </p:spTree>
    <p:extLst>
      <p:ext uri="{BB962C8B-B14F-4D97-AF65-F5344CB8AC3E}">
        <p14:creationId xmlns:p14="http://schemas.microsoft.com/office/powerpoint/2010/main" val="1401517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5FFA-7EC0-4077-BFFA-1FC9D5515FE2}"/>
              </a:ext>
            </a:extLst>
          </p:cNvPr>
          <p:cNvSpPr>
            <a:spLocks noGrp="1"/>
          </p:cNvSpPr>
          <p:nvPr>
            <p:ph type="ctrTitle"/>
          </p:nvPr>
        </p:nvSpPr>
        <p:spPr/>
        <p:txBody>
          <a:bodyPr/>
          <a:lstStyle/>
          <a:p>
            <a:r>
              <a:rPr lang="en-US" dirty="0"/>
              <a:t>Literature Review</a:t>
            </a:r>
          </a:p>
        </p:txBody>
      </p:sp>
      <p:graphicFrame>
        <p:nvGraphicFramePr>
          <p:cNvPr id="4" name="Diagram 3">
            <a:extLst>
              <a:ext uri="{FF2B5EF4-FFF2-40B4-BE49-F238E27FC236}">
                <a16:creationId xmlns:a16="http://schemas.microsoft.com/office/drawing/2014/main" id="{899CB99C-0147-4DE1-89E3-7511DE264D3B}"/>
              </a:ext>
            </a:extLst>
          </p:cNvPr>
          <p:cNvGraphicFramePr/>
          <p:nvPr>
            <p:extLst>
              <p:ext uri="{D42A27DB-BD31-4B8C-83A1-F6EECF244321}">
                <p14:modId xmlns:p14="http://schemas.microsoft.com/office/powerpoint/2010/main" val="2716188085"/>
              </p:ext>
            </p:extLst>
          </p:nvPr>
        </p:nvGraphicFramePr>
        <p:xfrm>
          <a:off x="-903705" y="1769029"/>
          <a:ext cx="6726989" cy="4280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1428D4D-58B2-43CC-9918-4EA41754BB69}"/>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49</a:t>
            </a:r>
            <a:endParaRPr kumimoji="0" lang="en-GB" altLang="en-US" sz="1800" b="0" i="0" u="none" strike="noStrike" cap="none" normalizeH="0" baseline="0" dirty="0">
              <a:ln>
                <a:noFill/>
              </a:ln>
              <a:effectLst/>
              <a:latin typeface="Abadi" panose="020B0604020104020204" pitchFamily="34" charset="0"/>
            </a:endParaRPr>
          </a:p>
        </p:txBody>
      </p:sp>
      <p:sp>
        <p:nvSpPr>
          <p:cNvPr id="6" name="Rectangle 5">
            <a:extLst>
              <a:ext uri="{FF2B5EF4-FFF2-40B4-BE49-F238E27FC236}">
                <a16:creationId xmlns:a16="http://schemas.microsoft.com/office/drawing/2014/main" id="{B7695A42-5921-4994-A630-DABB7DA46C59}"/>
              </a:ext>
            </a:extLst>
          </p:cNvPr>
          <p:cNvSpPr/>
          <p:nvPr/>
        </p:nvSpPr>
        <p:spPr>
          <a:xfrm>
            <a:off x="2614864" y="1875977"/>
            <a:ext cx="9470189" cy="646331"/>
          </a:xfrm>
          <a:prstGeom prst="rect">
            <a:avLst/>
          </a:prstGeom>
        </p:spPr>
        <p:txBody>
          <a:bodyPr wrap="square">
            <a:spAutoFit/>
          </a:bodyPr>
          <a:lstStyle/>
          <a:p>
            <a:r>
              <a:rPr lang="en-GB" dirty="0">
                <a:latin typeface="Abadi" panose="020B0604020104020204" pitchFamily="34" charset="0"/>
              </a:rPr>
              <a:t>No holistic approach to solving the detection problem. Researchers are focused on solving or improving methods in advancing the capabilities of unique technology.</a:t>
            </a:r>
            <a:endParaRPr lang="en-US" dirty="0">
              <a:latin typeface="Abadi" panose="020B0604020104020204" pitchFamily="34" charset="0"/>
            </a:endParaRPr>
          </a:p>
        </p:txBody>
      </p:sp>
      <p:sp>
        <p:nvSpPr>
          <p:cNvPr id="9" name="Rectangle 8">
            <a:extLst>
              <a:ext uri="{FF2B5EF4-FFF2-40B4-BE49-F238E27FC236}">
                <a16:creationId xmlns:a16="http://schemas.microsoft.com/office/drawing/2014/main" id="{FBE09FC1-5F02-45B2-BCE7-D8BC934D479A}"/>
              </a:ext>
            </a:extLst>
          </p:cNvPr>
          <p:cNvSpPr/>
          <p:nvPr/>
        </p:nvSpPr>
        <p:spPr>
          <a:xfrm>
            <a:off x="3240505" y="2934101"/>
            <a:ext cx="8625305" cy="646331"/>
          </a:xfrm>
          <a:prstGeom prst="rect">
            <a:avLst/>
          </a:prstGeom>
        </p:spPr>
        <p:txBody>
          <a:bodyPr wrap="square">
            <a:spAutoFit/>
          </a:bodyPr>
          <a:lstStyle/>
          <a:p>
            <a:r>
              <a:rPr lang="en-GB" dirty="0">
                <a:latin typeface="Abadi" panose="020B0604020104020204" pitchFamily="34" charset="0"/>
              </a:rPr>
              <a:t>Manual research to acquire current threats is not recommended as an individual. The amount of time invested, the lack of a unified taxonomy on how to record findings.</a:t>
            </a:r>
            <a:endParaRPr lang="en-US" dirty="0">
              <a:latin typeface="Abadi" panose="020B0604020104020204" pitchFamily="34" charset="0"/>
            </a:endParaRPr>
          </a:p>
        </p:txBody>
      </p:sp>
      <p:sp>
        <p:nvSpPr>
          <p:cNvPr id="10" name="Rectangle: Rounded Corners 9">
            <a:extLst>
              <a:ext uri="{FF2B5EF4-FFF2-40B4-BE49-F238E27FC236}">
                <a16:creationId xmlns:a16="http://schemas.microsoft.com/office/drawing/2014/main" id="{30050434-A594-47D0-9F39-C35F61EBF29D}"/>
              </a:ext>
            </a:extLst>
          </p:cNvPr>
          <p:cNvSpPr/>
          <p:nvPr/>
        </p:nvSpPr>
        <p:spPr>
          <a:xfrm>
            <a:off x="7513617" y="5063073"/>
            <a:ext cx="435219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178880-8429-4D01-9EEC-F9A524CF140D}"/>
              </a:ext>
            </a:extLst>
          </p:cNvPr>
          <p:cNvSpPr txBox="1"/>
          <p:nvPr/>
        </p:nvSpPr>
        <p:spPr>
          <a:xfrm>
            <a:off x="8547729" y="5218238"/>
            <a:ext cx="3369561" cy="954107"/>
          </a:xfrm>
          <a:prstGeom prst="rect">
            <a:avLst/>
          </a:prstGeom>
          <a:noFill/>
        </p:spPr>
        <p:txBody>
          <a:bodyPr wrap="square" rtlCol="0">
            <a:spAutoFit/>
          </a:bodyPr>
          <a:lstStyle/>
          <a:p>
            <a:r>
              <a:rPr lang="en-US" sz="2800" dirty="0">
                <a:latin typeface="Abadi" panose="020B0604020104020204" pitchFamily="34" charset="0"/>
              </a:rPr>
              <a:t>Rely on large public dataset</a:t>
            </a:r>
          </a:p>
        </p:txBody>
      </p:sp>
      <p:pic>
        <p:nvPicPr>
          <p:cNvPr id="12" name="Graphic 11" descr="Lightbulb and gear">
            <a:extLst>
              <a:ext uri="{FF2B5EF4-FFF2-40B4-BE49-F238E27FC236}">
                <a16:creationId xmlns:a16="http://schemas.microsoft.com/office/drawing/2014/main" id="{865E5C19-F74F-4320-B66F-E0153FC7B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9730" y="5295967"/>
            <a:ext cx="798647" cy="798647"/>
          </a:xfrm>
          <a:prstGeom prst="rect">
            <a:avLst/>
          </a:prstGeom>
        </p:spPr>
      </p:pic>
      <p:sp>
        <p:nvSpPr>
          <p:cNvPr id="13" name="Rectangle 12">
            <a:extLst>
              <a:ext uri="{FF2B5EF4-FFF2-40B4-BE49-F238E27FC236}">
                <a16:creationId xmlns:a16="http://schemas.microsoft.com/office/drawing/2014/main" id="{3793C798-234E-48B4-A6A2-A0DD77E14DE2}"/>
              </a:ext>
            </a:extLst>
          </p:cNvPr>
          <p:cNvSpPr/>
          <p:nvPr/>
        </p:nvSpPr>
        <p:spPr>
          <a:xfrm>
            <a:off x="3291985" y="4332177"/>
            <a:ext cx="8625305" cy="369332"/>
          </a:xfrm>
          <a:prstGeom prst="rect">
            <a:avLst/>
          </a:prstGeom>
        </p:spPr>
        <p:txBody>
          <a:bodyPr wrap="square">
            <a:spAutoFit/>
          </a:bodyPr>
          <a:lstStyle/>
          <a:p>
            <a:r>
              <a:rPr lang="en-GB" dirty="0">
                <a:latin typeface="Abadi" panose="020B0604020104020204" pitchFamily="34" charset="0"/>
              </a:rPr>
              <a:t>Fragmented and marketing driven. Save bet implementations are compliance driven. </a:t>
            </a:r>
            <a:endParaRPr lang="en-US" dirty="0">
              <a:latin typeface="Abadi" panose="020B0604020104020204" pitchFamily="34" charset="0"/>
            </a:endParaRPr>
          </a:p>
        </p:txBody>
      </p:sp>
      <p:sp>
        <p:nvSpPr>
          <p:cNvPr id="14" name="Rectangle 13">
            <a:extLst>
              <a:ext uri="{FF2B5EF4-FFF2-40B4-BE49-F238E27FC236}">
                <a16:creationId xmlns:a16="http://schemas.microsoft.com/office/drawing/2014/main" id="{295D20A4-59F5-4D4A-A420-36A39BF609F4}"/>
              </a:ext>
            </a:extLst>
          </p:cNvPr>
          <p:cNvSpPr/>
          <p:nvPr/>
        </p:nvSpPr>
        <p:spPr>
          <a:xfrm>
            <a:off x="2614864" y="5396912"/>
            <a:ext cx="4481093" cy="923330"/>
          </a:xfrm>
          <a:prstGeom prst="rect">
            <a:avLst/>
          </a:prstGeom>
        </p:spPr>
        <p:txBody>
          <a:bodyPr wrap="square">
            <a:spAutoFit/>
          </a:bodyPr>
          <a:lstStyle/>
          <a:p>
            <a:r>
              <a:rPr lang="en-GB" dirty="0">
                <a:latin typeface="Abadi" panose="020B0604020104020204" pitchFamily="34" charset="0"/>
              </a:rPr>
              <a:t>Readily available mapping files. Support organisations who comply with existing frameworks </a:t>
            </a:r>
            <a:endParaRPr lang="en-US" dirty="0">
              <a:latin typeface="Abadi" panose="020B0604020104020204" pitchFamily="34" charset="0"/>
            </a:endParaRPr>
          </a:p>
        </p:txBody>
      </p:sp>
      <p:sp>
        <p:nvSpPr>
          <p:cNvPr id="3" name="Slide Number Placeholder 2">
            <a:extLst>
              <a:ext uri="{FF2B5EF4-FFF2-40B4-BE49-F238E27FC236}">
                <a16:creationId xmlns:a16="http://schemas.microsoft.com/office/drawing/2014/main" id="{83F89247-AF30-44F3-BD01-FF9A9252D058}"/>
              </a:ext>
            </a:extLst>
          </p:cNvPr>
          <p:cNvSpPr>
            <a:spLocks noGrp="1"/>
          </p:cNvSpPr>
          <p:nvPr>
            <p:ph type="sldNum" sz="quarter" idx="12"/>
          </p:nvPr>
        </p:nvSpPr>
        <p:spPr>
          <a:xfrm>
            <a:off x="8610600" y="6356350"/>
            <a:ext cx="2743200" cy="365125"/>
          </a:xfrm>
        </p:spPr>
        <p:txBody>
          <a:bodyPr/>
          <a:lstStyle/>
          <a:p>
            <a:fld id="{69E4FBCB-53B5-42FD-A0D6-08C6686D0F02}" type="slidenum">
              <a:rPr lang="en-US" smtClean="0"/>
              <a:t>10</a:t>
            </a:fld>
            <a:endParaRPr lang="en-US" dirty="0"/>
          </a:p>
        </p:txBody>
      </p:sp>
    </p:spTree>
    <p:extLst>
      <p:ext uri="{BB962C8B-B14F-4D97-AF65-F5344CB8AC3E}">
        <p14:creationId xmlns:p14="http://schemas.microsoft.com/office/powerpoint/2010/main" val="225891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5FFA-7EC0-4077-BFFA-1FC9D5515FE2}"/>
              </a:ext>
            </a:extLst>
          </p:cNvPr>
          <p:cNvSpPr>
            <a:spLocks noGrp="1"/>
          </p:cNvSpPr>
          <p:nvPr>
            <p:ph type="ctrTitle"/>
          </p:nvPr>
        </p:nvSpPr>
        <p:spPr/>
        <p:txBody>
          <a:bodyPr/>
          <a:lstStyle/>
          <a:p>
            <a:r>
              <a:rPr lang="en-US" dirty="0"/>
              <a:t>Literature Review – Conceptual Framework</a:t>
            </a:r>
          </a:p>
        </p:txBody>
      </p:sp>
      <p:sp>
        <p:nvSpPr>
          <p:cNvPr id="6" name="Rectangle 2">
            <a:extLst>
              <a:ext uri="{FF2B5EF4-FFF2-40B4-BE49-F238E27FC236}">
                <a16:creationId xmlns:a16="http://schemas.microsoft.com/office/drawing/2014/main" id="{BCDB9D82-5E4D-4B08-A3F5-FAD8C6BE6154}"/>
              </a:ext>
            </a:extLst>
          </p:cNvPr>
          <p:cNvSpPr>
            <a:spLocks noChangeArrowheads="1"/>
          </p:cNvSpPr>
          <p:nvPr/>
        </p:nvSpPr>
        <p:spPr bwMode="auto">
          <a:xfrm>
            <a:off x="1573901" y="13918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56">
            <a:extLst>
              <a:ext uri="{FF2B5EF4-FFF2-40B4-BE49-F238E27FC236}">
                <a16:creationId xmlns:a16="http://schemas.microsoft.com/office/drawing/2014/main" id="{369EA685-E357-4DA4-9582-D54F78CD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53" y="1848697"/>
            <a:ext cx="8059347" cy="42733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4CE2087D-C3B5-43D9-9220-4A936214CB4E}"/>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a:t>
            </a: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Conceptual framework of the thesis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49</a:t>
            </a:r>
            <a:endParaRPr lang="en-GB" altLang="en-US" dirty="0">
              <a:latin typeface="Abadi" panose="020B0604020104020204" pitchFamily="34" charset="0"/>
            </a:endParaRPr>
          </a:p>
        </p:txBody>
      </p:sp>
      <p:sp>
        <p:nvSpPr>
          <p:cNvPr id="9" name="Rectangle 8">
            <a:extLst>
              <a:ext uri="{FF2B5EF4-FFF2-40B4-BE49-F238E27FC236}">
                <a16:creationId xmlns:a16="http://schemas.microsoft.com/office/drawing/2014/main" id="{8A24500B-D9FD-4CDB-9D45-5E6D274B8589}"/>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49</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5AF1D890-2D39-40AF-9E30-6B19770D63B1}"/>
              </a:ext>
            </a:extLst>
          </p:cNvPr>
          <p:cNvSpPr>
            <a:spLocks noGrp="1"/>
          </p:cNvSpPr>
          <p:nvPr>
            <p:ph type="sldNum" sz="quarter" idx="12"/>
          </p:nvPr>
        </p:nvSpPr>
        <p:spPr/>
        <p:txBody>
          <a:bodyPr/>
          <a:lstStyle/>
          <a:p>
            <a:fld id="{69E4FBCB-53B5-42FD-A0D6-08C6686D0F02}" type="slidenum">
              <a:rPr lang="en-US" smtClean="0"/>
              <a:t>11</a:t>
            </a:fld>
            <a:endParaRPr lang="en-US" dirty="0"/>
          </a:p>
        </p:txBody>
      </p:sp>
    </p:spTree>
    <p:extLst>
      <p:ext uri="{BB962C8B-B14F-4D97-AF65-F5344CB8AC3E}">
        <p14:creationId xmlns:p14="http://schemas.microsoft.com/office/powerpoint/2010/main" val="372359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FE13-97C3-411C-A2A0-9749D234815E}"/>
              </a:ext>
            </a:extLst>
          </p:cNvPr>
          <p:cNvSpPr>
            <a:spLocks noGrp="1"/>
          </p:cNvSpPr>
          <p:nvPr>
            <p:ph type="ctrTitle"/>
          </p:nvPr>
        </p:nvSpPr>
        <p:spPr/>
        <p:txBody>
          <a:bodyPr/>
          <a:lstStyle/>
          <a:p>
            <a:r>
              <a:rPr lang="en-US" dirty="0"/>
              <a:t>Design &amp; Methodology – Limitations</a:t>
            </a:r>
          </a:p>
        </p:txBody>
      </p:sp>
      <p:sp>
        <p:nvSpPr>
          <p:cNvPr id="4" name="Rectangle 3">
            <a:extLst>
              <a:ext uri="{FF2B5EF4-FFF2-40B4-BE49-F238E27FC236}">
                <a16:creationId xmlns:a16="http://schemas.microsoft.com/office/drawing/2014/main" id="{ED44023A-006F-4102-8174-817EE0A9CCF6}"/>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58</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E80EE1B8-D280-48BE-A141-1EB37E533603}"/>
              </a:ext>
            </a:extLst>
          </p:cNvPr>
          <p:cNvSpPr>
            <a:spLocks noGrp="1"/>
          </p:cNvSpPr>
          <p:nvPr>
            <p:ph type="sldNum" sz="quarter" idx="12"/>
          </p:nvPr>
        </p:nvSpPr>
        <p:spPr/>
        <p:txBody>
          <a:bodyPr/>
          <a:lstStyle/>
          <a:p>
            <a:fld id="{69E4FBCB-53B5-42FD-A0D6-08C6686D0F02}" type="slidenum">
              <a:rPr lang="en-US" smtClean="0"/>
              <a:t>12</a:t>
            </a:fld>
            <a:endParaRPr lang="en-US" dirty="0"/>
          </a:p>
        </p:txBody>
      </p:sp>
      <p:graphicFrame>
        <p:nvGraphicFramePr>
          <p:cNvPr id="9" name="Diagram 8">
            <a:extLst>
              <a:ext uri="{FF2B5EF4-FFF2-40B4-BE49-F238E27FC236}">
                <a16:creationId xmlns:a16="http://schemas.microsoft.com/office/drawing/2014/main" id="{D0BAD2A4-28BD-4077-ABF3-5D9AA5C3311F}"/>
              </a:ext>
            </a:extLst>
          </p:cNvPr>
          <p:cNvGraphicFramePr/>
          <p:nvPr>
            <p:extLst>
              <p:ext uri="{D42A27DB-BD31-4B8C-83A1-F6EECF244321}">
                <p14:modId xmlns:p14="http://schemas.microsoft.com/office/powerpoint/2010/main" val="1928858676"/>
              </p:ext>
            </p:extLst>
          </p:nvPr>
        </p:nvGraphicFramePr>
        <p:xfrm>
          <a:off x="1836819" y="1737999"/>
          <a:ext cx="8518358" cy="436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876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Use Case Selection</a:t>
            </a:r>
          </a:p>
        </p:txBody>
      </p:sp>
      <p:sp>
        <p:nvSpPr>
          <p:cNvPr id="3" name="Content Placeholder 2">
            <a:extLst>
              <a:ext uri="{FF2B5EF4-FFF2-40B4-BE49-F238E27FC236}">
                <a16:creationId xmlns:a16="http://schemas.microsoft.com/office/drawing/2014/main" id="{D42ABD8D-A1B8-4D87-B390-F50EA37E4342}"/>
              </a:ext>
            </a:extLst>
          </p:cNvPr>
          <p:cNvSpPr>
            <a:spLocks noGrp="1"/>
          </p:cNvSpPr>
          <p:nvPr>
            <p:ph idx="1"/>
          </p:nvPr>
        </p:nvSpPr>
        <p:spPr>
          <a:xfrm>
            <a:off x="556166" y="1692425"/>
            <a:ext cx="10515600" cy="2168375"/>
          </a:xfrm>
        </p:spPr>
        <p:txBody>
          <a:bodyPr>
            <a:normAutofit/>
          </a:bodyPr>
          <a:lstStyle/>
          <a:p>
            <a:pPr marL="0" indent="0">
              <a:buNone/>
            </a:pPr>
            <a:r>
              <a:rPr lang="en-US" sz="2400" b="1" dirty="0"/>
              <a:t>Identify Focus Areas</a:t>
            </a:r>
            <a:r>
              <a:rPr lang="en-US" sz="2400" dirty="0"/>
              <a:t>: (1) </a:t>
            </a:r>
            <a:r>
              <a:rPr lang="nl-NL" sz="2400" dirty="0"/>
              <a:t>Van de Moosdijk and Wagenaar, (2) </a:t>
            </a:r>
            <a:r>
              <a:rPr lang="en-GB" sz="2400" dirty="0" err="1"/>
              <a:t>Perniola</a:t>
            </a:r>
            <a:r>
              <a:rPr lang="en-GB" sz="2400" dirty="0"/>
              <a:t> and Grey and (3) Faircloth</a:t>
            </a:r>
            <a:endParaRPr lang="en-US" sz="2400" dirty="0"/>
          </a:p>
          <a:p>
            <a:pPr marL="0" indent="0">
              <a:buNone/>
            </a:pPr>
            <a:endParaRPr lang="en-US" sz="2400" dirty="0"/>
          </a:p>
        </p:txBody>
      </p:sp>
      <p:graphicFrame>
        <p:nvGraphicFramePr>
          <p:cNvPr id="4" name="Table 3">
            <a:extLst>
              <a:ext uri="{FF2B5EF4-FFF2-40B4-BE49-F238E27FC236}">
                <a16:creationId xmlns:a16="http://schemas.microsoft.com/office/drawing/2014/main" id="{74C93774-19C5-43AB-AD87-260AEB8D69DC}"/>
              </a:ext>
            </a:extLst>
          </p:cNvPr>
          <p:cNvGraphicFramePr>
            <a:graphicFrameLocks noGrp="1"/>
          </p:cNvGraphicFramePr>
          <p:nvPr>
            <p:extLst>
              <p:ext uri="{D42A27DB-BD31-4B8C-83A1-F6EECF244321}">
                <p14:modId xmlns:p14="http://schemas.microsoft.com/office/powerpoint/2010/main" val="3843911588"/>
              </p:ext>
            </p:extLst>
          </p:nvPr>
        </p:nvGraphicFramePr>
        <p:xfrm>
          <a:off x="2105970" y="2860719"/>
          <a:ext cx="7824053" cy="3017520"/>
        </p:xfrm>
        <a:graphic>
          <a:graphicData uri="http://schemas.openxmlformats.org/drawingml/2006/table">
            <a:tbl>
              <a:tblPr firstRow="1" firstCol="1" bandRow="1">
                <a:tableStyleId>{5C22544A-7EE6-4342-B048-85BDC9FD1C3A}</a:tableStyleId>
              </a:tblPr>
              <a:tblGrid>
                <a:gridCol w="3457650">
                  <a:extLst>
                    <a:ext uri="{9D8B030D-6E8A-4147-A177-3AD203B41FA5}">
                      <a16:colId xmlns:a16="http://schemas.microsoft.com/office/drawing/2014/main" val="3137002762"/>
                    </a:ext>
                  </a:extLst>
                </a:gridCol>
                <a:gridCol w="598797">
                  <a:extLst>
                    <a:ext uri="{9D8B030D-6E8A-4147-A177-3AD203B41FA5}">
                      <a16:colId xmlns:a16="http://schemas.microsoft.com/office/drawing/2014/main" val="4229365754"/>
                    </a:ext>
                  </a:extLst>
                </a:gridCol>
                <a:gridCol w="598797">
                  <a:extLst>
                    <a:ext uri="{9D8B030D-6E8A-4147-A177-3AD203B41FA5}">
                      <a16:colId xmlns:a16="http://schemas.microsoft.com/office/drawing/2014/main" val="2915812236"/>
                    </a:ext>
                  </a:extLst>
                </a:gridCol>
                <a:gridCol w="597952">
                  <a:extLst>
                    <a:ext uri="{9D8B030D-6E8A-4147-A177-3AD203B41FA5}">
                      <a16:colId xmlns:a16="http://schemas.microsoft.com/office/drawing/2014/main" val="333103079"/>
                    </a:ext>
                  </a:extLst>
                </a:gridCol>
                <a:gridCol w="2570857">
                  <a:extLst>
                    <a:ext uri="{9D8B030D-6E8A-4147-A177-3AD203B41FA5}">
                      <a16:colId xmlns:a16="http://schemas.microsoft.com/office/drawing/2014/main" val="2519634159"/>
                    </a:ext>
                  </a:extLst>
                </a:gridCol>
              </a:tblGrid>
              <a:tr h="0">
                <a:tc>
                  <a:txBody>
                    <a:bodyPr/>
                    <a:lstStyle/>
                    <a:p>
                      <a:pPr algn="just">
                        <a:spcAft>
                          <a:spcPts val="600"/>
                        </a:spcAft>
                      </a:pPr>
                      <a:r>
                        <a:rPr lang="en-GB" sz="1800" dirty="0">
                          <a:effectLst/>
                          <a:latin typeface="Abadi" panose="020B0604020104020204" pitchFamily="34" charset="0"/>
                        </a:rPr>
                        <a:t> </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(1)</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(2)</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(3)</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dirty="0">
                          <a:effectLst/>
                          <a:latin typeface="Abadi" panose="020B0604020104020204" pitchFamily="34" charset="0"/>
                        </a:rPr>
                        <a:t>Combination</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5620961"/>
                  </a:ext>
                </a:extLst>
              </a:tr>
              <a:tr h="0">
                <a:tc>
                  <a:txBody>
                    <a:bodyPr/>
                    <a:lstStyle/>
                    <a:p>
                      <a:pPr algn="just">
                        <a:spcAft>
                          <a:spcPts val="600"/>
                        </a:spcAft>
                      </a:pPr>
                      <a:r>
                        <a:rPr lang="en-GB" sz="1800">
                          <a:effectLst/>
                          <a:latin typeface="Abadi" panose="020B0604020104020204" pitchFamily="34" charset="0"/>
                        </a:rPr>
                        <a:t>Organisation Requirements</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spcAft>
                          <a:spcPts val="600"/>
                        </a:spcAft>
                      </a:pPr>
                      <a:r>
                        <a:rPr lang="en-GB" sz="1800">
                          <a:effectLst/>
                          <a:latin typeface="Abadi" panose="020B0604020104020204" pitchFamily="34" charset="0"/>
                        </a:rPr>
                        <a:t>Organisation</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7475675"/>
                  </a:ext>
                </a:extLst>
              </a:tr>
              <a:tr h="0">
                <a:tc>
                  <a:txBody>
                    <a:bodyPr/>
                    <a:lstStyle/>
                    <a:p>
                      <a:pPr algn="just">
                        <a:spcAft>
                          <a:spcPts val="600"/>
                        </a:spcAft>
                      </a:pPr>
                      <a:r>
                        <a:rPr lang="en-GB" sz="1800" dirty="0">
                          <a:effectLst/>
                          <a:latin typeface="Abadi" panose="020B0604020104020204" pitchFamily="34" charset="0"/>
                        </a:rPr>
                        <a:t>Operational Requirements</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3877005403"/>
                  </a:ext>
                </a:extLst>
              </a:tr>
              <a:tr h="0">
                <a:tc>
                  <a:txBody>
                    <a:bodyPr/>
                    <a:lstStyle/>
                    <a:p>
                      <a:pPr algn="just">
                        <a:spcAft>
                          <a:spcPts val="600"/>
                        </a:spcAft>
                      </a:pPr>
                      <a:r>
                        <a:rPr lang="en-GB" sz="1800" dirty="0">
                          <a:effectLst/>
                          <a:latin typeface="Abadi" panose="020B0604020104020204" pitchFamily="34" charset="0"/>
                        </a:rPr>
                        <a:t>Compliance</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Regulations</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5280162"/>
                  </a:ext>
                </a:extLst>
              </a:tr>
              <a:tr h="0">
                <a:tc>
                  <a:txBody>
                    <a:bodyPr/>
                    <a:lstStyle/>
                    <a:p>
                      <a:pPr algn="just">
                        <a:spcAft>
                          <a:spcPts val="600"/>
                        </a:spcAft>
                      </a:pPr>
                      <a:r>
                        <a:rPr lang="en-GB" sz="1800">
                          <a:effectLst/>
                          <a:latin typeface="Abadi" panose="020B0604020104020204" pitchFamily="34" charset="0"/>
                        </a:rPr>
                        <a:t>Log Management</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rowSpan="4">
                  <a:txBody>
                    <a:bodyPr/>
                    <a:lstStyle/>
                    <a:p>
                      <a:pPr algn="ctr">
                        <a:spcAft>
                          <a:spcPts val="600"/>
                        </a:spcAft>
                      </a:pPr>
                      <a:r>
                        <a:rPr lang="en-GB" sz="1800">
                          <a:effectLst/>
                          <a:latin typeface="Abadi" panose="020B0604020104020204" pitchFamily="34" charset="0"/>
                        </a:rPr>
                        <a:t>Detection Capabilities</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7694058"/>
                  </a:ext>
                </a:extLst>
              </a:tr>
              <a:tr h="0">
                <a:tc>
                  <a:txBody>
                    <a:bodyPr/>
                    <a:lstStyle/>
                    <a:p>
                      <a:pPr algn="just">
                        <a:spcAft>
                          <a:spcPts val="600"/>
                        </a:spcAft>
                      </a:pPr>
                      <a:r>
                        <a:rPr lang="en-GB" sz="1800">
                          <a:effectLst/>
                          <a:latin typeface="Abadi" panose="020B0604020104020204" pitchFamily="34" charset="0"/>
                        </a:rPr>
                        <a:t>Correlation</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dirty="0">
                          <a:effectLst/>
                          <a:latin typeface="Abadi" panose="020B0604020104020204" pitchFamily="34" charset="0"/>
                        </a:rPr>
                        <a:t> </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3368454978"/>
                  </a:ext>
                </a:extLst>
              </a:tr>
              <a:tr h="0">
                <a:tc>
                  <a:txBody>
                    <a:bodyPr/>
                    <a:lstStyle/>
                    <a:p>
                      <a:pPr algn="just">
                        <a:spcAft>
                          <a:spcPts val="600"/>
                        </a:spcAft>
                      </a:pPr>
                      <a:r>
                        <a:rPr lang="en-GB" sz="1800">
                          <a:effectLst/>
                          <a:latin typeface="Abadi" panose="020B0604020104020204" pitchFamily="34" charset="0"/>
                        </a:rPr>
                        <a:t>Alerting</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3519497745"/>
                  </a:ext>
                </a:extLst>
              </a:tr>
              <a:tr h="0">
                <a:tc>
                  <a:txBody>
                    <a:bodyPr/>
                    <a:lstStyle/>
                    <a:p>
                      <a:pPr algn="just">
                        <a:spcAft>
                          <a:spcPts val="600"/>
                        </a:spcAft>
                      </a:pPr>
                      <a:r>
                        <a:rPr lang="en-GB" sz="1800">
                          <a:effectLst/>
                          <a:latin typeface="Abadi" panose="020B0604020104020204" pitchFamily="34" charset="0"/>
                        </a:rPr>
                        <a:t>Response</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1500774422"/>
                  </a:ext>
                </a:extLst>
              </a:tr>
              <a:tr h="0">
                <a:tc>
                  <a:txBody>
                    <a:bodyPr/>
                    <a:lstStyle/>
                    <a:p>
                      <a:pPr algn="just">
                        <a:spcAft>
                          <a:spcPts val="600"/>
                        </a:spcAft>
                      </a:pPr>
                      <a:r>
                        <a:rPr lang="en-GB" sz="1800">
                          <a:effectLst/>
                          <a:latin typeface="Abadi" panose="020B0604020104020204" pitchFamily="34" charset="0"/>
                        </a:rPr>
                        <a:t>Risk Management</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Risk Management</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4039132"/>
                  </a:ext>
                </a:extLst>
              </a:tr>
              <a:tr h="0">
                <a:tc>
                  <a:txBody>
                    <a:bodyPr/>
                    <a:lstStyle/>
                    <a:p>
                      <a:pPr algn="just">
                        <a:spcAft>
                          <a:spcPts val="600"/>
                        </a:spcAft>
                      </a:pPr>
                      <a:r>
                        <a:rPr lang="en-GB" sz="1800">
                          <a:effectLst/>
                          <a:latin typeface="Abadi" panose="020B0604020104020204" pitchFamily="34" charset="0"/>
                        </a:rPr>
                        <a:t>Subject Matter Experts</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SMEs</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2371009"/>
                  </a:ext>
                </a:extLst>
              </a:tr>
              <a:tr h="0">
                <a:tc>
                  <a:txBody>
                    <a:bodyPr/>
                    <a:lstStyle/>
                    <a:p>
                      <a:pPr algn="just">
                        <a:spcAft>
                          <a:spcPts val="600"/>
                        </a:spcAft>
                      </a:pPr>
                      <a:r>
                        <a:rPr lang="en-GB" sz="1800">
                          <a:effectLst/>
                          <a:latin typeface="Abadi" panose="020B0604020104020204" pitchFamily="34" charset="0"/>
                        </a:rPr>
                        <a:t>Threats</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 </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a:effectLst/>
                          <a:latin typeface="Abadi" panose="020B0604020104020204" pitchFamily="34" charset="0"/>
                        </a:rPr>
                        <a:t>X</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600"/>
                        </a:spcAft>
                      </a:pPr>
                      <a:r>
                        <a:rPr lang="en-GB" sz="1800" dirty="0">
                          <a:effectLst/>
                          <a:latin typeface="Abadi" panose="020B0604020104020204" pitchFamily="34" charset="0"/>
                        </a:rPr>
                        <a:t>Threats</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6189977"/>
                  </a:ext>
                </a:extLst>
              </a:tr>
            </a:tbl>
          </a:graphicData>
        </a:graphic>
      </p:graphicFrame>
      <p:sp>
        <p:nvSpPr>
          <p:cNvPr id="6" name="Rectangle 3">
            <a:extLst>
              <a:ext uri="{FF2B5EF4-FFF2-40B4-BE49-F238E27FC236}">
                <a16:creationId xmlns:a16="http://schemas.microsoft.com/office/drawing/2014/main" id="{C4115DE6-35D3-4B40-B465-5769957FDA6C}"/>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altLang="en-US" sz="900" b="1" dirty="0" bmk="">
                <a:latin typeface="Abadi" panose="020B0604020104020204" pitchFamily="34" charset="0"/>
                <a:ea typeface="Calibri" panose="020F0502020204030204" pitchFamily="34" charset="0"/>
                <a:cs typeface="Arial" panose="020B0604020202020204" pitchFamily="34" charset="0"/>
              </a:rPr>
              <a:t>Table</a:t>
            </a: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Combined focus area</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60</a:t>
            </a:r>
            <a:endParaRPr lang="en-GB" altLang="en-US" dirty="0">
              <a:latin typeface="Abadi" panose="020B0604020104020204" pitchFamily="34" charset="0"/>
            </a:endParaRPr>
          </a:p>
        </p:txBody>
      </p:sp>
      <p:sp>
        <p:nvSpPr>
          <p:cNvPr id="9" name="Rectangle 8">
            <a:extLst>
              <a:ext uri="{FF2B5EF4-FFF2-40B4-BE49-F238E27FC236}">
                <a16:creationId xmlns:a16="http://schemas.microsoft.com/office/drawing/2014/main" id="{9EE6DFD5-E7F0-4519-AA24-927FCC6D02CF}"/>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60</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48F6B788-25AA-4292-83D5-444F6FB328D8}"/>
              </a:ext>
            </a:extLst>
          </p:cNvPr>
          <p:cNvSpPr>
            <a:spLocks noGrp="1"/>
          </p:cNvSpPr>
          <p:nvPr>
            <p:ph type="sldNum" sz="quarter" idx="12"/>
          </p:nvPr>
        </p:nvSpPr>
        <p:spPr/>
        <p:txBody>
          <a:bodyPr/>
          <a:lstStyle/>
          <a:p>
            <a:fld id="{69E4FBCB-53B5-42FD-A0D6-08C6686D0F02}" type="slidenum">
              <a:rPr lang="en-US" smtClean="0"/>
              <a:t>13</a:t>
            </a:fld>
            <a:endParaRPr lang="en-US" dirty="0"/>
          </a:p>
        </p:txBody>
      </p:sp>
    </p:spTree>
    <p:extLst>
      <p:ext uri="{BB962C8B-B14F-4D97-AF65-F5344CB8AC3E}">
        <p14:creationId xmlns:p14="http://schemas.microsoft.com/office/powerpoint/2010/main" val="276001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Use Case Selection “Decision Galaxy”</a:t>
            </a:r>
          </a:p>
        </p:txBody>
      </p:sp>
      <p:sp>
        <p:nvSpPr>
          <p:cNvPr id="8" name="Rectangle 3">
            <a:extLst>
              <a:ext uri="{FF2B5EF4-FFF2-40B4-BE49-F238E27FC236}">
                <a16:creationId xmlns:a16="http://schemas.microsoft.com/office/drawing/2014/main" id="{0A4C35F3-A41C-4698-B429-B3EA98A13719}"/>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14</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Use Case decision galaxy</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61</a:t>
            </a:r>
            <a:endParaRPr lang="en-GB" altLang="en-US" dirty="0">
              <a:latin typeface="Abadi" panose="020B0604020104020204" pitchFamily="34" charset="0"/>
            </a:endParaRPr>
          </a:p>
        </p:txBody>
      </p:sp>
      <p:sp>
        <p:nvSpPr>
          <p:cNvPr id="9" name="Rectangle 8">
            <a:extLst>
              <a:ext uri="{FF2B5EF4-FFF2-40B4-BE49-F238E27FC236}">
                <a16:creationId xmlns:a16="http://schemas.microsoft.com/office/drawing/2014/main" id="{5AAEBF1D-05F2-47B4-A8CD-CC1040BA62CC}"/>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61</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97903D1D-F8E0-49E4-8A9A-C9B6483D7CAB}"/>
              </a:ext>
            </a:extLst>
          </p:cNvPr>
          <p:cNvSpPr>
            <a:spLocks noGrp="1"/>
          </p:cNvSpPr>
          <p:nvPr>
            <p:ph type="sldNum" sz="quarter" idx="12"/>
          </p:nvPr>
        </p:nvSpPr>
        <p:spPr/>
        <p:txBody>
          <a:bodyPr/>
          <a:lstStyle/>
          <a:p>
            <a:fld id="{69E4FBCB-53B5-42FD-A0D6-08C6686D0F02}" type="slidenum">
              <a:rPr lang="en-US" smtClean="0"/>
              <a:t>14</a:t>
            </a:fld>
            <a:endParaRPr lang="en-US" dirty="0"/>
          </a:p>
        </p:txBody>
      </p:sp>
      <p:pic>
        <p:nvPicPr>
          <p:cNvPr id="4" name="Picture 3">
            <a:extLst>
              <a:ext uri="{FF2B5EF4-FFF2-40B4-BE49-F238E27FC236}">
                <a16:creationId xmlns:a16="http://schemas.microsoft.com/office/drawing/2014/main" id="{F58E5FCE-EB11-4531-9A2F-477FE486A2C8}"/>
              </a:ext>
            </a:extLst>
          </p:cNvPr>
          <p:cNvPicPr>
            <a:picLocks noChangeAspect="1"/>
          </p:cNvPicPr>
          <p:nvPr/>
        </p:nvPicPr>
        <p:blipFill>
          <a:blip r:embed="rId3"/>
          <a:stretch>
            <a:fillRect/>
          </a:stretch>
        </p:blipFill>
        <p:spPr>
          <a:xfrm>
            <a:off x="1182594" y="1698420"/>
            <a:ext cx="9190251" cy="4710433"/>
          </a:xfrm>
          <a:prstGeom prst="rect">
            <a:avLst/>
          </a:prstGeom>
        </p:spPr>
      </p:pic>
    </p:spTree>
    <p:extLst>
      <p:ext uri="{BB962C8B-B14F-4D97-AF65-F5344CB8AC3E}">
        <p14:creationId xmlns:p14="http://schemas.microsoft.com/office/powerpoint/2010/main" val="168078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Use Case Selection “Simplification”</a:t>
            </a:r>
          </a:p>
        </p:txBody>
      </p:sp>
      <p:graphicFrame>
        <p:nvGraphicFramePr>
          <p:cNvPr id="3" name="Table 2">
            <a:extLst>
              <a:ext uri="{FF2B5EF4-FFF2-40B4-BE49-F238E27FC236}">
                <a16:creationId xmlns:a16="http://schemas.microsoft.com/office/drawing/2014/main" id="{3F11B2A4-237C-469E-A179-8CD11DC7EAF2}"/>
              </a:ext>
            </a:extLst>
          </p:cNvPr>
          <p:cNvGraphicFramePr>
            <a:graphicFrameLocks noGrp="1"/>
          </p:cNvGraphicFramePr>
          <p:nvPr>
            <p:extLst>
              <p:ext uri="{D42A27DB-BD31-4B8C-83A1-F6EECF244321}">
                <p14:modId xmlns:p14="http://schemas.microsoft.com/office/powerpoint/2010/main" val="2160869106"/>
              </p:ext>
            </p:extLst>
          </p:nvPr>
        </p:nvGraphicFramePr>
        <p:xfrm>
          <a:off x="1479883" y="3779305"/>
          <a:ext cx="9232230" cy="2194560"/>
        </p:xfrm>
        <a:graphic>
          <a:graphicData uri="http://schemas.openxmlformats.org/drawingml/2006/table">
            <a:tbl>
              <a:tblPr firstRow="1" firstCol="1" bandRow="1">
                <a:tableStyleId>{5C22544A-7EE6-4342-B048-85BDC9FD1C3A}</a:tableStyleId>
              </a:tblPr>
              <a:tblGrid>
                <a:gridCol w="3058770">
                  <a:extLst>
                    <a:ext uri="{9D8B030D-6E8A-4147-A177-3AD203B41FA5}">
                      <a16:colId xmlns:a16="http://schemas.microsoft.com/office/drawing/2014/main" val="2673035862"/>
                    </a:ext>
                  </a:extLst>
                </a:gridCol>
                <a:gridCol w="6173460">
                  <a:extLst>
                    <a:ext uri="{9D8B030D-6E8A-4147-A177-3AD203B41FA5}">
                      <a16:colId xmlns:a16="http://schemas.microsoft.com/office/drawing/2014/main" val="759384377"/>
                    </a:ext>
                  </a:extLst>
                </a:gridCol>
              </a:tblGrid>
              <a:tr h="0">
                <a:tc>
                  <a:txBody>
                    <a:bodyPr/>
                    <a:lstStyle/>
                    <a:p>
                      <a:pPr algn="just">
                        <a:spcAft>
                          <a:spcPts val="600"/>
                        </a:spcAft>
                      </a:pPr>
                      <a:r>
                        <a:rPr lang="en-GB" sz="1800">
                          <a:effectLst/>
                          <a:latin typeface="Abadi" panose="020B0604020104020204" pitchFamily="34" charset="0"/>
                        </a:rPr>
                        <a:t>Focus area</a:t>
                      </a:r>
                      <a:endParaRPr lang="en-US" sz="18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Simplification source</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7694928"/>
                  </a:ext>
                </a:extLst>
              </a:tr>
              <a:tr h="0">
                <a:tc>
                  <a:txBody>
                    <a:bodyPr/>
                    <a:lstStyle/>
                    <a:p>
                      <a:pPr algn="l">
                        <a:spcAft>
                          <a:spcPts val="600"/>
                        </a:spcAft>
                      </a:pPr>
                      <a:r>
                        <a:rPr lang="en-GB" sz="1800" dirty="0">
                          <a:effectLst/>
                          <a:latin typeface="Abadi" panose="020B0604020104020204" pitchFamily="34" charset="0"/>
                        </a:rPr>
                        <a:t>Organisation (4.2.3)</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NIST CSF Tiers, CIS CSC Implementation Groups</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156388"/>
                  </a:ext>
                </a:extLst>
              </a:tr>
              <a:tr h="0">
                <a:tc>
                  <a:txBody>
                    <a:bodyPr/>
                    <a:lstStyle/>
                    <a:p>
                      <a:pPr algn="l">
                        <a:spcAft>
                          <a:spcPts val="600"/>
                        </a:spcAft>
                      </a:pPr>
                      <a:r>
                        <a:rPr lang="en-GB" sz="1800" dirty="0">
                          <a:effectLst/>
                          <a:latin typeface="Abadi" panose="020B0604020104020204" pitchFamily="34" charset="0"/>
                        </a:rPr>
                        <a:t>Regulation (4.2.4)</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CIS CSC, NIST CSF, NIST SP 800-53, NERCv7, ISO7IEC 27001, COBIT 5, PCI DSSv3.2, HIPAA and IEC62443</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6370455"/>
                  </a:ext>
                </a:extLst>
              </a:tr>
              <a:tr h="0">
                <a:tc>
                  <a:txBody>
                    <a:bodyPr/>
                    <a:lstStyle/>
                    <a:p>
                      <a:pPr algn="l">
                        <a:spcAft>
                          <a:spcPts val="600"/>
                        </a:spcAft>
                      </a:pPr>
                      <a:r>
                        <a:rPr lang="en-GB" sz="1800" dirty="0">
                          <a:effectLst/>
                          <a:latin typeface="Abadi" panose="020B0604020104020204" pitchFamily="34" charset="0"/>
                        </a:rPr>
                        <a:t>Detection (4.2.5)</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Mitre </a:t>
                      </a:r>
                      <a:r>
                        <a:rPr lang="en-GB" sz="1800" dirty="0" err="1">
                          <a:effectLst/>
                          <a:latin typeface="Abadi" panose="020B0604020104020204" pitchFamily="34" charset="0"/>
                        </a:rPr>
                        <a:t>Att&amp;ck</a:t>
                      </a:r>
                      <a:r>
                        <a:rPr lang="en-GB" sz="1800" dirty="0">
                          <a:effectLst/>
                          <a:latin typeface="Abadi" panose="020B0604020104020204" pitchFamily="34" charset="0"/>
                        </a:rPr>
                        <a:t> Framework</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960921"/>
                  </a:ext>
                </a:extLst>
              </a:tr>
              <a:tr h="0">
                <a:tc>
                  <a:txBody>
                    <a:bodyPr/>
                    <a:lstStyle/>
                    <a:p>
                      <a:pPr algn="l">
                        <a:spcAft>
                          <a:spcPts val="600"/>
                        </a:spcAft>
                      </a:pPr>
                      <a:r>
                        <a:rPr lang="en-GB" sz="1800" dirty="0">
                          <a:effectLst/>
                          <a:latin typeface="Abadi" panose="020B0604020104020204" pitchFamily="34" charset="0"/>
                        </a:rPr>
                        <a:t>Risk Management (4.2.6)</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NIST CSF</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9796249"/>
                  </a:ext>
                </a:extLst>
              </a:tr>
              <a:tr h="0">
                <a:tc>
                  <a:txBody>
                    <a:bodyPr/>
                    <a:lstStyle/>
                    <a:p>
                      <a:pPr algn="l">
                        <a:spcAft>
                          <a:spcPts val="600"/>
                        </a:spcAft>
                      </a:pPr>
                      <a:r>
                        <a:rPr lang="en-GB" sz="1800" dirty="0">
                          <a:effectLst/>
                          <a:latin typeface="Abadi" panose="020B0604020104020204" pitchFamily="34" charset="0"/>
                        </a:rPr>
                        <a:t>Subject Matter Experts (4.2.7)</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Mitre </a:t>
                      </a:r>
                      <a:r>
                        <a:rPr lang="en-GB" sz="1800" dirty="0" err="1">
                          <a:effectLst/>
                          <a:latin typeface="Abadi" panose="020B0604020104020204" pitchFamily="34" charset="0"/>
                        </a:rPr>
                        <a:t>Att&amp;ck</a:t>
                      </a:r>
                      <a:r>
                        <a:rPr lang="en-GB" sz="1800" dirty="0">
                          <a:effectLst/>
                          <a:latin typeface="Abadi" panose="020B0604020104020204" pitchFamily="34" charset="0"/>
                        </a:rPr>
                        <a:t> Framework</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844580"/>
                  </a:ext>
                </a:extLst>
              </a:tr>
              <a:tr h="0">
                <a:tc>
                  <a:txBody>
                    <a:bodyPr/>
                    <a:lstStyle/>
                    <a:p>
                      <a:pPr algn="l">
                        <a:spcAft>
                          <a:spcPts val="600"/>
                        </a:spcAft>
                      </a:pPr>
                      <a:r>
                        <a:rPr lang="en-GB" sz="1800" dirty="0">
                          <a:effectLst/>
                          <a:latin typeface="Abadi" panose="020B0604020104020204" pitchFamily="34" charset="0"/>
                        </a:rPr>
                        <a:t>Threats (4.2.8)</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600"/>
                        </a:spcAft>
                      </a:pPr>
                      <a:r>
                        <a:rPr lang="en-GB" sz="1800" dirty="0">
                          <a:effectLst/>
                          <a:latin typeface="Abadi" panose="020B0604020104020204" pitchFamily="34" charset="0"/>
                        </a:rPr>
                        <a:t>Mitre </a:t>
                      </a:r>
                      <a:r>
                        <a:rPr lang="en-GB" sz="1800" dirty="0" err="1">
                          <a:effectLst/>
                          <a:latin typeface="Abadi" panose="020B0604020104020204" pitchFamily="34" charset="0"/>
                        </a:rPr>
                        <a:t>Att&amp;ck</a:t>
                      </a:r>
                      <a:r>
                        <a:rPr lang="en-GB" sz="1800" dirty="0">
                          <a:effectLst/>
                          <a:latin typeface="Abadi" panose="020B0604020104020204" pitchFamily="34" charset="0"/>
                        </a:rPr>
                        <a:t> Framework</a:t>
                      </a:r>
                      <a:endParaRPr lang="en-US" sz="18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9825326"/>
                  </a:ext>
                </a:extLst>
              </a:tr>
            </a:tbl>
          </a:graphicData>
        </a:graphic>
      </p:graphicFrame>
      <p:sp>
        <p:nvSpPr>
          <p:cNvPr id="6" name="Rectangle 3">
            <a:extLst>
              <a:ext uri="{FF2B5EF4-FFF2-40B4-BE49-F238E27FC236}">
                <a16:creationId xmlns:a16="http://schemas.microsoft.com/office/drawing/2014/main" id="{A908FF8E-3265-4D01-8D19-7B688DB2B195}"/>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altLang="en-US" sz="900" b="1" dirty="0" bmk="">
                <a:latin typeface="Abadi" panose="020B0604020104020204" pitchFamily="34" charset="0"/>
                <a:ea typeface="Calibri" panose="020F0502020204030204" pitchFamily="34" charset="0"/>
                <a:cs typeface="Arial" panose="020B0604020202020204" pitchFamily="34" charset="0"/>
              </a:rPr>
              <a:t>Table</a:t>
            </a: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Focus areas and their simplified sources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72</a:t>
            </a:r>
            <a:endParaRPr lang="en-GB" altLang="en-US" dirty="0">
              <a:latin typeface="Abadi" panose="020B0604020104020204" pitchFamily="34" charset="0"/>
            </a:endParaRPr>
          </a:p>
        </p:txBody>
      </p:sp>
      <p:sp>
        <p:nvSpPr>
          <p:cNvPr id="8" name="Content Placeholder 2">
            <a:extLst>
              <a:ext uri="{FF2B5EF4-FFF2-40B4-BE49-F238E27FC236}">
                <a16:creationId xmlns:a16="http://schemas.microsoft.com/office/drawing/2014/main" id="{0CDF7E20-E00C-4E0A-A97F-7D08FF51790E}"/>
              </a:ext>
            </a:extLst>
          </p:cNvPr>
          <p:cNvSpPr>
            <a:spLocks noGrp="1"/>
          </p:cNvSpPr>
          <p:nvPr>
            <p:ph idx="1"/>
          </p:nvPr>
        </p:nvSpPr>
        <p:spPr>
          <a:xfrm>
            <a:off x="556166" y="1692425"/>
            <a:ext cx="10515600" cy="2168375"/>
          </a:xfrm>
        </p:spPr>
        <p:txBody>
          <a:bodyPr>
            <a:normAutofit/>
          </a:bodyPr>
          <a:lstStyle/>
          <a:p>
            <a:pPr marL="0" lvl="0" indent="0" eaLnBrk="0" fontAlgn="base" hangingPunct="0">
              <a:lnSpc>
                <a:spcPct val="100000"/>
              </a:lnSpc>
              <a:spcBef>
                <a:spcPct val="0"/>
              </a:spcBef>
              <a:spcAft>
                <a:spcPct val="0"/>
              </a:spcAft>
              <a:buNone/>
              <a:defRPr/>
            </a:pPr>
            <a:r>
              <a:rPr lang="en-GB" altLang="en-US" sz="2400" dirty="0">
                <a:ea typeface="Calibri" panose="020F0502020204030204" pitchFamily="34" charset="0"/>
                <a:cs typeface="Arial" panose="020B0604020202020204" pitchFamily="34" charset="0"/>
              </a:rPr>
              <a:t>The focus areas of the SIEM Use Case selection process cover a vast expanse on influencing parameters. The Decision Galaxy can be further simplified by substitution.</a:t>
            </a:r>
            <a:endParaRPr lang="en-US" altLang="en-US" sz="2400" dirty="0"/>
          </a:p>
          <a:p>
            <a:pPr marL="0" indent="0">
              <a:buNone/>
            </a:pPr>
            <a:endParaRPr lang="en-US" sz="2400" dirty="0"/>
          </a:p>
        </p:txBody>
      </p:sp>
      <p:sp>
        <p:nvSpPr>
          <p:cNvPr id="9" name="Rectangle 8">
            <a:extLst>
              <a:ext uri="{FF2B5EF4-FFF2-40B4-BE49-F238E27FC236}">
                <a16:creationId xmlns:a16="http://schemas.microsoft.com/office/drawing/2014/main" id="{9F24AD86-23DD-4742-8878-CA27CC469FE7}"/>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72</a:t>
            </a:r>
            <a:endParaRPr kumimoji="0" lang="en-GB" altLang="en-US" sz="1800" b="0" i="0" u="none" strike="noStrike" cap="none" normalizeH="0" baseline="0" dirty="0">
              <a:ln>
                <a:noFill/>
              </a:ln>
              <a:effectLst/>
              <a:latin typeface="Abadi" panose="020B0604020104020204" pitchFamily="34" charset="0"/>
            </a:endParaRPr>
          </a:p>
        </p:txBody>
      </p:sp>
      <p:sp>
        <p:nvSpPr>
          <p:cNvPr id="4" name="Slide Number Placeholder 3">
            <a:extLst>
              <a:ext uri="{FF2B5EF4-FFF2-40B4-BE49-F238E27FC236}">
                <a16:creationId xmlns:a16="http://schemas.microsoft.com/office/drawing/2014/main" id="{A5677FA6-FF9C-4C40-812A-2A9F0C9E426C}"/>
              </a:ext>
            </a:extLst>
          </p:cNvPr>
          <p:cNvSpPr>
            <a:spLocks noGrp="1"/>
          </p:cNvSpPr>
          <p:nvPr>
            <p:ph type="sldNum" sz="quarter" idx="12"/>
          </p:nvPr>
        </p:nvSpPr>
        <p:spPr/>
        <p:txBody>
          <a:bodyPr/>
          <a:lstStyle/>
          <a:p>
            <a:fld id="{69E4FBCB-53B5-42FD-A0D6-08C6686D0F02}" type="slidenum">
              <a:rPr lang="en-US" smtClean="0"/>
              <a:t>15</a:t>
            </a:fld>
            <a:endParaRPr lang="en-US" dirty="0"/>
          </a:p>
        </p:txBody>
      </p:sp>
      <p:sp>
        <p:nvSpPr>
          <p:cNvPr id="10" name="Content Placeholder 2">
            <a:extLst>
              <a:ext uri="{FF2B5EF4-FFF2-40B4-BE49-F238E27FC236}">
                <a16:creationId xmlns:a16="http://schemas.microsoft.com/office/drawing/2014/main" id="{B84D9303-6F66-4C6B-975A-C1B3136AB020}"/>
              </a:ext>
            </a:extLst>
          </p:cNvPr>
          <p:cNvSpPr txBox="1">
            <a:spLocks/>
          </p:cNvSpPr>
          <p:nvPr/>
        </p:nvSpPr>
        <p:spPr>
          <a:xfrm>
            <a:off x="7566524" y="2721376"/>
            <a:ext cx="3887539" cy="905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n-US" altLang="en-US" sz="1800" dirty="0" err="1">
                <a:cs typeface="Arial" panose="020B0604020202020204" pitchFamily="34" charset="0"/>
              </a:rPr>
              <a:t>Organising</a:t>
            </a:r>
            <a:r>
              <a:rPr lang="en-US" altLang="en-US" sz="1800" dirty="0">
                <a:cs typeface="Arial" panose="020B0604020202020204" pitchFamily="34" charset="0"/>
              </a:rPr>
              <a:t> Requirements</a:t>
            </a:r>
          </a:p>
          <a:p>
            <a:pPr eaLnBrk="0" fontAlgn="base" hangingPunct="0">
              <a:lnSpc>
                <a:spcPct val="100000"/>
              </a:lnSpc>
              <a:spcBef>
                <a:spcPct val="0"/>
              </a:spcBef>
              <a:spcAft>
                <a:spcPct val="0"/>
              </a:spcAft>
              <a:defRPr/>
            </a:pPr>
            <a:r>
              <a:rPr lang="en-US" altLang="en-US" sz="1800" dirty="0">
                <a:cs typeface="Arial" panose="020B0604020202020204" pitchFamily="34" charset="0"/>
              </a:rPr>
              <a:t>Costs</a:t>
            </a:r>
          </a:p>
          <a:p>
            <a:pPr eaLnBrk="0" fontAlgn="base" hangingPunct="0">
              <a:lnSpc>
                <a:spcPct val="100000"/>
              </a:lnSpc>
              <a:spcBef>
                <a:spcPct val="0"/>
              </a:spcBef>
              <a:spcAft>
                <a:spcPct val="0"/>
              </a:spcAft>
              <a:defRPr/>
            </a:pPr>
            <a:r>
              <a:rPr lang="en-US" altLang="en-US" sz="1800" dirty="0">
                <a:cs typeface="Arial" panose="020B0604020202020204" pitchFamily="34" charset="0"/>
              </a:rPr>
              <a:t>Size/Manageability</a:t>
            </a:r>
            <a:endParaRPr lang="en-US" altLang="en-US" sz="1800" dirty="0"/>
          </a:p>
        </p:txBody>
      </p:sp>
      <p:sp>
        <p:nvSpPr>
          <p:cNvPr id="5" name="Left Brace 4">
            <a:extLst>
              <a:ext uri="{FF2B5EF4-FFF2-40B4-BE49-F238E27FC236}">
                <a16:creationId xmlns:a16="http://schemas.microsoft.com/office/drawing/2014/main" id="{C16E9466-B755-46BF-9439-61240698163B}"/>
              </a:ext>
            </a:extLst>
          </p:cNvPr>
          <p:cNvSpPr/>
          <p:nvPr/>
        </p:nvSpPr>
        <p:spPr>
          <a:xfrm>
            <a:off x="7347282" y="2776612"/>
            <a:ext cx="213895" cy="6972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D20CA59-7F66-4214-A313-68F65115743F}"/>
              </a:ext>
            </a:extLst>
          </p:cNvPr>
          <p:cNvSpPr txBox="1">
            <a:spLocks/>
          </p:cNvSpPr>
          <p:nvPr/>
        </p:nvSpPr>
        <p:spPr>
          <a:xfrm>
            <a:off x="5850017" y="2940240"/>
            <a:ext cx="1494591" cy="37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panose="020B06040201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panose="020B06040201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defRPr/>
            </a:pPr>
            <a:r>
              <a:rPr lang="en-US" altLang="en-US" sz="1800" dirty="0" err="1">
                <a:cs typeface="Arial" panose="020B0604020202020204" pitchFamily="34" charset="0"/>
              </a:rPr>
              <a:t>Optimisation</a:t>
            </a:r>
            <a:endParaRPr lang="en-US" altLang="en-US" sz="1800" dirty="0"/>
          </a:p>
        </p:txBody>
      </p:sp>
    </p:spTree>
    <p:extLst>
      <p:ext uri="{BB962C8B-B14F-4D97-AF65-F5344CB8AC3E}">
        <p14:creationId xmlns:p14="http://schemas.microsoft.com/office/powerpoint/2010/main" val="229458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Use Case Selection “Decision Galaxy”</a:t>
            </a:r>
          </a:p>
        </p:txBody>
      </p:sp>
      <p:sp>
        <p:nvSpPr>
          <p:cNvPr id="8" name="Rectangle 3">
            <a:extLst>
              <a:ext uri="{FF2B5EF4-FFF2-40B4-BE49-F238E27FC236}">
                <a16:creationId xmlns:a16="http://schemas.microsoft.com/office/drawing/2014/main" id="{0A4C35F3-A41C-4698-B429-B3EA98A13719}"/>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14</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Use Case decision galaxy</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61</a:t>
            </a:r>
            <a:endParaRPr lang="en-GB" altLang="en-US" dirty="0">
              <a:latin typeface="Abadi" panose="020B0604020104020204" pitchFamily="34" charset="0"/>
            </a:endParaRPr>
          </a:p>
        </p:txBody>
      </p:sp>
      <p:sp>
        <p:nvSpPr>
          <p:cNvPr id="9" name="Rectangle 8">
            <a:extLst>
              <a:ext uri="{FF2B5EF4-FFF2-40B4-BE49-F238E27FC236}">
                <a16:creationId xmlns:a16="http://schemas.microsoft.com/office/drawing/2014/main" id="{5AAEBF1D-05F2-47B4-A8CD-CC1040BA62CC}"/>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61</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97903D1D-F8E0-49E4-8A9A-C9B6483D7CAB}"/>
              </a:ext>
            </a:extLst>
          </p:cNvPr>
          <p:cNvSpPr>
            <a:spLocks noGrp="1"/>
          </p:cNvSpPr>
          <p:nvPr>
            <p:ph type="sldNum" sz="quarter" idx="12"/>
          </p:nvPr>
        </p:nvSpPr>
        <p:spPr/>
        <p:txBody>
          <a:bodyPr/>
          <a:lstStyle/>
          <a:p>
            <a:fld id="{69E4FBCB-53B5-42FD-A0D6-08C6686D0F02}" type="slidenum">
              <a:rPr lang="en-US" smtClean="0"/>
              <a:t>16</a:t>
            </a:fld>
            <a:endParaRPr lang="en-US" dirty="0"/>
          </a:p>
        </p:txBody>
      </p:sp>
      <p:pic>
        <p:nvPicPr>
          <p:cNvPr id="5" name="Picture 4">
            <a:extLst>
              <a:ext uri="{FF2B5EF4-FFF2-40B4-BE49-F238E27FC236}">
                <a16:creationId xmlns:a16="http://schemas.microsoft.com/office/drawing/2014/main" id="{1647DB0C-00C1-4380-821A-E034670D54F7}"/>
              </a:ext>
            </a:extLst>
          </p:cNvPr>
          <p:cNvPicPr>
            <a:picLocks noChangeAspect="1"/>
          </p:cNvPicPr>
          <p:nvPr/>
        </p:nvPicPr>
        <p:blipFill>
          <a:blip r:embed="rId3"/>
          <a:stretch>
            <a:fillRect/>
          </a:stretch>
        </p:blipFill>
        <p:spPr>
          <a:xfrm>
            <a:off x="1176749" y="1695004"/>
            <a:ext cx="9201941" cy="4736655"/>
          </a:xfrm>
          <a:prstGeom prst="rect">
            <a:avLst/>
          </a:prstGeom>
        </p:spPr>
      </p:pic>
    </p:spTree>
    <p:extLst>
      <p:ext uri="{BB962C8B-B14F-4D97-AF65-F5344CB8AC3E}">
        <p14:creationId xmlns:p14="http://schemas.microsoft.com/office/powerpoint/2010/main" val="240396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Threat Detection</a:t>
            </a:r>
          </a:p>
        </p:txBody>
      </p:sp>
      <p:sp>
        <p:nvSpPr>
          <p:cNvPr id="3" name="Content Placeholder 2">
            <a:extLst>
              <a:ext uri="{FF2B5EF4-FFF2-40B4-BE49-F238E27FC236}">
                <a16:creationId xmlns:a16="http://schemas.microsoft.com/office/drawing/2014/main" id="{D42ABD8D-A1B8-4D87-B390-F50EA37E4342}"/>
              </a:ext>
            </a:extLst>
          </p:cNvPr>
          <p:cNvSpPr>
            <a:spLocks noGrp="1"/>
          </p:cNvSpPr>
          <p:nvPr>
            <p:ph idx="1"/>
          </p:nvPr>
        </p:nvSpPr>
        <p:spPr>
          <a:xfrm>
            <a:off x="5825846" y="3026987"/>
            <a:ext cx="6450261" cy="2038063"/>
          </a:xfrm>
        </p:spPr>
        <p:txBody>
          <a:bodyPr>
            <a:normAutofit/>
          </a:bodyPr>
          <a:lstStyle/>
          <a:p>
            <a:r>
              <a:rPr lang="en-US" sz="2400" dirty="0"/>
              <a:t>Much steeper maturity increase </a:t>
            </a:r>
          </a:p>
          <a:p>
            <a:r>
              <a:rPr lang="en-US" sz="2400" dirty="0"/>
              <a:t>More likely to be able to identify an attacker</a:t>
            </a:r>
          </a:p>
          <a:p>
            <a:r>
              <a:rPr lang="en-US" sz="2400" dirty="0"/>
              <a:t>Distinctive gap between the Mitre </a:t>
            </a:r>
            <a:r>
              <a:rPr lang="en-US" sz="2400" dirty="0" err="1"/>
              <a:t>Att&amp;ck</a:t>
            </a:r>
            <a:r>
              <a:rPr lang="en-US" sz="2400" dirty="0"/>
              <a:t> Framework and the business side of or-</a:t>
            </a:r>
            <a:r>
              <a:rPr lang="en-US" sz="2400" dirty="0" err="1"/>
              <a:t>ganisations</a:t>
            </a:r>
            <a:r>
              <a:rPr lang="en-US" sz="2400" dirty="0"/>
              <a:t>. </a:t>
            </a:r>
          </a:p>
        </p:txBody>
      </p:sp>
      <p:sp>
        <p:nvSpPr>
          <p:cNvPr id="4" name="Rectangle 3">
            <a:extLst>
              <a:ext uri="{FF2B5EF4-FFF2-40B4-BE49-F238E27FC236}">
                <a16:creationId xmlns:a16="http://schemas.microsoft.com/office/drawing/2014/main" id="{24C8D88B-BD34-4993-8025-6D358E13C868}"/>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72</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6E245CA7-F79D-48C6-9D26-C6B8E60024E1}"/>
              </a:ext>
            </a:extLst>
          </p:cNvPr>
          <p:cNvSpPr>
            <a:spLocks noGrp="1"/>
          </p:cNvSpPr>
          <p:nvPr>
            <p:ph type="sldNum" sz="quarter" idx="12"/>
          </p:nvPr>
        </p:nvSpPr>
        <p:spPr/>
        <p:txBody>
          <a:bodyPr/>
          <a:lstStyle/>
          <a:p>
            <a:fld id="{69E4FBCB-53B5-42FD-A0D6-08C6686D0F02}" type="slidenum">
              <a:rPr lang="en-US" smtClean="0"/>
              <a:t>17</a:t>
            </a:fld>
            <a:endParaRPr lang="en-US" dirty="0"/>
          </a:p>
        </p:txBody>
      </p:sp>
      <p:sp>
        <p:nvSpPr>
          <p:cNvPr id="6" name="Rectangle 5">
            <a:extLst>
              <a:ext uri="{FF2B5EF4-FFF2-40B4-BE49-F238E27FC236}">
                <a16:creationId xmlns:a16="http://schemas.microsoft.com/office/drawing/2014/main" id="{B9EBF5C7-6269-4085-B727-4256E539A088}"/>
              </a:ext>
            </a:extLst>
          </p:cNvPr>
          <p:cNvSpPr/>
          <p:nvPr/>
        </p:nvSpPr>
        <p:spPr>
          <a:xfrm>
            <a:off x="5777720" y="1665463"/>
            <a:ext cx="6309896" cy="1200329"/>
          </a:xfrm>
          <a:prstGeom prst="rect">
            <a:avLst/>
          </a:prstGeom>
        </p:spPr>
        <p:txBody>
          <a:bodyPr wrap="square">
            <a:spAutoFit/>
          </a:bodyPr>
          <a:lstStyle/>
          <a:p>
            <a:r>
              <a:rPr lang="en-US" sz="2400" dirty="0">
                <a:latin typeface="Abadi" panose="020B0604020104020204" pitchFamily="34" charset="0"/>
              </a:rPr>
              <a:t>The research in chapters 2.2.2 has shown that the Mitre </a:t>
            </a:r>
            <a:r>
              <a:rPr lang="en-US" sz="2400" dirty="0" err="1">
                <a:latin typeface="Abadi" panose="020B0604020104020204" pitchFamily="34" charset="0"/>
              </a:rPr>
              <a:t>Att&amp;ck</a:t>
            </a:r>
            <a:r>
              <a:rPr lang="en-US" sz="2400" dirty="0">
                <a:latin typeface="Abadi" panose="020B0604020104020204" pitchFamily="34" charset="0"/>
              </a:rPr>
              <a:t> Framework has proven to be the most effective dataset available. </a:t>
            </a:r>
          </a:p>
        </p:txBody>
      </p:sp>
      <p:graphicFrame>
        <p:nvGraphicFramePr>
          <p:cNvPr id="7" name="Diagram 6">
            <a:extLst>
              <a:ext uri="{FF2B5EF4-FFF2-40B4-BE49-F238E27FC236}">
                <a16:creationId xmlns:a16="http://schemas.microsoft.com/office/drawing/2014/main" id="{0D366C00-552F-46D7-8139-0BBF6D8B2C3D}"/>
              </a:ext>
            </a:extLst>
          </p:cNvPr>
          <p:cNvGraphicFramePr/>
          <p:nvPr>
            <p:extLst>
              <p:ext uri="{D42A27DB-BD31-4B8C-83A1-F6EECF244321}">
                <p14:modId xmlns:p14="http://schemas.microsoft.com/office/powerpoint/2010/main" val="3300896927"/>
              </p:ext>
            </p:extLst>
          </p:nvPr>
        </p:nvGraphicFramePr>
        <p:xfrm>
          <a:off x="-609600" y="1828386"/>
          <a:ext cx="6876716" cy="4556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8380F63A-CE85-4BE3-9999-7521CB2B16AC}"/>
              </a:ext>
            </a:extLst>
          </p:cNvPr>
          <p:cNvSpPr/>
          <p:nvPr/>
        </p:nvSpPr>
        <p:spPr>
          <a:xfrm>
            <a:off x="5868621" y="5290985"/>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52290D-A95F-4E97-A1FF-45EC9C225CA0}"/>
              </a:ext>
            </a:extLst>
          </p:cNvPr>
          <p:cNvSpPr txBox="1"/>
          <p:nvPr/>
        </p:nvSpPr>
        <p:spPr>
          <a:xfrm>
            <a:off x="6902733" y="5446150"/>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Include the decision makers</a:t>
            </a:r>
            <a:endParaRPr lang="en-US" sz="2800" dirty="0"/>
          </a:p>
        </p:txBody>
      </p:sp>
      <p:pic>
        <p:nvPicPr>
          <p:cNvPr id="10" name="Graphic 9" descr="Lightbulb and gear">
            <a:extLst>
              <a:ext uri="{FF2B5EF4-FFF2-40B4-BE49-F238E27FC236}">
                <a16:creationId xmlns:a16="http://schemas.microsoft.com/office/drawing/2014/main" id="{682D56DB-930A-435E-BEFD-0BD0DE4E3E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4734" y="5523879"/>
            <a:ext cx="798647" cy="798647"/>
          </a:xfrm>
          <a:prstGeom prst="rect">
            <a:avLst/>
          </a:prstGeom>
        </p:spPr>
      </p:pic>
    </p:spTree>
    <p:extLst>
      <p:ext uri="{BB962C8B-B14F-4D97-AF65-F5344CB8AC3E}">
        <p14:creationId xmlns:p14="http://schemas.microsoft.com/office/powerpoint/2010/main" val="383469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Standards Mappings</a:t>
            </a:r>
          </a:p>
        </p:txBody>
      </p:sp>
      <p:pic>
        <p:nvPicPr>
          <p:cNvPr id="7169" name="Picture 69">
            <a:extLst>
              <a:ext uri="{FF2B5EF4-FFF2-40B4-BE49-F238E27FC236}">
                <a16:creationId xmlns:a16="http://schemas.microsoft.com/office/drawing/2014/main" id="{68DBDD35-0FA0-4AAB-8718-678A99E91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52" y="1823453"/>
            <a:ext cx="6390157" cy="41226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2015F5E5-713E-47FD-8B27-3B53D0AA8A6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72" name="Picture 70">
            <a:extLst>
              <a:ext uri="{FF2B5EF4-FFF2-40B4-BE49-F238E27FC236}">
                <a16:creationId xmlns:a16="http://schemas.microsoft.com/office/drawing/2014/main" id="{191B11E3-5139-4861-96AC-E34EA83DC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596" y="1939425"/>
            <a:ext cx="5433683" cy="38618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243F98EC-7532-4A4A-9593-D3ABB8D2ED5A}"/>
              </a:ext>
            </a:extLst>
          </p:cNvPr>
          <p:cNvSpPr>
            <a:spLocks noChangeArrowheads="1"/>
          </p:cNvSpPr>
          <p:nvPr/>
        </p:nvSpPr>
        <p:spPr bwMode="auto">
          <a:xfrm>
            <a:off x="7487391" y="6110014"/>
            <a:ext cx="427409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a:t>
            </a: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igure </a:t>
            </a:r>
            <a:r>
              <a:rPr kumimoji="0" lang="en-GB" altLang="en-US" sz="900" b="1" i="0" u="none" strike="noStrike" cap="none" normalizeH="0" baseline="0" dirty="0" bmk="_Toc8592101">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21: Data comparison of CIS - </a:t>
            </a:r>
            <a:r>
              <a:rPr kumimoji="0" lang="en-GB" altLang="en-US" sz="900" b="1" i="0" u="none" strike="noStrike" cap="none" normalizeH="0" baseline="0" dirty="0" err="1" bmk="_Toc8592101">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AuditScripts</a:t>
            </a:r>
            <a:r>
              <a:rPr kumimoji="0" lang="en-GB" altLang="en-US" sz="900" b="1" i="0" u="none" strike="noStrike" cap="none" normalizeH="0" baseline="0" dirty="0" bmk="_Toc8592101">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 NIST mappings to CSC</a:t>
            </a:r>
            <a:endParaRPr kumimoji="0" lang="en-US" altLang="en-US" sz="400" b="0" i="0" u="none" strike="noStrike" cap="none" normalizeH="0" baseline="0" dirty="0">
              <a:ln>
                <a:noFill/>
              </a:ln>
              <a:solidFill>
                <a:schemeClr val="tx1"/>
              </a:solidFill>
              <a:effectLst/>
              <a:latin typeface="Abadi" panose="020B0604020104020204" pitchFamily="34" charset="0"/>
            </a:endParaRPr>
          </a:p>
          <a:p>
            <a:pPr lvl="0" eaLnBrk="0" fontAlgn="base" hangingPunct="0">
              <a:spcBef>
                <a:spcPct val="0"/>
              </a:spcBef>
              <a:spcAft>
                <a:spcPct val="0"/>
              </a:spcAft>
            </a:pPr>
            <a:r>
              <a:rPr kumimoji="0" lang="en-GB" altLang="en-US" sz="1100" b="0" i="1"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79</a:t>
            </a:r>
            <a:endParaRPr kumimoji="0" lang="en-GB" altLang="en-US" sz="1800" b="0" i="0" u="none" strike="noStrike" cap="none" normalizeH="0" baseline="0" dirty="0">
              <a:ln>
                <a:noFill/>
              </a:ln>
              <a:solidFill>
                <a:schemeClr val="tx1"/>
              </a:solidFill>
              <a:effectLst/>
              <a:latin typeface="Abadi" panose="020B0604020104020204" pitchFamily="34" charset="0"/>
            </a:endParaRPr>
          </a:p>
        </p:txBody>
      </p:sp>
      <p:sp>
        <p:nvSpPr>
          <p:cNvPr id="10" name="Rectangle 3">
            <a:extLst>
              <a:ext uri="{FF2B5EF4-FFF2-40B4-BE49-F238E27FC236}">
                <a16:creationId xmlns:a16="http://schemas.microsoft.com/office/drawing/2014/main" id="{07D555E7-2B8D-43CC-9A61-D1F127F7F2C7}"/>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Comparison of mappings to NIST sub</a:t>
            </a:r>
            <a:r>
              <a:rPr lang="en-GB" altLang="en-US" sz="900" b="1" dirty="0" bmk="_Toc8592093">
                <a:latin typeface="Abadi" panose="020B0604020104020204" pitchFamily="34" charset="0"/>
                <a:ea typeface="Calibri" panose="020F0502020204030204" pitchFamily="34" charset="0"/>
                <a:cs typeface="Arial" panose="020B0604020202020204" pitchFamily="34" charset="0"/>
              </a:rPr>
              <a:t>-</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categories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77</a:t>
            </a:r>
            <a:endParaRPr lang="en-GB" altLang="en-US" dirty="0">
              <a:latin typeface="Abadi" panose="020B0604020104020204" pitchFamily="34" charset="0"/>
            </a:endParaRPr>
          </a:p>
        </p:txBody>
      </p:sp>
      <p:sp>
        <p:nvSpPr>
          <p:cNvPr id="12" name="Rectangle 11">
            <a:extLst>
              <a:ext uri="{FF2B5EF4-FFF2-40B4-BE49-F238E27FC236}">
                <a16:creationId xmlns:a16="http://schemas.microsoft.com/office/drawing/2014/main" id="{EA1C7761-5ED5-47FB-A4B6-546B8F042A6E}"/>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77</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08443412-0349-4D31-BA31-A09D5BA0173E}"/>
              </a:ext>
            </a:extLst>
          </p:cNvPr>
          <p:cNvSpPr>
            <a:spLocks noGrp="1"/>
          </p:cNvSpPr>
          <p:nvPr>
            <p:ph type="sldNum" sz="quarter" idx="12"/>
          </p:nvPr>
        </p:nvSpPr>
        <p:spPr/>
        <p:txBody>
          <a:bodyPr/>
          <a:lstStyle/>
          <a:p>
            <a:fld id="{69E4FBCB-53B5-42FD-A0D6-08C6686D0F02}" type="slidenum">
              <a:rPr lang="en-US" smtClean="0"/>
              <a:t>18</a:t>
            </a:fld>
            <a:endParaRPr lang="en-US" dirty="0"/>
          </a:p>
        </p:txBody>
      </p:sp>
    </p:spTree>
    <p:extLst>
      <p:ext uri="{BB962C8B-B14F-4D97-AF65-F5344CB8AC3E}">
        <p14:creationId xmlns:p14="http://schemas.microsoft.com/office/powerpoint/2010/main" val="62762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Standards Mappings</a:t>
            </a:r>
          </a:p>
        </p:txBody>
      </p:sp>
      <p:sp>
        <p:nvSpPr>
          <p:cNvPr id="8" name="Rectangle 5">
            <a:extLst>
              <a:ext uri="{FF2B5EF4-FFF2-40B4-BE49-F238E27FC236}">
                <a16:creationId xmlns:a16="http://schemas.microsoft.com/office/drawing/2014/main" id="{2015F5E5-713E-47FD-8B27-3B53D0AA8A6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EA1C7761-5ED5-47FB-A4B6-546B8F042A6E}"/>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77</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C8A6517D-ED5A-4A06-AD86-90E56769319B}"/>
              </a:ext>
            </a:extLst>
          </p:cNvPr>
          <p:cNvSpPr>
            <a:spLocks noGrp="1"/>
          </p:cNvSpPr>
          <p:nvPr>
            <p:ph type="sldNum" sz="quarter" idx="12"/>
          </p:nvPr>
        </p:nvSpPr>
        <p:spPr/>
        <p:txBody>
          <a:bodyPr/>
          <a:lstStyle/>
          <a:p>
            <a:fld id="{69E4FBCB-53B5-42FD-A0D6-08C6686D0F02}" type="slidenum">
              <a:rPr lang="en-US" smtClean="0"/>
              <a:t>19</a:t>
            </a:fld>
            <a:endParaRPr lang="en-US" dirty="0"/>
          </a:p>
        </p:txBody>
      </p:sp>
      <p:sp>
        <p:nvSpPr>
          <p:cNvPr id="9" name="Rectangle: Rounded Corners 8">
            <a:extLst>
              <a:ext uri="{FF2B5EF4-FFF2-40B4-BE49-F238E27FC236}">
                <a16:creationId xmlns:a16="http://schemas.microsoft.com/office/drawing/2014/main" id="{06AFD786-2B87-4CC3-A82E-927336E03AD3}"/>
              </a:ext>
            </a:extLst>
          </p:cNvPr>
          <p:cNvSpPr/>
          <p:nvPr/>
        </p:nvSpPr>
        <p:spPr>
          <a:xfrm>
            <a:off x="5868621" y="5290985"/>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Lightbulb and gear">
            <a:extLst>
              <a:ext uri="{FF2B5EF4-FFF2-40B4-BE49-F238E27FC236}">
                <a16:creationId xmlns:a16="http://schemas.microsoft.com/office/drawing/2014/main" id="{8D294C2E-07C0-47D6-940C-8670FD3192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4734" y="5523879"/>
            <a:ext cx="798647" cy="798647"/>
          </a:xfrm>
          <a:prstGeom prst="rect">
            <a:avLst/>
          </a:prstGeom>
        </p:spPr>
      </p:pic>
      <p:sp>
        <p:nvSpPr>
          <p:cNvPr id="16" name="Rectangle 15">
            <a:extLst>
              <a:ext uri="{FF2B5EF4-FFF2-40B4-BE49-F238E27FC236}">
                <a16:creationId xmlns:a16="http://schemas.microsoft.com/office/drawing/2014/main" id="{198910DF-057C-438E-8E1E-EED9B8ECBB98}"/>
              </a:ext>
            </a:extLst>
          </p:cNvPr>
          <p:cNvSpPr/>
          <p:nvPr/>
        </p:nvSpPr>
        <p:spPr>
          <a:xfrm>
            <a:off x="593558" y="1665463"/>
            <a:ext cx="11494058"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Abadi" panose="020B0604020104020204" pitchFamily="34" charset="0"/>
              </a:rPr>
              <a:t>CIS and NIST have the most overlap</a:t>
            </a:r>
          </a:p>
          <a:p>
            <a:pPr marL="342900" indent="-342900">
              <a:buFont typeface="Arial" panose="020B0604020202020204" pitchFamily="34" charset="0"/>
              <a:buChar char="•"/>
            </a:pPr>
            <a:r>
              <a:rPr lang="en-US" sz="2400" dirty="0" err="1">
                <a:latin typeface="Abadi" panose="020B0604020104020204" pitchFamily="34" charset="0"/>
              </a:rPr>
              <a:t>AuditScript</a:t>
            </a:r>
            <a:r>
              <a:rPr lang="en-US" sz="2400" dirty="0">
                <a:latin typeface="Abadi" panose="020B0604020104020204" pitchFamily="34" charset="0"/>
              </a:rPr>
              <a:t> mapping seems to be congruent to the other two mappings</a:t>
            </a:r>
          </a:p>
        </p:txBody>
      </p:sp>
      <p:sp>
        <p:nvSpPr>
          <p:cNvPr id="17" name="Rectangle 16">
            <a:extLst>
              <a:ext uri="{FF2B5EF4-FFF2-40B4-BE49-F238E27FC236}">
                <a16:creationId xmlns:a16="http://schemas.microsoft.com/office/drawing/2014/main" id="{51A29C98-0C70-4A4C-B742-1C43B676EBB5}"/>
              </a:ext>
            </a:extLst>
          </p:cNvPr>
          <p:cNvSpPr/>
          <p:nvPr/>
        </p:nvSpPr>
        <p:spPr>
          <a:xfrm>
            <a:off x="593558" y="2856320"/>
            <a:ext cx="10760242" cy="1569660"/>
          </a:xfrm>
          <a:prstGeom prst="rect">
            <a:avLst/>
          </a:prstGeom>
        </p:spPr>
        <p:txBody>
          <a:bodyPr wrap="square">
            <a:spAutoFit/>
          </a:bodyPr>
          <a:lstStyle/>
          <a:p>
            <a:r>
              <a:rPr lang="en-US" sz="2400" dirty="0">
                <a:latin typeface="Abadi" panose="020B0604020104020204" pitchFamily="34" charset="0"/>
              </a:rPr>
              <a:t>Results do not allow for a decisive decision in selecting a mapping file. It rather became apparent, that an organization can select their preferable mapping file.</a:t>
            </a:r>
          </a:p>
          <a:p>
            <a:endParaRPr lang="en-US" sz="2400" dirty="0">
              <a:latin typeface="Abadi" panose="020B0604020104020204" pitchFamily="34" charset="0"/>
            </a:endParaRPr>
          </a:p>
          <a:p>
            <a:r>
              <a:rPr lang="en-US" sz="2400" b="1" dirty="0">
                <a:latin typeface="Abadi" panose="020B0604020104020204" pitchFamily="34" charset="0"/>
              </a:rPr>
              <a:t>The </a:t>
            </a:r>
            <a:r>
              <a:rPr lang="en-US" sz="2400" b="1" dirty="0" err="1">
                <a:latin typeface="Abadi" panose="020B0604020104020204" pitchFamily="34" charset="0"/>
              </a:rPr>
              <a:t>organisation</a:t>
            </a:r>
            <a:r>
              <a:rPr lang="en-US" sz="2400" b="1" dirty="0">
                <a:latin typeface="Abadi" panose="020B0604020104020204" pitchFamily="34" charset="0"/>
              </a:rPr>
              <a:t> simply declares which mapping file has been used.</a:t>
            </a:r>
          </a:p>
        </p:txBody>
      </p:sp>
      <p:sp>
        <p:nvSpPr>
          <p:cNvPr id="18" name="TextBox 17">
            <a:extLst>
              <a:ext uri="{FF2B5EF4-FFF2-40B4-BE49-F238E27FC236}">
                <a16:creationId xmlns:a16="http://schemas.microsoft.com/office/drawing/2014/main" id="{20A37367-0CE1-4F4A-8D91-93FE8074C7E1}"/>
              </a:ext>
            </a:extLst>
          </p:cNvPr>
          <p:cNvSpPr txBox="1"/>
          <p:nvPr/>
        </p:nvSpPr>
        <p:spPr>
          <a:xfrm>
            <a:off x="6902733" y="5446150"/>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Any of the mapping files can be used</a:t>
            </a:r>
            <a:endParaRPr lang="en-US" sz="2800" dirty="0"/>
          </a:p>
        </p:txBody>
      </p:sp>
    </p:spTree>
    <p:extLst>
      <p:ext uri="{BB962C8B-B14F-4D97-AF65-F5344CB8AC3E}">
        <p14:creationId xmlns:p14="http://schemas.microsoft.com/office/powerpoint/2010/main" val="283218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010F-39FB-4768-8396-6236EA0DF17C}"/>
              </a:ext>
            </a:extLst>
          </p:cNvPr>
          <p:cNvSpPr>
            <a:spLocks noGrp="1"/>
          </p:cNvSpPr>
          <p:nvPr>
            <p:ph type="ctrTitle"/>
          </p:nvPr>
        </p:nvSpPr>
        <p:spPr>
          <a:xfrm>
            <a:off x="6745026" y="1832810"/>
            <a:ext cx="4888306" cy="1325563"/>
          </a:xfrm>
        </p:spPr>
        <p:txBody>
          <a:bodyPr vert="horz" lIns="91440" tIns="45720" rIns="91440" bIns="45720" rtlCol="0" anchor="ctr">
            <a:normAutofit fontScale="90000"/>
          </a:bodyPr>
          <a:lstStyle/>
          <a:p>
            <a:r>
              <a:rPr lang="en-US" sz="4100" kern="1200" dirty="0">
                <a:solidFill>
                  <a:schemeClr val="tx1"/>
                </a:solidFill>
              </a:rPr>
              <a:t>Speaker Introduction: Pascal Imthurn</a:t>
            </a:r>
          </a:p>
        </p:txBody>
      </p:sp>
      <p:sp>
        <p:nvSpPr>
          <p:cNvPr id="25" name="Freeform: Shape 24">
            <a:extLst>
              <a:ext uri="{FF2B5EF4-FFF2-40B4-BE49-F238E27FC236}">
                <a16:creationId xmlns:a16="http://schemas.microsoft.com/office/drawing/2014/main" id="{B5809B1F-0726-44C0-B0A1-7FCE2A129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560321" y="4232366"/>
            <a:ext cx="5610120" cy="2625634"/>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26EE9A0B-C601-4E3F-8541-29CA20DE1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5904411" cy="4406393"/>
          </a:xfrm>
          <a:custGeom>
            <a:avLst/>
            <a:gdLst>
              <a:gd name="connsiteX0" fmla="*/ 2562355 w 6855833"/>
              <a:gd name="connsiteY0" fmla="*/ 0 h 5116428"/>
              <a:gd name="connsiteX1" fmla="*/ 6855833 w 6855833"/>
              <a:gd name="connsiteY1" fmla="*/ 4293479 h 5116428"/>
              <a:gd name="connsiteX2" fmla="*/ 6833667 w 6855833"/>
              <a:gd name="connsiteY2" fmla="*/ 4732462 h 5116428"/>
              <a:gd name="connsiteX3" fmla="*/ 6775067 w 6855833"/>
              <a:gd name="connsiteY3" fmla="*/ 5116428 h 5116428"/>
              <a:gd name="connsiteX4" fmla="*/ 0 w 6855833"/>
              <a:gd name="connsiteY4" fmla="*/ 5116428 h 5116428"/>
              <a:gd name="connsiteX5" fmla="*/ 0 w 6855833"/>
              <a:gd name="connsiteY5" fmla="*/ 854273 h 5116428"/>
              <a:gd name="connsiteX6" fmla="*/ 161831 w 6855833"/>
              <a:gd name="connsiteY6" fmla="*/ 733259 h 5116428"/>
              <a:gd name="connsiteX7" fmla="*/ 2562355 w 6855833"/>
              <a:gd name="connsiteY7" fmla="*/ 0 h 511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5833" h="5116428">
                <a:moveTo>
                  <a:pt x="2562355" y="0"/>
                </a:moveTo>
                <a:cubicBezTo>
                  <a:pt x="4933578" y="0"/>
                  <a:pt x="6855833" y="1922255"/>
                  <a:pt x="6855833" y="4293479"/>
                </a:cubicBezTo>
                <a:cubicBezTo>
                  <a:pt x="6855833" y="4441680"/>
                  <a:pt x="6848324" y="4588128"/>
                  <a:pt x="6833667" y="4732462"/>
                </a:cubicBezTo>
                <a:lnTo>
                  <a:pt x="6775067" y="5116428"/>
                </a:lnTo>
                <a:lnTo>
                  <a:pt x="0" y="5116428"/>
                </a:lnTo>
                <a:lnTo>
                  <a:pt x="0" y="854273"/>
                </a:lnTo>
                <a:lnTo>
                  <a:pt x="161831" y="733259"/>
                </a:lnTo>
                <a:cubicBezTo>
                  <a:pt x="847074" y="270317"/>
                  <a:pt x="1673147" y="0"/>
                  <a:pt x="2562355"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earing a suit and tie&#10;&#10;Description automatically generated">
            <a:extLst>
              <a:ext uri="{FF2B5EF4-FFF2-40B4-BE49-F238E27FC236}">
                <a16:creationId xmlns:a16="http://schemas.microsoft.com/office/drawing/2014/main" id="{88EBEBF2-0E5C-4EA2-A975-D7C171E95630}"/>
              </a:ext>
            </a:extLst>
          </p:cNvPr>
          <p:cNvPicPr>
            <a:picLocks noChangeAspect="1"/>
          </p:cNvPicPr>
          <p:nvPr/>
        </p:nvPicPr>
        <p:blipFill rotWithShape="1">
          <a:blip r:embed="rId3"/>
          <a:srcRect r="2" b="569"/>
          <a:stretch/>
        </p:blipFill>
        <p:spPr>
          <a:xfrm>
            <a:off x="1" y="10"/>
            <a:ext cx="5681097" cy="4151910"/>
          </a:xfrm>
          <a:custGeom>
            <a:avLst/>
            <a:gdLst/>
            <a:ahLst/>
            <a:cxnLst/>
            <a:rect l="l" t="t" r="r" b="b"/>
            <a:pathLst>
              <a:path w="5681097" h="4151920">
                <a:moveTo>
                  <a:pt x="0" y="0"/>
                </a:moveTo>
                <a:lnTo>
                  <a:pt x="5611423" y="0"/>
                </a:lnTo>
                <a:lnTo>
                  <a:pt x="5663241" y="339527"/>
                </a:lnTo>
                <a:cubicBezTo>
                  <a:pt x="5675049" y="455800"/>
                  <a:pt x="5681097" y="573775"/>
                  <a:pt x="5681097" y="693164"/>
                </a:cubicBezTo>
                <a:cubicBezTo>
                  <a:pt x="5681097" y="2603383"/>
                  <a:pt x="4132560" y="4151920"/>
                  <a:pt x="2222343" y="4151920"/>
                </a:cubicBezTo>
                <a:cubicBezTo>
                  <a:pt x="1386622" y="4151920"/>
                  <a:pt x="620129" y="3855520"/>
                  <a:pt x="22252" y="3362108"/>
                </a:cubicBezTo>
                <a:lnTo>
                  <a:pt x="0" y="3341884"/>
                </a:lnTo>
                <a:close/>
              </a:path>
            </a:pathLst>
          </a:custGeom>
          <a:scene3d>
            <a:camera prst="orthographicFront"/>
            <a:lightRig rig="contrasting" dir="t">
              <a:rot lat="0" lon="0" rev="3000000"/>
            </a:lightRig>
          </a:scene3d>
          <a:sp3d contourW="7620">
            <a:bevelT w="95250" h="31750"/>
            <a:contourClr>
              <a:srgbClr val="333333"/>
            </a:contourClr>
          </a:sp3d>
        </p:spPr>
      </p:pic>
      <p:sp>
        <p:nvSpPr>
          <p:cNvPr id="5" name="Text Placeholder 1">
            <a:extLst>
              <a:ext uri="{FF2B5EF4-FFF2-40B4-BE49-F238E27FC236}">
                <a16:creationId xmlns:a16="http://schemas.microsoft.com/office/drawing/2014/main" id="{F0F32D79-4BB7-41DB-851C-EC90A8F551DE}"/>
              </a:ext>
            </a:extLst>
          </p:cNvPr>
          <p:cNvSpPr txBox="1">
            <a:spLocks/>
          </p:cNvSpPr>
          <p:nvPr/>
        </p:nvSpPr>
        <p:spPr>
          <a:xfrm>
            <a:off x="6954751" y="3308502"/>
            <a:ext cx="4884189" cy="29969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latin typeface="Abadi" panose="020B0604020104020204" pitchFamily="34" charset="0"/>
              </a:rPr>
              <a:t>Head Cyber Defense Services</a:t>
            </a:r>
          </a:p>
          <a:p>
            <a:pPr lvl="1"/>
            <a:r>
              <a:rPr lang="en-US" sz="1800" dirty="0">
                <a:latin typeface="Abadi" panose="020B0604020104020204" pitchFamily="34" charset="0"/>
              </a:rPr>
              <a:t>20 years of experience in IT Sec</a:t>
            </a:r>
          </a:p>
          <a:p>
            <a:pPr lvl="1"/>
            <a:r>
              <a:rPr lang="en-US" sz="1800" dirty="0">
                <a:latin typeface="Abadi" panose="020B0604020104020204" pitchFamily="34" charset="0"/>
              </a:rPr>
              <a:t>Milestones:</a:t>
            </a:r>
            <a:endParaRPr lang="en-US" sz="1400" dirty="0">
              <a:latin typeface="Abadi" panose="020B0604020104020204" pitchFamily="34" charset="0"/>
            </a:endParaRPr>
          </a:p>
          <a:p>
            <a:pPr lvl="2"/>
            <a:r>
              <a:rPr lang="en-US" sz="1800" dirty="0">
                <a:latin typeface="Abadi" panose="020B0604020104020204" pitchFamily="34" charset="0"/>
              </a:rPr>
              <a:t>ISPIN: Developed &amp; managed Cyber Defense Services</a:t>
            </a:r>
          </a:p>
          <a:p>
            <a:pPr lvl="2"/>
            <a:r>
              <a:rPr lang="en-US" sz="1800" dirty="0">
                <a:latin typeface="Abadi" panose="020B0604020104020204" pitchFamily="34" charset="0"/>
              </a:rPr>
              <a:t>Open Systems: Security Architect</a:t>
            </a:r>
          </a:p>
          <a:p>
            <a:pPr lvl="2"/>
            <a:r>
              <a:rPr lang="en-US" sz="1800" dirty="0">
                <a:latin typeface="Abadi" panose="020B0604020104020204" pitchFamily="34" charset="0"/>
              </a:rPr>
              <a:t>UBS: Global Head of SOC</a:t>
            </a:r>
          </a:p>
          <a:p>
            <a:pPr lvl="2"/>
            <a:r>
              <a:rPr lang="en-US" sz="1800" dirty="0">
                <a:latin typeface="Abadi" panose="020B0604020104020204" pitchFamily="34" charset="0"/>
              </a:rPr>
              <a:t>Various: Linux firewall developer, reverse engineer, threat analyst</a:t>
            </a:r>
          </a:p>
        </p:txBody>
      </p:sp>
      <p:pic>
        <p:nvPicPr>
          <p:cNvPr id="19" name="Picture 18">
            <a:extLst>
              <a:ext uri="{FF2B5EF4-FFF2-40B4-BE49-F238E27FC236}">
                <a16:creationId xmlns:a16="http://schemas.microsoft.com/office/drawing/2014/main" id="{EF005439-71EB-4DB3-B482-6A66D55DF46A}"/>
              </a:ext>
            </a:extLst>
          </p:cNvPr>
          <p:cNvPicPr>
            <a:picLocks noChangeAspect="1"/>
          </p:cNvPicPr>
          <p:nvPr/>
        </p:nvPicPr>
        <p:blipFill rotWithShape="1">
          <a:blip r:embed="rId4"/>
          <a:srcRect t="129" r="-2" b="9014"/>
          <a:stretch/>
        </p:blipFill>
        <p:spPr>
          <a:xfrm>
            <a:off x="2785874" y="4448810"/>
            <a:ext cx="5148922" cy="2409190"/>
          </a:xfrm>
          <a:custGeom>
            <a:avLst/>
            <a:gdLst/>
            <a:ahLst/>
            <a:cxnLst/>
            <a:rect l="l" t="t" r="r" b="b"/>
            <a:pathLst>
              <a:path w="5148922" h="2409190">
                <a:moveTo>
                  <a:pt x="2574461" y="0"/>
                </a:moveTo>
                <a:cubicBezTo>
                  <a:pt x="3911983" y="0"/>
                  <a:pt x="5012087" y="1016507"/>
                  <a:pt x="5144375" y="2319127"/>
                </a:cubicBezTo>
                <a:lnTo>
                  <a:pt x="5148922" y="2409190"/>
                </a:lnTo>
                <a:lnTo>
                  <a:pt x="0" y="2409190"/>
                </a:lnTo>
                <a:lnTo>
                  <a:pt x="4548" y="2319127"/>
                </a:lnTo>
                <a:cubicBezTo>
                  <a:pt x="136837" y="1016507"/>
                  <a:pt x="1236939" y="0"/>
                  <a:pt x="2574461" y="0"/>
                </a:cubicBezTo>
                <a:close/>
              </a:path>
            </a:pathLst>
          </a:custGeom>
        </p:spPr>
      </p:pic>
      <p:sp>
        <p:nvSpPr>
          <p:cNvPr id="21" name="Text Placeholder 1">
            <a:extLst>
              <a:ext uri="{FF2B5EF4-FFF2-40B4-BE49-F238E27FC236}">
                <a16:creationId xmlns:a16="http://schemas.microsoft.com/office/drawing/2014/main" id="{24F02907-5940-4E00-AFD7-A47769E270E2}"/>
              </a:ext>
            </a:extLst>
          </p:cNvPr>
          <p:cNvSpPr txBox="1">
            <a:spLocks/>
          </p:cNvSpPr>
          <p:nvPr/>
        </p:nvSpPr>
        <p:spPr>
          <a:xfrm>
            <a:off x="8160350" y="6381754"/>
            <a:ext cx="3959510" cy="3999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800" u="sng" dirty="0"/>
              <a:t>Public Link</a:t>
            </a:r>
            <a:r>
              <a:rPr lang="en-US" sz="1800" dirty="0"/>
              <a:t>: www.siemucsm.com</a:t>
            </a:r>
          </a:p>
          <a:p>
            <a:pPr marL="457200" lvl="1" indent="0">
              <a:buNone/>
            </a:pPr>
            <a:endParaRPr lang="en-US" sz="1800" dirty="0"/>
          </a:p>
        </p:txBody>
      </p:sp>
    </p:spTree>
    <p:extLst>
      <p:ext uri="{BB962C8B-B14F-4D97-AF65-F5344CB8AC3E}">
        <p14:creationId xmlns:p14="http://schemas.microsoft.com/office/powerpoint/2010/main" val="29813128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Combined Selection Process</a:t>
            </a:r>
          </a:p>
        </p:txBody>
      </p:sp>
      <p:sp>
        <p:nvSpPr>
          <p:cNvPr id="3" name="Rectangle 2">
            <a:extLst>
              <a:ext uri="{FF2B5EF4-FFF2-40B4-BE49-F238E27FC236}">
                <a16:creationId xmlns:a16="http://schemas.microsoft.com/office/drawing/2014/main" id="{4D8B668C-A719-44F0-96FC-3DD9C2D5EFFC}"/>
              </a:ext>
            </a:extLst>
          </p:cNvPr>
          <p:cNvSpPr>
            <a:spLocks noChangeArrowheads="1"/>
          </p:cNvSpPr>
          <p:nvPr/>
        </p:nvSpPr>
        <p:spPr bwMode="auto">
          <a:xfrm>
            <a:off x="620633" y="10054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7" name="Picture 8">
            <a:extLst>
              <a:ext uri="{FF2B5EF4-FFF2-40B4-BE49-F238E27FC236}">
                <a16:creationId xmlns:a16="http://schemas.microsoft.com/office/drawing/2014/main" id="{28D10D0D-8CE7-44AD-909B-8B89CDDB9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33" y="1649807"/>
            <a:ext cx="5905500" cy="4394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4993A5F4-4545-4C95-BC9C-073F0B5CD867}"/>
              </a:ext>
            </a:extLst>
          </p:cNvPr>
          <p:cNvSpPr>
            <a:spLocks noChangeArrowheads="1"/>
          </p:cNvSpPr>
          <p:nvPr/>
        </p:nvSpPr>
        <p:spPr bwMode="auto">
          <a:xfrm rot="16200000">
            <a:off x="-1200395" y="4280304"/>
            <a:ext cx="33035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Att</a:t>
            </a:r>
            <a:r>
              <a:rPr lang="en-US" altLang="en-US" sz="1600" b="1" dirty="0" err="1">
                <a:latin typeface="Abadi" panose="020B0604020104020204" pitchFamily="34" charset="0"/>
                <a:ea typeface="Calibri" panose="020F0502020204030204" pitchFamily="34" charset="0"/>
                <a:cs typeface="Arial" panose="020B0604020202020204" pitchFamily="34" charset="0"/>
              </a:rPr>
              <a:t>&amp;ck</a:t>
            </a:r>
            <a:r>
              <a:rPr lang="en-US" altLang="en-US" sz="1600" b="1" dirty="0">
                <a:latin typeface="Abadi" panose="020B0604020104020204" pitchFamily="34" charset="0"/>
                <a:ea typeface="Calibri" panose="020F0502020204030204" pitchFamily="34" charset="0"/>
                <a:cs typeface="Arial" panose="020B0604020202020204" pitchFamily="34" charset="0"/>
              </a:rPr>
              <a:t> and CIS mapping</a:t>
            </a:r>
            <a:endParaRPr kumimoji="0" lang="en-GB" altLang="en-US" sz="4000" b="0" i="0" u="none" strike="noStrike" cap="none" normalizeH="0" baseline="0" dirty="0">
              <a:ln>
                <a:noFill/>
              </a:ln>
              <a:solidFill>
                <a:schemeClr val="tx1"/>
              </a:solidFill>
              <a:effectLst/>
              <a:latin typeface="Abadi" panose="020B0604020104020204" pitchFamily="34" charset="0"/>
            </a:endParaRPr>
          </a:p>
        </p:txBody>
      </p:sp>
      <p:sp>
        <p:nvSpPr>
          <p:cNvPr id="9" name="Rectangle 3">
            <a:extLst>
              <a:ext uri="{FF2B5EF4-FFF2-40B4-BE49-F238E27FC236}">
                <a16:creationId xmlns:a16="http://schemas.microsoft.com/office/drawing/2014/main" id="{8D18985A-614E-4377-B20F-E8F524C7CB72}"/>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CIS and Mitre </a:t>
            </a:r>
            <a:r>
              <a:rPr kumimoji="0" lang="en-GB" altLang="en-US" sz="900" b="1" i="0" u="none" strike="noStrike" cap="none" normalizeH="0" baseline="0" dirty="0" err="1"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Att&amp;ck</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mapping file</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86</a:t>
            </a:r>
            <a:endParaRPr lang="en-GB" altLang="en-US" dirty="0">
              <a:latin typeface="Abadi" panose="020B0604020104020204" pitchFamily="34" charset="0"/>
            </a:endParaRPr>
          </a:p>
        </p:txBody>
      </p:sp>
      <p:graphicFrame>
        <p:nvGraphicFramePr>
          <p:cNvPr id="10" name="Diagram 9">
            <a:extLst>
              <a:ext uri="{FF2B5EF4-FFF2-40B4-BE49-F238E27FC236}">
                <a16:creationId xmlns:a16="http://schemas.microsoft.com/office/drawing/2014/main" id="{DB4B909C-FA8F-4A28-94CC-7E9B300ED921}"/>
              </a:ext>
            </a:extLst>
          </p:cNvPr>
          <p:cNvGraphicFramePr/>
          <p:nvPr>
            <p:extLst>
              <p:ext uri="{D42A27DB-BD31-4B8C-83A1-F6EECF244321}">
                <p14:modId xmlns:p14="http://schemas.microsoft.com/office/powerpoint/2010/main" val="615790545"/>
              </p:ext>
            </p:extLst>
          </p:nvPr>
        </p:nvGraphicFramePr>
        <p:xfrm>
          <a:off x="7103648" y="3096919"/>
          <a:ext cx="4692646" cy="270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3">
            <a:extLst>
              <a:ext uri="{FF2B5EF4-FFF2-40B4-BE49-F238E27FC236}">
                <a16:creationId xmlns:a16="http://schemas.microsoft.com/office/drawing/2014/main" id="{8E347AB5-A9E3-4553-8D4A-90E092C4B8CC}"/>
              </a:ext>
            </a:extLst>
          </p:cNvPr>
          <p:cNvSpPr>
            <a:spLocks noChangeArrowheads="1"/>
          </p:cNvSpPr>
          <p:nvPr/>
        </p:nvSpPr>
        <p:spPr bwMode="auto">
          <a:xfrm>
            <a:off x="7524660" y="6101332"/>
            <a:ext cx="4271634"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CIS and Mitre </a:t>
            </a:r>
            <a:r>
              <a:rPr kumimoji="0" lang="en-GB" altLang="en-US" sz="900" b="1" i="0" u="none" strike="noStrike" cap="none" normalizeH="0" baseline="0" dirty="0" err="1"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Att&amp;ck</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mapping file</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86</a:t>
            </a:r>
            <a:endParaRPr lang="en-GB" altLang="en-US" dirty="0">
              <a:latin typeface="Abadi" panose="020B0604020104020204" pitchFamily="34" charset="0"/>
            </a:endParaRPr>
          </a:p>
        </p:txBody>
      </p:sp>
      <p:sp>
        <p:nvSpPr>
          <p:cNvPr id="13" name="Rectangle: Rounded Corners 12">
            <a:extLst>
              <a:ext uri="{FF2B5EF4-FFF2-40B4-BE49-F238E27FC236}">
                <a16:creationId xmlns:a16="http://schemas.microsoft.com/office/drawing/2014/main" id="{7E48A30C-7173-4D48-9927-AD9424633E39}"/>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DCEAB8D-0E95-46A7-95AF-721E1422F726}"/>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Continuous improvement lifecycle</a:t>
            </a:r>
            <a:endParaRPr lang="en-US" sz="2800" dirty="0"/>
          </a:p>
        </p:txBody>
      </p:sp>
      <p:pic>
        <p:nvPicPr>
          <p:cNvPr id="15" name="Graphic 14" descr="Lightbulb and gear">
            <a:extLst>
              <a:ext uri="{FF2B5EF4-FFF2-40B4-BE49-F238E27FC236}">
                <a16:creationId xmlns:a16="http://schemas.microsoft.com/office/drawing/2014/main" id="{91B666FF-B688-4EB6-8B4C-4C44ABCBF9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8734" y="1887668"/>
            <a:ext cx="798647" cy="798647"/>
          </a:xfrm>
          <a:prstGeom prst="rect">
            <a:avLst/>
          </a:prstGeom>
        </p:spPr>
      </p:pic>
      <p:sp>
        <p:nvSpPr>
          <p:cNvPr id="17" name="Rectangle 16">
            <a:extLst>
              <a:ext uri="{FF2B5EF4-FFF2-40B4-BE49-F238E27FC236}">
                <a16:creationId xmlns:a16="http://schemas.microsoft.com/office/drawing/2014/main" id="{44281820-5102-4026-BF6C-52CD5D0036E3}"/>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86</a:t>
            </a:r>
            <a:endParaRPr kumimoji="0" lang="en-GB" altLang="en-US" sz="1800" b="0" i="0" u="none" strike="noStrike" cap="none" normalizeH="0" baseline="0" dirty="0">
              <a:ln>
                <a:noFill/>
              </a:ln>
              <a:effectLst/>
              <a:latin typeface="Abadi" panose="020B0604020104020204" pitchFamily="34" charset="0"/>
            </a:endParaRPr>
          </a:p>
        </p:txBody>
      </p:sp>
      <p:sp>
        <p:nvSpPr>
          <p:cNvPr id="4" name="Slide Number Placeholder 3">
            <a:extLst>
              <a:ext uri="{FF2B5EF4-FFF2-40B4-BE49-F238E27FC236}">
                <a16:creationId xmlns:a16="http://schemas.microsoft.com/office/drawing/2014/main" id="{CC935E60-6ACF-4968-A682-A6E9E4D484D5}"/>
              </a:ext>
            </a:extLst>
          </p:cNvPr>
          <p:cNvSpPr>
            <a:spLocks noGrp="1"/>
          </p:cNvSpPr>
          <p:nvPr>
            <p:ph type="sldNum" sz="quarter" idx="12"/>
          </p:nvPr>
        </p:nvSpPr>
        <p:spPr/>
        <p:txBody>
          <a:bodyPr/>
          <a:lstStyle/>
          <a:p>
            <a:fld id="{69E4FBCB-53B5-42FD-A0D6-08C6686D0F02}" type="slidenum">
              <a:rPr lang="en-US" smtClean="0"/>
              <a:t>20</a:t>
            </a:fld>
            <a:endParaRPr lang="en-US" dirty="0"/>
          </a:p>
        </p:txBody>
      </p:sp>
    </p:spTree>
    <p:extLst>
      <p:ext uri="{BB962C8B-B14F-4D97-AF65-F5344CB8AC3E}">
        <p14:creationId xmlns:p14="http://schemas.microsoft.com/office/powerpoint/2010/main" val="285156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pic>
        <p:nvPicPr>
          <p:cNvPr id="10241" name="Picture 34">
            <a:extLst>
              <a:ext uri="{FF2B5EF4-FFF2-40B4-BE49-F238E27FC236}">
                <a16:creationId xmlns:a16="http://schemas.microsoft.com/office/drawing/2014/main" id="{F2835141-A93A-43E8-9A18-79AC730F0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98" y="1677233"/>
            <a:ext cx="7658285" cy="43261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C03B48A0-97EB-4B84-AB59-92CB9011D721}"/>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Relationship between all sub-questions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88</a:t>
            </a:r>
            <a:endParaRPr lang="en-GB" altLang="en-US" dirty="0">
              <a:latin typeface="Abadi" panose="020B0604020104020204" pitchFamily="34" charset="0"/>
            </a:endParaRPr>
          </a:p>
        </p:txBody>
      </p:sp>
      <p:sp>
        <p:nvSpPr>
          <p:cNvPr id="8" name="Rectangle: Rounded Corners 7">
            <a:extLst>
              <a:ext uri="{FF2B5EF4-FFF2-40B4-BE49-F238E27FC236}">
                <a16:creationId xmlns:a16="http://schemas.microsoft.com/office/drawing/2014/main" id="{05C8940D-36E3-4C3E-8E08-DB7337B726AE}"/>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166C35-C7B8-47AE-B3DA-BEA35193E2FC}"/>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Combined findings view</a:t>
            </a:r>
            <a:endParaRPr lang="en-US" sz="2800" dirty="0"/>
          </a:p>
        </p:txBody>
      </p:sp>
      <p:pic>
        <p:nvPicPr>
          <p:cNvPr id="10" name="Graphic 9" descr="Lightbulb and gear">
            <a:extLst>
              <a:ext uri="{FF2B5EF4-FFF2-40B4-BE49-F238E27FC236}">
                <a16:creationId xmlns:a16="http://schemas.microsoft.com/office/drawing/2014/main" id="{3A5E8341-838F-4F46-BBC2-95EAE18D88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sp>
        <p:nvSpPr>
          <p:cNvPr id="12" name="Rectangle 11">
            <a:extLst>
              <a:ext uri="{FF2B5EF4-FFF2-40B4-BE49-F238E27FC236}">
                <a16:creationId xmlns:a16="http://schemas.microsoft.com/office/drawing/2014/main" id="{71ABD30F-BF4C-4226-87AF-50A57ACB61D2}"/>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88</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62D71947-6F9A-48BF-909A-E1E290411F88}"/>
              </a:ext>
            </a:extLst>
          </p:cNvPr>
          <p:cNvSpPr>
            <a:spLocks noGrp="1"/>
          </p:cNvSpPr>
          <p:nvPr>
            <p:ph type="sldNum" sz="quarter" idx="12"/>
          </p:nvPr>
        </p:nvSpPr>
        <p:spPr/>
        <p:txBody>
          <a:bodyPr/>
          <a:lstStyle/>
          <a:p>
            <a:fld id="{69E4FBCB-53B5-42FD-A0D6-08C6686D0F02}" type="slidenum">
              <a:rPr lang="en-US" smtClean="0"/>
              <a:t>21</a:t>
            </a:fld>
            <a:endParaRPr lang="en-US" dirty="0"/>
          </a:p>
        </p:txBody>
      </p:sp>
    </p:spTree>
    <p:extLst>
      <p:ext uri="{BB962C8B-B14F-4D97-AF65-F5344CB8AC3E}">
        <p14:creationId xmlns:p14="http://schemas.microsoft.com/office/powerpoint/2010/main" val="1448346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sp>
        <p:nvSpPr>
          <p:cNvPr id="3" name="Rectangle 2">
            <a:extLst>
              <a:ext uri="{FF2B5EF4-FFF2-40B4-BE49-F238E27FC236}">
                <a16:creationId xmlns:a16="http://schemas.microsoft.com/office/drawing/2014/main" id="{945F9366-B42D-4D5A-9AA6-BD1DF22B96AC}"/>
              </a:ext>
            </a:extLst>
          </p:cNvPr>
          <p:cNvSpPr>
            <a:spLocks noChangeArrowheads="1"/>
          </p:cNvSpPr>
          <p:nvPr/>
        </p:nvSpPr>
        <p:spPr bwMode="auto">
          <a:xfrm>
            <a:off x="687823" y="11976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5" name="Picture 12">
            <a:extLst>
              <a:ext uri="{FF2B5EF4-FFF2-40B4-BE49-F238E27FC236}">
                <a16:creationId xmlns:a16="http://schemas.microsoft.com/office/drawing/2014/main" id="{64859F23-B337-4B53-AC71-6918B5E22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99" y="1576080"/>
            <a:ext cx="6146114" cy="44137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0F8EF0EE-FA60-4018-9D71-F4D8293BA6EC}"/>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Proposed solution</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89</a:t>
            </a:r>
            <a:endParaRPr lang="en-GB" altLang="en-US" dirty="0">
              <a:latin typeface="Abadi" panose="020B0604020104020204" pitchFamily="34" charset="0"/>
            </a:endParaRPr>
          </a:p>
        </p:txBody>
      </p:sp>
      <p:sp>
        <p:nvSpPr>
          <p:cNvPr id="9" name="Rectangle: Rounded Corners 8">
            <a:extLst>
              <a:ext uri="{FF2B5EF4-FFF2-40B4-BE49-F238E27FC236}">
                <a16:creationId xmlns:a16="http://schemas.microsoft.com/office/drawing/2014/main" id="{6874334F-232C-4915-8D34-51690804F880}"/>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1C48BC-B730-458B-A9B0-427C180BB5EA}"/>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Prioritization &amp; maturity</a:t>
            </a:r>
            <a:endParaRPr lang="en-US" sz="2800" dirty="0"/>
          </a:p>
        </p:txBody>
      </p:sp>
      <p:pic>
        <p:nvPicPr>
          <p:cNvPr id="11" name="Graphic 10" descr="Lightbulb and gear">
            <a:extLst>
              <a:ext uri="{FF2B5EF4-FFF2-40B4-BE49-F238E27FC236}">
                <a16:creationId xmlns:a16="http://schemas.microsoft.com/office/drawing/2014/main" id="{00411329-210C-4C28-88F0-85CCC3B839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pic>
        <p:nvPicPr>
          <p:cNvPr id="12" name="Picture 18">
            <a:extLst>
              <a:ext uri="{FF2B5EF4-FFF2-40B4-BE49-F238E27FC236}">
                <a16:creationId xmlns:a16="http://schemas.microsoft.com/office/drawing/2014/main" id="{DB752F9C-6BB4-4C45-B65F-31F2098CC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3729" y="3223303"/>
            <a:ext cx="4396472" cy="23657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7EBAB03A-2EEC-4294-A7FB-922FAB03173F}"/>
              </a:ext>
            </a:extLst>
          </p:cNvPr>
          <p:cNvSpPr>
            <a:spLocks noChangeArrowheads="1"/>
          </p:cNvSpPr>
          <p:nvPr/>
        </p:nvSpPr>
        <p:spPr bwMode="auto">
          <a:xfrm>
            <a:off x="7392621" y="6110014"/>
            <a:ext cx="452131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Prioritisation based on framework categorisation of the CIS controls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90</a:t>
            </a:r>
            <a:endParaRPr lang="en-GB" altLang="en-US" dirty="0">
              <a:latin typeface="Abadi" panose="020B0604020104020204" pitchFamily="34" charset="0"/>
            </a:endParaRPr>
          </a:p>
        </p:txBody>
      </p:sp>
      <p:sp>
        <p:nvSpPr>
          <p:cNvPr id="14" name="Rectangle 13">
            <a:extLst>
              <a:ext uri="{FF2B5EF4-FFF2-40B4-BE49-F238E27FC236}">
                <a16:creationId xmlns:a16="http://schemas.microsoft.com/office/drawing/2014/main" id="{58EE4744-B6AB-4625-B44E-7A9B58E5C843}"/>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89</a:t>
            </a:r>
            <a:endParaRPr kumimoji="0" lang="en-GB" altLang="en-US" sz="1800" b="0" i="0" u="none" strike="noStrike" cap="none" normalizeH="0" baseline="0" dirty="0">
              <a:ln>
                <a:noFill/>
              </a:ln>
              <a:effectLst/>
              <a:latin typeface="Abadi" panose="020B0604020104020204" pitchFamily="34" charset="0"/>
            </a:endParaRPr>
          </a:p>
        </p:txBody>
      </p:sp>
      <p:sp>
        <p:nvSpPr>
          <p:cNvPr id="4" name="Slide Number Placeholder 3">
            <a:extLst>
              <a:ext uri="{FF2B5EF4-FFF2-40B4-BE49-F238E27FC236}">
                <a16:creationId xmlns:a16="http://schemas.microsoft.com/office/drawing/2014/main" id="{0AD04168-D705-4326-B981-A5EF7ECA4EAC}"/>
              </a:ext>
            </a:extLst>
          </p:cNvPr>
          <p:cNvSpPr>
            <a:spLocks noGrp="1"/>
          </p:cNvSpPr>
          <p:nvPr>
            <p:ph type="sldNum" sz="quarter" idx="12"/>
          </p:nvPr>
        </p:nvSpPr>
        <p:spPr/>
        <p:txBody>
          <a:bodyPr/>
          <a:lstStyle/>
          <a:p>
            <a:fld id="{69E4FBCB-53B5-42FD-A0D6-08C6686D0F02}" type="slidenum">
              <a:rPr lang="en-US" smtClean="0"/>
              <a:t>22</a:t>
            </a:fld>
            <a:endParaRPr lang="en-US" dirty="0"/>
          </a:p>
        </p:txBody>
      </p:sp>
    </p:spTree>
    <p:extLst>
      <p:ext uri="{BB962C8B-B14F-4D97-AF65-F5344CB8AC3E}">
        <p14:creationId xmlns:p14="http://schemas.microsoft.com/office/powerpoint/2010/main" val="158471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sp>
        <p:nvSpPr>
          <p:cNvPr id="9" name="Rectangle 3">
            <a:extLst>
              <a:ext uri="{FF2B5EF4-FFF2-40B4-BE49-F238E27FC236}">
                <a16:creationId xmlns:a16="http://schemas.microsoft.com/office/drawing/2014/main" id="{1219E1DE-8AA7-4B6C-AEEB-0CBB20B9AEAE}"/>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a:t>
            </a:r>
            <a:r>
              <a:rPr kumimoji="0" lang="en-GB" altLang="en-US" sz="900" b="1" i="0" u="none" strike="noStrike" cap="none" normalizeH="0" baseline="0" dirty="0" err="1"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Att&amp;ck</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data relevant for the mapping</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91</a:t>
            </a:r>
            <a:endParaRPr lang="en-GB" altLang="en-US" dirty="0">
              <a:latin typeface="Abadi" panose="020B0604020104020204" pitchFamily="34" charset="0"/>
            </a:endParaRPr>
          </a:p>
        </p:txBody>
      </p:sp>
      <p:pic>
        <p:nvPicPr>
          <p:cNvPr id="10" name="Picture 9">
            <a:extLst>
              <a:ext uri="{FF2B5EF4-FFF2-40B4-BE49-F238E27FC236}">
                <a16:creationId xmlns:a16="http://schemas.microsoft.com/office/drawing/2014/main" id="{9868F2DB-1F74-425B-BD94-6F252F728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325" y="2085474"/>
            <a:ext cx="9146032" cy="3891555"/>
          </a:xfrm>
          <a:prstGeom prst="rect">
            <a:avLst/>
          </a:prstGeom>
          <a:noFill/>
        </p:spPr>
      </p:pic>
      <p:sp>
        <p:nvSpPr>
          <p:cNvPr id="11" name="Rectangle: Rounded Corners 10">
            <a:extLst>
              <a:ext uri="{FF2B5EF4-FFF2-40B4-BE49-F238E27FC236}">
                <a16:creationId xmlns:a16="http://schemas.microsoft.com/office/drawing/2014/main" id="{11B638AC-456C-4D10-B89A-E70E53E29445}"/>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EC2221-C4B9-4DA3-8092-B1B5F0FCEF49}"/>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err="1">
                <a:ea typeface="Calibri" panose="020F0502020204030204" pitchFamily="34" charset="0"/>
                <a:cs typeface="Arial" panose="020B0604020202020204" pitchFamily="34" charset="0"/>
              </a:rPr>
              <a:t>Att&amp;ck</a:t>
            </a:r>
            <a:r>
              <a:rPr lang="en-US" altLang="en-US" sz="2800" dirty="0">
                <a:ea typeface="Calibri" panose="020F0502020204030204" pitchFamily="34" charset="0"/>
                <a:cs typeface="Arial" panose="020B0604020202020204" pitchFamily="34" charset="0"/>
              </a:rPr>
              <a:t> Framework features</a:t>
            </a:r>
            <a:endParaRPr lang="en-US" sz="2800" dirty="0"/>
          </a:p>
        </p:txBody>
      </p:sp>
      <p:pic>
        <p:nvPicPr>
          <p:cNvPr id="13" name="Graphic 12" descr="Lightbulb and gear">
            <a:extLst>
              <a:ext uri="{FF2B5EF4-FFF2-40B4-BE49-F238E27FC236}">
                <a16:creationId xmlns:a16="http://schemas.microsoft.com/office/drawing/2014/main" id="{0F71FC1D-B474-4BFF-978D-FE7E695B38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sp>
        <p:nvSpPr>
          <p:cNvPr id="14" name="Rectangle 13">
            <a:extLst>
              <a:ext uri="{FF2B5EF4-FFF2-40B4-BE49-F238E27FC236}">
                <a16:creationId xmlns:a16="http://schemas.microsoft.com/office/drawing/2014/main" id="{265B3622-238F-42F8-9E5B-6C83C5E169FE}"/>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91</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B5CAC4D1-7506-4146-99D1-8B671BF885BF}"/>
              </a:ext>
            </a:extLst>
          </p:cNvPr>
          <p:cNvSpPr>
            <a:spLocks noGrp="1"/>
          </p:cNvSpPr>
          <p:nvPr>
            <p:ph type="sldNum" sz="quarter" idx="12"/>
          </p:nvPr>
        </p:nvSpPr>
        <p:spPr/>
        <p:txBody>
          <a:bodyPr/>
          <a:lstStyle/>
          <a:p>
            <a:fld id="{69E4FBCB-53B5-42FD-A0D6-08C6686D0F02}" type="slidenum">
              <a:rPr lang="en-US" smtClean="0"/>
              <a:t>23</a:t>
            </a:fld>
            <a:endParaRPr lang="en-US" dirty="0"/>
          </a:p>
        </p:txBody>
      </p:sp>
    </p:spTree>
    <p:extLst>
      <p:ext uri="{BB962C8B-B14F-4D97-AF65-F5344CB8AC3E}">
        <p14:creationId xmlns:p14="http://schemas.microsoft.com/office/powerpoint/2010/main" val="394782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sp>
        <p:nvSpPr>
          <p:cNvPr id="9" name="Rectangle 3">
            <a:extLst>
              <a:ext uri="{FF2B5EF4-FFF2-40B4-BE49-F238E27FC236}">
                <a16:creationId xmlns:a16="http://schemas.microsoft.com/office/drawing/2014/main" id="{1219E1DE-8AA7-4B6C-AEEB-0CBB20B9AEAE}"/>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Mapping between </a:t>
            </a:r>
            <a:r>
              <a:rPr kumimoji="0" lang="en-GB" altLang="en-US" sz="900" b="1" i="0" u="none" strike="noStrike" cap="none" normalizeH="0" baseline="0" dirty="0" err="1"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Att&amp;ck</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log sources and CIS sub-controls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91</a:t>
            </a:r>
            <a:endParaRPr lang="en-GB" altLang="en-US" dirty="0">
              <a:latin typeface="Abadi" panose="020B0604020104020204" pitchFamily="34" charset="0"/>
            </a:endParaRPr>
          </a:p>
        </p:txBody>
      </p:sp>
      <p:pic>
        <p:nvPicPr>
          <p:cNvPr id="7" name="Picture 6">
            <a:extLst>
              <a:ext uri="{FF2B5EF4-FFF2-40B4-BE49-F238E27FC236}">
                <a16:creationId xmlns:a16="http://schemas.microsoft.com/office/drawing/2014/main" id="{89B9607E-7ABA-4020-823D-DE4BA89DEA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140" y="2323756"/>
            <a:ext cx="7897428" cy="3848590"/>
          </a:xfrm>
          <a:prstGeom prst="rect">
            <a:avLst/>
          </a:prstGeom>
          <a:noFill/>
        </p:spPr>
      </p:pic>
      <p:sp>
        <p:nvSpPr>
          <p:cNvPr id="8" name="Rectangle: Rounded Corners 7">
            <a:extLst>
              <a:ext uri="{FF2B5EF4-FFF2-40B4-BE49-F238E27FC236}">
                <a16:creationId xmlns:a16="http://schemas.microsoft.com/office/drawing/2014/main" id="{590C21E7-AE51-4FF5-84EE-52E8AEDEFA89}"/>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6F7768-6685-4C1B-A1F7-3CCF9961F9B9}"/>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Mapping between CIS &amp; </a:t>
            </a:r>
            <a:r>
              <a:rPr lang="en-US" altLang="en-US" sz="2800" dirty="0" err="1">
                <a:ea typeface="Calibri" panose="020F0502020204030204" pitchFamily="34" charset="0"/>
                <a:cs typeface="Arial" panose="020B0604020202020204" pitchFamily="34" charset="0"/>
              </a:rPr>
              <a:t>Att&amp;ck</a:t>
            </a:r>
            <a:endParaRPr lang="en-US" sz="2800" dirty="0"/>
          </a:p>
        </p:txBody>
      </p:sp>
      <p:pic>
        <p:nvPicPr>
          <p:cNvPr id="12" name="Graphic 11" descr="Lightbulb and gear">
            <a:extLst>
              <a:ext uri="{FF2B5EF4-FFF2-40B4-BE49-F238E27FC236}">
                <a16:creationId xmlns:a16="http://schemas.microsoft.com/office/drawing/2014/main" id="{BA60A59C-A38C-4CF5-920D-16B6CFC95E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sp>
        <p:nvSpPr>
          <p:cNvPr id="13" name="Rectangle 12">
            <a:extLst>
              <a:ext uri="{FF2B5EF4-FFF2-40B4-BE49-F238E27FC236}">
                <a16:creationId xmlns:a16="http://schemas.microsoft.com/office/drawing/2014/main" id="{E7DC06ED-CA2D-4599-AE1E-F2A443CB020E}"/>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91</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4B9E155A-D72C-447E-B825-09DF653EE665}"/>
              </a:ext>
            </a:extLst>
          </p:cNvPr>
          <p:cNvSpPr>
            <a:spLocks noGrp="1"/>
          </p:cNvSpPr>
          <p:nvPr>
            <p:ph type="sldNum" sz="quarter" idx="12"/>
          </p:nvPr>
        </p:nvSpPr>
        <p:spPr/>
        <p:txBody>
          <a:bodyPr/>
          <a:lstStyle/>
          <a:p>
            <a:fld id="{69E4FBCB-53B5-42FD-A0D6-08C6686D0F02}" type="slidenum">
              <a:rPr lang="en-US" smtClean="0"/>
              <a:t>24</a:t>
            </a:fld>
            <a:endParaRPr lang="en-US" dirty="0"/>
          </a:p>
        </p:txBody>
      </p:sp>
    </p:spTree>
    <p:extLst>
      <p:ext uri="{BB962C8B-B14F-4D97-AF65-F5344CB8AC3E}">
        <p14:creationId xmlns:p14="http://schemas.microsoft.com/office/powerpoint/2010/main" val="123981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sp>
        <p:nvSpPr>
          <p:cNvPr id="4" name="Rectangle 2">
            <a:extLst>
              <a:ext uri="{FF2B5EF4-FFF2-40B4-BE49-F238E27FC236}">
                <a16:creationId xmlns:a16="http://schemas.microsoft.com/office/drawing/2014/main" id="{A659539C-138F-4B29-8C75-F538E4527F8C}"/>
              </a:ext>
            </a:extLst>
          </p:cNvPr>
          <p:cNvSpPr>
            <a:spLocks noChangeArrowheads="1"/>
          </p:cNvSpPr>
          <p:nvPr/>
        </p:nvSpPr>
        <p:spPr bwMode="auto">
          <a:xfrm>
            <a:off x="310317" y="18081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1219E1DE-8AA7-4B6C-AEEB-0CBB20B9AEAE}"/>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Mapping of CIS sub-controls to the individual mapping files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92</a:t>
            </a:r>
            <a:endParaRPr lang="en-GB" altLang="en-US" dirty="0">
              <a:latin typeface="Abadi" panose="020B0604020104020204" pitchFamily="34" charset="0"/>
            </a:endParaRPr>
          </a:p>
        </p:txBody>
      </p:sp>
      <p:pic>
        <p:nvPicPr>
          <p:cNvPr id="7" name="Picture 6">
            <a:extLst>
              <a:ext uri="{FF2B5EF4-FFF2-40B4-BE49-F238E27FC236}">
                <a16:creationId xmlns:a16="http://schemas.microsoft.com/office/drawing/2014/main" id="{CF59E272-F512-42B1-875C-32190953BD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617" y="1689819"/>
            <a:ext cx="6586522" cy="4284677"/>
          </a:xfrm>
          <a:prstGeom prst="rect">
            <a:avLst/>
          </a:prstGeom>
          <a:noFill/>
        </p:spPr>
      </p:pic>
      <p:sp>
        <p:nvSpPr>
          <p:cNvPr id="8" name="Rectangle: Rounded Corners 7">
            <a:extLst>
              <a:ext uri="{FF2B5EF4-FFF2-40B4-BE49-F238E27FC236}">
                <a16:creationId xmlns:a16="http://schemas.microsoft.com/office/drawing/2014/main" id="{0458CFC9-5527-4607-8DC3-CAFADE78321A}"/>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694071B-E4D7-4F6E-995D-571BADE4EDD3}"/>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err="1">
                <a:ea typeface="Calibri" panose="020F0502020204030204" pitchFamily="34" charset="0"/>
                <a:cs typeface="Arial" panose="020B0604020202020204" pitchFamily="34" charset="0"/>
              </a:rPr>
              <a:t>Prioritisation</a:t>
            </a:r>
            <a:r>
              <a:rPr lang="en-US" altLang="en-US" sz="2800" dirty="0">
                <a:ea typeface="Calibri" panose="020F0502020204030204" pitchFamily="34" charset="0"/>
                <a:cs typeface="Arial" panose="020B0604020202020204" pitchFamily="34" charset="0"/>
              </a:rPr>
              <a:t> &amp; Maturity</a:t>
            </a:r>
            <a:endParaRPr lang="en-US" sz="2800" dirty="0"/>
          </a:p>
        </p:txBody>
      </p:sp>
      <p:pic>
        <p:nvPicPr>
          <p:cNvPr id="12" name="Graphic 11" descr="Lightbulb and gear">
            <a:extLst>
              <a:ext uri="{FF2B5EF4-FFF2-40B4-BE49-F238E27FC236}">
                <a16:creationId xmlns:a16="http://schemas.microsoft.com/office/drawing/2014/main" id="{2675C3B4-7975-47E4-AEC9-53293C7045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sp>
        <p:nvSpPr>
          <p:cNvPr id="13" name="Rectangle 12">
            <a:extLst>
              <a:ext uri="{FF2B5EF4-FFF2-40B4-BE49-F238E27FC236}">
                <a16:creationId xmlns:a16="http://schemas.microsoft.com/office/drawing/2014/main" id="{B753E645-9F53-46AE-84D9-D467AD0807B9}"/>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92</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37F42183-1D8A-484E-9571-ED32030F7EC8}"/>
              </a:ext>
            </a:extLst>
          </p:cNvPr>
          <p:cNvSpPr>
            <a:spLocks noGrp="1"/>
          </p:cNvSpPr>
          <p:nvPr>
            <p:ph type="sldNum" sz="quarter" idx="12"/>
          </p:nvPr>
        </p:nvSpPr>
        <p:spPr/>
        <p:txBody>
          <a:bodyPr/>
          <a:lstStyle/>
          <a:p>
            <a:fld id="{69E4FBCB-53B5-42FD-A0D6-08C6686D0F02}" type="slidenum">
              <a:rPr lang="en-US" smtClean="0"/>
              <a:t>25</a:t>
            </a:fld>
            <a:endParaRPr lang="en-US" dirty="0"/>
          </a:p>
        </p:txBody>
      </p:sp>
    </p:spTree>
    <p:extLst>
      <p:ext uri="{BB962C8B-B14F-4D97-AF65-F5344CB8AC3E}">
        <p14:creationId xmlns:p14="http://schemas.microsoft.com/office/powerpoint/2010/main" val="3263817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sp>
        <p:nvSpPr>
          <p:cNvPr id="4" name="Rectangle 2">
            <a:extLst>
              <a:ext uri="{FF2B5EF4-FFF2-40B4-BE49-F238E27FC236}">
                <a16:creationId xmlns:a16="http://schemas.microsoft.com/office/drawing/2014/main" id="{A659539C-138F-4B29-8C75-F538E4527F8C}"/>
              </a:ext>
            </a:extLst>
          </p:cNvPr>
          <p:cNvSpPr>
            <a:spLocks noChangeArrowheads="1"/>
          </p:cNvSpPr>
          <p:nvPr/>
        </p:nvSpPr>
        <p:spPr bwMode="auto">
          <a:xfrm>
            <a:off x="310317" y="18081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1219E1DE-8AA7-4B6C-AEEB-0CBB20B9AEAE}"/>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Mapping overview of all data sets</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93</a:t>
            </a:r>
            <a:endParaRPr lang="en-GB" altLang="en-US" dirty="0">
              <a:latin typeface="Abadi" panose="020B0604020104020204" pitchFamily="34" charset="0"/>
            </a:endParaRPr>
          </a:p>
        </p:txBody>
      </p:sp>
      <p:pic>
        <p:nvPicPr>
          <p:cNvPr id="7" name="Picture 6">
            <a:extLst>
              <a:ext uri="{FF2B5EF4-FFF2-40B4-BE49-F238E27FC236}">
                <a16:creationId xmlns:a16="http://schemas.microsoft.com/office/drawing/2014/main" id="{4050ECD2-1BD5-49FB-A00A-B59DF199AA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310" y="1554665"/>
            <a:ext cx="5122411" cy="4446576"/>
          </a:xfrm>
          <a:prstGeom prst="rect">
            <a:avLst/>
          </a:prstGeom>
          <a:noFill/>
        </p:spPr>
      </p:pic>
      <p:sp>
        <p:nvSpPr>
          <p:cNvPr id="8" name="Rectangle: Rounded Corners 7">
            <a:extLst>
              <a:ext uri="{FF2B5EF4-FFF2-40B4-BE49-F238E27FC236}">
                <a16:creationId xmlns:a16="http://schemas.microsoft.com/office/drawing/2014/main" id="{4206FDDA-E269-4493-A21E-EE0968A7F145}"/>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9546F71-74E7-465C-BFAF-968A3B6E8D38}"/>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Final mapping content</a:t>
            </a:r>
            <a:endParaRPr lang="en-US" sz="2800" dirty="0"/>
          </a:p>
        </p:txBody>
      </p:sp>
      <p:pic>
        <p:nvPicPr>
          <p:cNvPr id="12" name="Graphic 11" descr="Lightbulb and gear">
            <a:extLst>
              <a:ext uri="{FF2B5EF4-FFF2-40B4-BE49-F238E27FC236}">
                <a16:creationId xmlns:a16="http://schemas.microsoft.com/office/drawing/2014/main" id="{E154D245-A3D7-4A28-B921-4C467EF80D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sp>
        <p:nvSpPr>
          <p:cNvPr id="13" name="Rectangle 12">
            <a:extLst>
              <a:ext uri="{FF2B5EF4-FFF2-40B4-BE49-F238E27FC236}">
                <a16:creationId xmlns:a16="http://schemas.microsoft.com/office/drawing/2014/main" id="{3B595663-699A-4990-A0F6-389EB46297B4}"/>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93</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669244A2-69C1-4F62-913C-0E582BEE64A5}"/>
              </a:ext>
            </a:extLst>
          </p:cNvPr>
          <p:cNvSpPr>
            <a:spLocks noGrp="1"/>
          </p:cNvSpPr>
          <p:nvPr>
            <p:ph type="sldNum" sz="quarter" idx="12"/>
          </p:nvPr>
        </p:nvSpPr>
        <p:spPr/>
        <p:txBody>
          <a:bodyPr/>
          <a:lstStyle/>
          <a:p>
            <a:fld id="{69E4FBCB-53B5-42FD-A0D6-08C6686D0F02}" type="slidenum">
              <a:rPr lang="en-US" smtClean="0"/>
              <a:t>26</a:t>
            </a:fld>
            <a:endParaRPr lang="en-US" dirty="0"/>
          </a:p>
        </p:txBody>
      </p:sp>
    </p:spTree>
    <p:extLst>
      <p:ext uri="{BB962C8B-B14F-4D97-AF65-F5344CB8AC3E}">
        <p14:creationId xmlns:p14="http://schemas.microsoft.com/office/powerpoint/2010/main" val="4150249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Design &amp; Methodology – Main Research Question</a:t>
            </a:r>
          </a:p>
        </p:txBody>
      </p:sp>
      <p:sp>
        <p:nvSpPr>
          <p:cNvPr id="4" name="Rectangle 2">
            <a:extLst>
              <a:ext uri="{FF2B5EF4-FFF2-40B4-BE49-F238E27FC236}">
                <a16:creationId xmlns:a16="http://schemas.microsoft.com/office/drawing/2014/main" id="{A659539C-138F-4B29-8C75-F538E4527F8C}"/>
              </a:ext>
            </a:extLst>
          </p:cNvPr>
          <p:cNvSpPr>
            <a:spLocks noChangeArrowheads="1"/>
          </p:cNvSpPr>
          <p:nvPr/>
        </p:nvSpPr>
        <p:spPr bwMode="auto">
          <a:xfrm>
            <a:off x="310317" y="18081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313" name="Picture 10">
            <a:extLst>
              <a:ext uri="{FF2B5EF4-FFF2-40B4-BE49-F238E27FC236}">
                <a16:creationId xmlns:a16="http://schemas.microsoft.com/office/drawing/2014/main" id="{B4EE743C-67A5-4B7B-87E1-6E51C351C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08" y="1534695"/>
            <a:ext cx="7184089" cy="45141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1219E1DE-8AA7-4B6C-AEEB-0CBB20B9AEAE}"/>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Ease of adjustment of the method</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95</a:t>
            </a:r>
            <a:endParaRPr lang="en-GB" altLang="en-US" dirty="0">
              <a:latin typeface="Abadi" panose="020B0604020104020204" pitchFamily="34" charset="0"/>
            </a:endParaRPr>
          </a:p>
        </p:txBody>
      </p:sp>
      <p:sp>
        <p:nvSpPr>
          <p:cNvPr id="7" name="Rectangle: Rounded Corners 6">
            <a:extLst>
              <a:ext uri="{FF2B5EF4-FFF2-40B4-BE49-F238E27FC236}">
                <a16:creationId xmlns:a16="http://schemas.microsoft.com/office/drawing/2014/main" id="{0F4114F6-7402-4AD1-B15E-97693BAB3E40}"/>
              </a:ext>
            </a:extLst>
          </p:cNvPr>
          <p:cNvSpPr/>
          <p:nvPr/>
        </p:nvSpPr>
        <p:spPr>
          <a:xfrm>
            <a:off x="7392621" y="1654774"/>
            <a:ext cx="440367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E0979B-56CC-4304-B1C2-88672982AB79}"/>
              </a:ext>
            </a:extLst>
          </p:cNvPr>
          <p:cNvSpPr txBox="1"/>
          <p:nvPr/>
        </p:nvSpPr>
        <p:spPr>
          <a:xfrm>
            <a:off x="8426733" y="1809939"/>
            <a:ext cx="3369561" cy="954107"/>
          </a:xfrm>
          <a:prstGeom prst="rect">
            <a:avLst/>
          </a:prstGeom>
          <a:noFill/>
        </p:spPr>
        <p:txBody>
          <a:bodyPr wrap="square" rtlCol="0">
            <a:spAutoFit/>
          </a:bodyPr>
          <a:lstStyle/>
          <a:p>
            <a:pPr lvl="0" eaLnBrk="0" fontAlgn="base" hangingPunct="0">
              <a:spcBef>
                <a:spcPct val="0"/>
              </a:spcBef>
              <a:spcAft>
                <a:spcPct val="0"/>
              </a:spcAft>
              <a:defRPr/>
            </a:pPr>
            <a:r>
              <a:rPr lang="en-US" altLang="en-US" sz="2800" dirty="0">
                <a:ea typeface="Calibri" panose="020F0502020204030204" pitchFamily="34" charset="0"/>
                <a:cs typeface="Arial" panose="020B0604020202020204" pitchFamily="34" charset="0"/>
              </a:rPr>
              <a:t>Filters &amp; Improvements</a:t>
            </a:r>
            <a:endParaRPr lang="en-US" sz="2800" dirty="0"/>
          </a:p>
        </p:txBody>
      </p:sp>
      <p:pic>
        <p:nvPicPr>
          <p:cNvPr id="11" name="Graphic 10" descr="Lightbulb and gear">
            <a:extLst>
              <a:ext uri="{FF2B5EF4-FFF2-40B4-BE49-F238E27FC236}">
                <a16:creationId xmlns:a16="http://schemas.microsoft.com/office/drawing/2014/main" id="{06056BBA-3B04-4274-A2E5-10124DEF2D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8734" y="1887668"/>
            <a:ext cx="798647" cy="798647"/>
          </a:xfrm>
          <a:prstGeom prst="rect">
            <a:avLst/>
          </a:prstGeom>
        </p:spPr>
      </p:pic>
      <p:sp>
        <p:nvSpPr>
          <p:cNvPr id="12" name="Rectangle 11">
            <a:extLst>
              <a:ext uri="{FF2B5EF4-FFF2-40B4-BE49-F238E27FC236}">
                <a16:creationId xmlns:a16="http://schemas.microsoft.com/office/drawing/2014/main" id="{37334114-1098-43FC-BB08-4276EC9D4297}"/>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95</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53783929-A92C-40F8-BD2D-7B4FBF44F3A0}"/>
              </a:ext>
            </a:extLst>
          </p:cNvPr>
          <p:cNvSpPr>
            <a:spLocks noGrp="1"/>
          </p:cNvSpPr>
          <p:nvPr>
            <p:ph type="sldNum" sz="quarter" idx="12"/>
          </p:nvPr>
        </p:nvSpPr>
        <p:spPr/>
        <p:txBody>
          <a:bodyPr/>
          <a:lstStyle/>
          <a:p>
            <a:fld id="{69E4FBCB-53B5-42FD-A0D6-08C6686D0F02}" type="slidenum">
              <a:rPr lang="en-US" smtClean="0"/>
              <a:t>27</a:t>
            </a:fld>
            <a:endParaRPr lang="en-US" dirty="0"/>
          </a:p>
        </p:txBody>
      </p:sp>
    </p:spTree>
    <p:extLst>
      <p:ext uri="{BB962C8B-B14F-4D97-AF65-F5344CB8AC3E}">
        <p14:creationId xmlns:p14="http://schemas.microsoft.com/office/powerpoint/2010/main" val="3640758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263F-07C1-4C83-BEA4-7B81E1093F46}"/>
              </a:ext>
            </a:extLst>
          </p:cNvPr>
          <p:cNvSpPr>
            <a:spLocks noGrp="1"/>
          </p:cNvSpPr>
          <p:nvPr>
            <p:ph type="ctrTitle"/>
          </p:nvPr>
        </p:nvSpPr>
        <p:spPr/>
        <p:txBody>
          <a:bodyPr/>
          <a:lstStyle/>
          <a:p>
            <a:r>
              <a:rPr lang="en-US" dirty="0"/>
              <a:t>Design &amp; Methodology – Proof of Concept</a:t>
            </a:r>
          </a:p>
        </p:txBody>
      </p:sp>
      <p:sp>
        <p:nvSpPr>
          <p:cNvPr id="4" name="Rectangle 2">
            <a:extLst>
              <a:ext uri="{FF2B5EF4-FFF2-40B4-BE49-F238E27FC236}">
                <a16:creationId xmlns:a16="http://schemas.microsoft.com/office/drawing/2014/main" id="{910F8A60-10CB-44DE-9AC0-63DAD61824D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337" name="Picture 2">
            <a:extLst>
              <a:ext uri="{FF2B5EF4-FFF2-40B4-BE49-F238E27FC236}">
                <a16:creationId xmlns:a16="http://schemas.microsoft.com/office/drawing/2014/main" id="{7DF3F615-490D-4F78-90B7-B0AF6CA5C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59" y="1818457"/>
            <a:ext cx="5962650" cy="996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8FE95A5-C2F5-498F-B895-F74BABB32D12}"/>
              </a:ext>
            </a:extLst>
          </p:cNvPr>
          <p:cNvSpPr>
            <a:spLocks noChangeArrowheads="1"/>
          </p:cNvSpPr>
          <p:nvPr/>
        </p:nvSpPr>
        <p:spPr bwMode="auto">
          <a:xfrm>
            <a:off x="7074594" y="2244945"/>
            <a:ext cx="393481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a:t>
            </a: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igure </a:t>
            </a:r>
            <a:r>
              <a:rPr kumimoji="0" lang="en-GB" altLang="en-US" sz="900" b="1" i="0" u="none" strike="noStrike" cap="none" normalizeH="0" baseline="0" dirty="0" bmk="_Toc8592115">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35: Log source collector and mapping selector</a:t>
            </a:r>
            <a:endParaRPr kumimoji="0" lang="en-US" altLang="en-US" sz="400" b="0" i="0" u="none" strike="noStrike" cap="none" normalizeH="0" baseline="0" dirty="0">
              <a:ln>
                <a:noFill/>
              </a:ln>
              <a:solidFill>
                <a:schemeClr val="tx1"/>
              </a:solidFill>
              <a:effectLst/>
              <a:latin typeface="Abadi" panose="020B0604020104020204" pitchFamily="34" charset="0"/>
            </a:endParaRPr>
          </a:p>
          <a:p>
            <a:pPr lvl="0" eaLnBrk="0" fontAlgn="base" hangingPunct="0">
              <a:spcBef>
                <a:spcPct val="0"/>
              </a:spcBef>
              <a:spcAft>
                <a:spcPct val="0"/>
              </a:spcAft>
            </a:pPr>
            <a:r>
              <a:rPr kumimoji="0" lang="en-GB" altLang="en-US" sz="1100" b="0" i="1"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96</a:t>
            </a:r>
            <a:endParaRPr kumimoji="0" lang="en-GB" altLang="en-US" sz="1800" b="0" i="0" u="none" strike="noStrike" cap="none" normalizeH="0" baseline="0" dirty="0">
              <a:ln>
                <a:noFill/>
              </a:ln>
              <a:solidFill>
                <a:schemeClr val="tx1"/>
              </a:solidFill>
              <a:effectLst/>
              <a:latin typeface="Abadi" panose="020B0604020104020204" pitchFamily="34" charset="0"/>
            </a:endParaRPr>
          </a:p>
        </p:txBody>
      </p:sp>
      <p:pic>
        <p:nvPicPr>
          <p:cNvPr id="7" name="Picture 6">
            <a:extLst>
              <a:ext uri="{FF2B5EF4-FFF2-40B4-BE49-F238E27FC236}">
                <a16:creationId xmlns:a16="http://schemas.microsoft.com/office/drawing/2014/main" id="{2983A8A4-CD4F-49E7-AEF4-9C585E9F45CD}"/>
              </a:ext>
            </a:extLst>
          </p:cNvPr>
          <p:cNvPicPr/>
          <p:nvPr/>
        </p:nvPicPr>
        <p:blipFill>
          <a:blip r:embed="rId4"/>
          <a:stretch>
            <a:fillRect/>
          </a:stretch>
        </p:blipFill>
        <p:spPr>
          <a:xfrm>
            <a:off x="755309" y="2978490"/>
            <a:ext cx="5918200" cy="3532505"/>
          </a:xfrm>
          <a:prstGeom prst="rect">
            <a:avLst/>
          </a:prstGeom>
        </p:spPr>
      </p:pic>
      <p:sp>
        <p:nvSpPr>
          <p:cNvPr id="6" name="Rectangle 5">
            <a:extLst>
              <a:ext uri="{FF2B5EF4-FFF2-40B4-BE49-F238E27FC236}">
                <a16:creationId xmlns:a16="http://schemas.microsoft.com/office/drawing/2014/main" id="{EC7B2A6B-ABF4-4CCD-8480-CB0D2E9B0132}"/>
              </a:ext>
            </a:extLst>
          </p:cNvPr>
          <p:cNvSpPr/>
          <p:nvPr/>
        </p:nvSpPr>
        <p:spPr>
          <a:xfrm>
            <a:off x="7074594" y="5941608"/>
            <a:ext cx="439016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sz="900" b="1" dirty="0">
                <a:latin typeface="Abadi" panose="020B0604020104020204" pitchFamily="34" charset="0"/>
                <a:cs typeface="Arial" panose="020B0604020202020204" pitchFamily="34" charset="0"/>
              </a:rPr>
              <a:t>Figure 36: Detection method and associated NIST CSF sub-controls</a:t>
            </a:r>
            <a:endParaRPr lang="en-US" sz="900" b="1" dirty="0">
              <a:latin typeface="Abadi" panose="020B0604020104020204" pitchFamily="34" charset="0"/>
              <a:cs typeface="Arial" panose="020B0604020202020204" pitchFamily="34" charset="0"/>
            </a:endParaRPr>
          </a:p>
          <a:p>
            <a:pPr eaLnBrk="0" fontAlgn="base" hangingPunct="0">
              <a:spcBef>
                <a:spcPct val="0"/>
              </a:spcBef>
              <a:spcAft>
                <a:spcPct val="0"/>
              </a:spcAft>
            </a:pPr>
            <a:r>
              <a:rPr lang="en-GB" sz="1100" i="1" dirty="0">
                <a:latin typeface="Abadi" panose="020B060402010402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97</a:t>
            </a:r>
            <a:endParaRPr lang="en-US" sz="1100" i="1" dirty="0">
              <a:latin typeface="Abadi" panose="020B0604020104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E33B09F-9F0E-4F5C-B33B-BE6145C9005A}"/>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96</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1F42C770-B838-4289-AC88-6ABBE73F6401}"/>
              </a:ext>
            </a:extLst>
          </p:cNvPr>
          <p:cNvSpPr>
            <a:spLocks noGrp="1"/>
          </p:cNvSpPr>
          <p:nvPr>
            <p:ph type="sldNum" sz="quarter" idx="12"/>
          </p:nvPr>
        </p:nvSpPr>
        <p:spPr/>
        <p:txBody>
          <a:bodyPr/>
          <a:lstStyle/>
          <a:p>
            <a:fld id="{69E4FBCB-53B5-42FD-A0D6-08C6686D0F02}" type="slidenum">
              <a:rPr lang="en-US" smtClean="0"/>
              <a:t>28</a:t>
            </a:fld>
            <a:endParaRPr lang="en-US" dirty="0"/>
          </a:p>
        </p:txBody>
      </p:sp>
      <p:sp>
        <p:nvSpPr>
          <p:cNvPr id="10" name="Content Placeholder 2">
            <a:extLst>
              <a:ext uri="{FF2B5EF4-FFF2-40B4-BE49-F238E27FC236}">
                <a16:creationId xmlns:a16="http://schemas.microsoft.com/office/drawing/2014/main" id="{C82EE8BB-DA92-42E0-A9FD-726CC903D937}"/>
              </a:ext>
            </a:extLst>
          </p:cNvPr>
          <p:cNvSpPr>
            <a:spLocks noGrp="1"/>
          </p:cNvSpPr>
          <p:nvPr>
            <p:ph idx="1"/>
          </p:nvPr>
        </p:nvSpPr>
        <p:spPr>
          <a:xfrm>
            <a:off x="7197583" y="3559768"/>
            <a:ext cx="4604059" cy="2038063"/>
          </a:xfrm>
        </p:spPr>
        <p:txBody>
          <a:bodyPr>
            <a:normAutofit fontScale="92500" lnSpcReduction="10000"/>
          </a:bodyPr>
          <a:lstStyle/>
          <a:p>
            <a:r>
              <a:rPr lang="en-US" sz="2400" dirty="0"/>
              <a:t>Technique</a:t>
            </a:r>
          </a:p>
          <a:p>
            <a:r>
              <a:rPr lang="en-US" sz="2400" dirty="0"/>
              <a:t>Detection capabilities</a:t>
            </a:r>
          </a:p>
          <a:p>
            <a:r>
              <a:rPr lang="en-US" sz="2400" dirty="0" err="1"/>
              <a:t>Killchain</a:t>
            </a:r>
            <a:endParaRPr lang="en-US" sz="2400" dirty="0"/>
          </a:p>
          <a:p>
            <a:r>
              <a:rPr lang="en-US" sz="2400" dirty="0"/>
              <a:t>CIS mapping</a:t>
            </a:r>
          </a:p>
          <a:p>
            <a:r>
              <a:rPr lang="en-US" sz="2400" dirty="0"/>
              <a:t>NIST CSF mapping</a:t>
            </a:r>
          </a:p>
        </p:txBody>
      </p:sp>
      <p:sp>
        <p:nvSpPr>
          <p:cNvPr id="11" name="Rectangle 10">
            <a:extLst>
              <a:ext uri="{FF2B5EF4-FFF2-40B4-BE49-F238E27FC236}">
                <a16:creationId xmlns:a16="http://schemas.microsoft.com/office/drawing/2014/main" id="{1E842190-5467-4D2F-96B7-33483FB16BB7}"/>
              </a:ext>
            </a:extLst>
          </p:cNvPr>
          <p:cNvSpPr/>
          <p:nvPr/>
        </p:nvSpPr>
        <p:spPr>
          <a:xfrm>
            <a:off x="7074594" y="3043128"/>
            <a:ext cx="4390166" cy="461665"/>
          </a:xfrm>
          <a:prstGeom prst="rect">
            <a:avLst/>
          </a:prstGeom>
        </p:spPr>
        <p:txBody>
          <a:bodyPr wrap="square">
            <a:spAutoFit/>
          </a:bodyPr>
          <a:lstStyle/>
          <a:p>
            <a:r>
              <a:rPr lang="en-US" sz="2400" dirty="0">
                <a:latin typeface="Abadi" panose="020B0604020104020204" pitchFamily="34" charset="0"/>
              </a:rPr>
              <a:t>Selecting log sources:</a:t>
            </a:r>
          </a:p>
        </p:txBody>
      </p:sp>
    </p:spTree>
    <p:extLst>
      <p:ext uri="{BB962C8B-B14F-4D97-AF65-F5344CB8AC3E}">
        <p14:creationId xmlns:p14="http://schemas.microsoft.com/office/powerpoint/2010/main" val="209996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263F-07C1-4C83-BEA4-7B81E1093F46}"/>
              </a:ext>
            </a:extLst>
          </p:cNvPr>
          <p:cNvSpPr>
            <a:spLocks noGrp="1"/>
          </p:cNvSpPr>
          <p:nvPr>
            <p:ph type="ctrTitle"/>
          </p:nvPr>
        </p:nvSpPr>
        <p:spPr/>
        <p:txBody>
          <a:bodyPr/>
          <a:lstStyle/>
          <a:p>
            <a:r>
              <a:rPr lang="en-US" dirty="0"/>
              <a:t>Design &amp; Methodology – Proof of Concept</a:t>
            </a:r>
          </a:p>
        </p:txBody>
      </p:sp>
      <p:sp>
        <p:nvSpPr>
          <p:cNvPr id="4" name="Rectangle 2">
            <a:extLst>
              <a:ext uri="{FF2B5EF4-FFF2-40B4-BE49-F238E27FC236}">
                <a16:creationId xmlns:a16="http://schemas.microsoft.com/office/drawing/2014/main" id="{910F8A60-10CB-44DE-9AC0-63DAD61824D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FA075A85-4E97-41EE-B437-F92583858726}"/>
              </a:ext>
            </a:extLst>
          </p:cNvPr>
          <p:cNvSpPr>
            <a:spLocks noChangeArrowheads="1"/>
          </p:cNvSpPr>
          <p:nvPr/>
        </p:nvSpPr>
        <p:spPr bwMode="auto">
          <a:xfrm>
            <a:off x="757173" y="14026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361" name="Picture 3">
            <a:extLst>
              <a:ext uri="{FF2B5EF4-FFF2-40B4-BE49-F238E27FC236}">
                <a16:creationId xmlns:a16="http://schemas.microsoft.com/office/drawing/2014/main" id="{D5B6DDB6-4E66-4460-9E54-F36121DD3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788" y="1631231"/>
            <a:ext cx="6747863" cy="44802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124DB6-0C1D-4D25-AC0B-09562AA6F183}"/>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99</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9B5922DE-124D-4BFB-98CE-8447254081E4}"/>
              </a:ext>
            </a:extLst>
          </p:cNvPr>
          <p:cNvSpPr>
            <a:spLocks noGrp="1"/>
          </p:cNvSpPr>
          <p:nvPr>
            <p:ph type="sldNum" sz="quarter" idx="12"/>
          </p:nvPr>
        </p:nvSpPr>
        <p:spPr/>
        <p:txBody>
          <a:bodyPr/>
          <a:lstStyle/>
          <a:p>
            <a:fld id="{69E4FBCB-53B5-42FD-A0D6-08C6686D0F02}" type="slidenum">
              <a:rPr lang="en-US" smtClean="0"/>
              <a:t>29</a:t>
            </a:fld>
            <a:endParaRPr lang="en-US" dirty="0"/>
          </a:p>
        </p:txBody>
      </p:sp>
      <p:sp>
        <p:nvSpPr>
          <p:cNvPr id="11" name="Rectangle 3">
            <a:extLst>
              <a:ext uri="{FF2B5EF4-FFF2-40B4-BE49-F238E27FC236}">
                <a16:creationId xmlns:a16="http://schemas.microsoft.com/office/drawing/2014/main" id="{80B900D0-C729-442A-A9A3-C9E20681802C}"/>
              </a:ext>
            </a:extLst>
          </p:cNvPr>
          <p:cNvSpPr>
            <a:spLocks noChangeArrowheads="1"/>
          </p:cNvSpPr>
          <p:nvPr/>
        </p:nvSpPr>
        <p:spPr bwMode="auto">
          <a:xfrm>
            <a:off x="501799" y="6279291"/>
            <a:ext cx="7824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Figure </a:t>
            </a:r>
            <a:r>
              <a:rPr kumimoji="0" lang="en-GB" altLang="en-US" sz="900" b="1" i="0" u="none" strike="noStrike" cap="none" normalizeH="0" baseline="0" dirty="0" bmk="_Toc8592093">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2: CIS control doughnut chart</a:t>
            </a:r>
            <a:endParaRPr lang="en-US" altLang="en-US" sz="400" dirty="0">
              <a:latin typeface="Abadi" panose="020B0604020104020204" pitchFamily="34" charset="0"/>
            </a:endParaRPr>
          </a:p>
          <a:p>
            <a:pPr lvl="0" eaLnBrk="0" fontAlgn="base" hangingPunct="0">
              <a:spcBef>
                <a:spcPct val="0"/>
              </a:spcBef>
              <a:spcAft>
                <a:spcPct val="0"/>
              </a:spcAft>
            </a:pPr>
            <a:r>
              <a:rPr lang="en-GB" altLang="en-US" sz="1100" i="1" dirty="0">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99</a:t>
            </a:r>
            <a:endParaRPr lang="en-GB" altLang="en-US" dirty="0">
              <a:latin typeface="Abadi" panose="020B0604020104020204" pitchFamily="34" charset="0"/>
            </a:endParaRPr>
          </a:p>
        </p:txBody>
      </p:sp>
    </p:spTree>
    <p:extLst>
      <p:ext uri="{BB962C8B-B14F-4D97-AF65-F5344CB8AC3E}">
        <p14:creationId xmlns:p14="http://schemas.microsoft.com/office/powerpoint/2010/main" val="215075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0B68-CC51-4406-BBE4-B81EF90D368F}"/>
              </a:ext>
            </a:extLst>
          </p:cNvPr>
          <p:cNvSpPr>
            <a:spLocks noGrp="1"/>
          </p:cNvSpPr>
          <p:nvPr>
            <p:ph type="ctrTitle"/>
          </p:nvPr>
        </p:nvSpPr>
        <p:spPr/>
        <p:txBody>
          <a:bodyPr/>
          <a:lstStyle/>
          <a:p>
            <a:r>
              <a:rPr lang="en-US" dirty="0"/>
              <a:t>Introduction - Motivation</a:t>
            </a:r>
          </a:p>
        </p:txBody>
      </p:sp>
      <p:sp>
        <p:nvSpPr>
          <p:cNvPr id="3" name="Content Placeholder 2">
            <a:extLst>
              <a:ext uri="{FF2B5EF4-FFF2-40B4-BE49-F238E27FC236}">
                <a16:creationId xmlns:a16="http://schemas.microsoft.com/office/drawing/2014/main" id="{8A0E2879-9D37-4985-ABF3-B4BC3207C5DB}"/>
              </a:ext>
            </a:extLst>
          </p:cNvPr>
          <p:cNvSpPr>
            <a:spLocks noGrp="1"/>
          </p:cNvSpPr>
          <p:nvPr>
            <p:ph idx="1"/>
          </p:nvPr>
        </p:nvSpPr>
        <p:spPr>
          <a:xfrm>
            <a:off x="838200" y="3085805"/>
            <a:ext cx="10515600" cy="1250912"/>
          </a:xfrm>
        </p:spPr>
        <p:txBody>
          <a:bodyPr>
            <a:normAutofit/>
          </a:bodyPr>
          <a:lstStyle/>
          <a:p>
            <a:pPr marL="0" indent="0" algn="ctr">
              <a:buNone/>
            </a:pPr>
            <a:r>
              <a:rPr lang="en-US" dirty="0"/>
              <a:t>The primary objective of this research is to mitigate the impact of cyberattacks by providing a method to best match the current attack methodologies with detection capabilities.</a:t>
            </a:r>
          </a:p>
        </p:txBody>
      </p:sp>
      <p:sp>
        <p:nvSpPr>
          <p:cNvPr id="4" name="Rectangle 3">
            <a:extLst>
              <a:ext uri="{FF2B5EF4-FFF2-40B4-BE49-F238E27FC236}">
                <a16:creationId xmlns:a16="http://schemas.microsoft.com/office/drawing/2014/main" id="{093157B3-9E41-4FE0-BE0D-830C25010E4F}"/>
              </a:ext>
            </a:extLst>
          </p:cNvPr>
          <p:cNvSpPr/>
          <p:nvPr/>
        </p:nvSpPr>
        <p:spPr>
          <a:xfrm>
            <a:off x="0" y="6597181"/>
            <a:ext cx="3887422" cy="215444"/>
          </a:xfrm>
          <a:prstGeom prst="rect">
            <a:avLst/>
          </a:prstGeom>
        </p:spPr>
        <p:txBody>
          <a:bodyPr wrap="square">
            <a:spAutoFit/>
          </a:bodyPr>
          <a:lstStyle/>
          <a:p>
            <a:r>
              <a:rPr lang="en-US" sz="800" dirty="0">
                <a:latin typeface="Abadi" panose="020B0604020104020204" pitchFamily="34" charset="0"/>
              </a:rPr>
              <a:t>[] Image source of title page: https://datavizproject.com/data-type/sunburst-diagram/</a:t>
            </a:r>
          </a:p>
        </p:txBody>
      </p:sp>
      <p:sp>
        <p:nvSpPr>
          <p:cNvPr id="5" name="Rectangle 4">
            <a:extLst>
              <a:ext uri="{FF2B5EF4-FFF2-40B4-BE49-F238E27FC236}">
                <a16:creationId xmlns:a16="http://schemas.microsoft.com/office/drawing/2014/main" id="{64C502F8-3DA6-4B7D-AFDE-BEF6D9AA78E9}"/>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a:t>
            </a:r>
            <a:endParaRPr kumimoji="0" lang="en-GB" altLang="en-US" sz="1800" b="0" i="0" u="none" strike="noStrike" cap="none" normalizeH="0" baseline="0" dirty="0">
              <a:ln>
                <a:noFill/>
              </a:ln>
              <a:effectLst/>
              <a:latin typeface="Abadi" panose="020B0604020104020204" pitchFamily="34" charset="0"/>
            </a:endParaRPr>
          </a:p>
        </p:txBody>
      </p:sp>
      <p:sp>
        <p:nvSpPr>
          <p:cNvPr id="6" name="Slide Number Placeholder 5">
            <a:extLst>
              <a:ext uri="{FF2B5EF4-FFF2-40B4-BE49-F238E27FC236}">
                <a16:creationId xmlns:a16="http://schemas.microsoft.com/office/drawing/2014/main" id="{B1FF689F-FB70-45C6-AAC3-24F9B7C30A3E}"/>
              </a:ext>
            </a:extLst>
          </p:cNvPr>
          <p:cNvSpPr>
            <a:spLocks noGrp="1"/>
          </p:cNvSpPr>
          <p:nvPr>
            <p:ph type="sldNum" sz="quarter" idx="12"/>
          </p:nvPr>
        </p:nvSpPr>
        <p:spPr/>
        <p:txBody>
          <a:bodyPr/>
          <a:lstStyle/>
          <a:p>
            <a:fld id="{69E4FBCB-53B5-42FD-A0D6-08C6686D0F02}" type="slidenum">
              <a:rPr lang="en-US" smtClean="0"/>
              <a:t>3</a:t>
            </a:fld>
            <a:endParaRPr lang="en-US" dirty="0"/>
          </a:p>
        </p:txBody>
      </p:sp>
    </p:spTree>
    <p:extLst>
      <p:ext uri="{BB962C8B-B14F-4D97-AF65-F5344CB8AC3E}">
        <p14:creationId xmlns:p14="http://schemas.microsoft.com/office/powerpoint/2010/main" val="2568079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Analysis &amp; Synthesis</a:t>
            </a:r>
          </a:p>
        </p:txBody>
      </p:sp>
      <p:sp>
        <p:nvSpPr>
          <p:cNvPr id="4" name="Rectangle 3">
            <a:extLst>
              <a:ext uri="{FF2B5EF4-FFF2-40B4-BE49-F238E27FC236}">
                <a16:creationId xmlns:a16="http://schemas.microsoft.com/office/drawing/2014/main" id="{B8EC560E-F777-4AE4-A357-0BC91058DC70}"/>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100</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DF790987-54A5-4FF6-B0AC-9FADD25EC904}"/>
              </a:ext>
            </a:extLst>
          </p:cNvPr>
          <p:cNvSpPr>
            <a:spLocks noGrp="1"/>
          </p:cNvSpPr>
          <p:nvPr>
            <p:ph type="sldNum" sz="quarter" idx="12"/>
          </p:nvPr>
        </p:nvSpPr>
        <p:spPr/>
        <p:txBody>
          <a:bodyPr/>
          <a:lstStyle/>
          <a:p>
            <a:fld id="{69E4FBCB-53B5-42FD-A0D6-08C6686D0F02}" type="slidenum">
              <a:rPr lang="en-US" smtClean="0"/>
              <a:t>30</a:t>
            </a:fld>
            <a:endParaRPr lang="en-US" dirty="0"/>
          </a:p>
        </p:txBody>
      </p:sp>
      <p:graphicFrame>
        <p:nvGraphicFramePr>
          <p:cNvPr id="6" name="Diagram 5">
            <a:extLst>
              <a:ext uri="{FF2B5EF4-FFF2-40B4-BE49-F238E27FC236}">
                <a16:creationId xmlns:a16="http://schemas.microsoft.com/office/drawing/2014/main" id="{82A0D668-BE71-4C9A-B32A-57F8DC7C999D}"/>
              </a:ext>
            </a:extLst>
          </p:cNvPr>
          <p:cNvGraphicFramePr/>
          <p:nvPr>
            <p:extLst>
              <p:ext uri="{D42A27DB-BD31-4B8C-83A1-F6EECF244321}">
                <p14:modId xmlns:p14="http://schemas.microsoft.com/office/powerpoint/2010/main" val="4228817231"/>
              </p:ext>
            </p:extLst>
          </p:nvPr>
        </p:nvGraphicFramePr>
        <p:xfrm>
          <a:off x="641739" y="1390949"/>
          <a:ext cx="101600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5652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E7E-23E4-4CA9-B734-CD9B7635A48F}"/>
              </a:ext>
            </a:extLst>
          </p:cNvPr>
          <p:cNvSpPr>
            <a:spLocks noGrp="1"/>
          </p:cNvSpPr>
          <p:nvPr>
            <p:ph type="ctrTitle"/>
          </p:nvPr>
        </p:nvSpPr>
        <p:spPr/>
        <p:txBody>
          <a:bodyPr/>
          <a:lstStyle/>
          <a:p>
            <a:r>
              <a:rPr lang="en-US" dirty="0"/>
              <a:t>Analysis &amp; Synthesis</a:t>
            </a:r>
          </a:p>
        </p:txBody>
      </p:sp>
      <p:sp>
        <p:nvSpPr>
          <p:cNvPr id="4" name="Rectangle 3">
            <a:extLst>
              <a:ext uri="{FF2B5EF4-FFF2-40B4-BE49-F238E27FC236}">
                <a16:creationId xmlns:a16="http://schemas.microsoft.com/office/drawing/2014/main" id="{B430E32F-1D68-4936-935A-F8391B61956E}"/>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102</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A1F38CB8-23B2-42E1-8F61-25DFF7AA8706}"/>
              </a:ext>
            </a:extLst>
          </p:cNvPr>
          <p:cNvSpPr>
            <a:spLocks noGrp="1"/>
          </p:cNvSpPr>
          <p:nvPr>
            <p:ph type="sldNum" sz="quarter" idx="12"/>
          </p:nvPr>
        </p:nvSpPr>
        <p:spPr/>
        <p:txBody>
          <a:bodyPr/>
          <a:lstStyle/>
          <a:p>
            <a:fld id="{69E4FBCB-53B5-42FD-A0D6-08C6686D0F02}" type="slidenum">
              <a:rPr lang="en-US" smtClean="0"/>
              <a:t>31</a:t>
            </a:fld>
            <a:endParaRPr lang="en-US" dirty="0"/>
          </a:p>
        </p:txBody>
      </p:sp>
      <p:graphicFrame>
        <p:nvGraphicFramePr>
          <p:cNvPr id="6" name="Diagram 5">
            <a:extLst>
              <a:ext uri="{FF2B5EF4-FFF2-40B4-BE49-F238E27FC236}">
                <a16:creationId xmlns:a16="http://schemas.microsoft.com/office/drawing/2014/main" id="{AF41E6DE-C657-4A5C-A589-3CBEA5FF47A0}"/>
              </a:ext>
            </a:extLst>
          </p:cNvPr>
          <p:cNvGraphicFramePr/>
          <p:nvPr>
            <p:extLst>
              <p:ext uri="{D42A27DB-BD31-4B8C-83A1-F6EECF244321}">
                <p14:modId xmlns:p14="http://schemas.microsoft.com/office/powerpoint/2010/main" val="1009194351"/>
              </p:ext>
            </p:extLst>
          </p:nvPr>
        </p:nvGraphicFramePr>
        <p:xfrm>
          <a:off x="641739" y="1390949"/>
          <a:ext cx="101600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34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BCCB-60C8-49C7-992B-613830A800C9}"/>
              </a:ext>
            </a:extLst>
          </p:cNvPr>
          <p:cNvSpPr>
            <a:spLocks noGrp="1"/>
          </p:cNvSpPr>
          <p:nvPr>
            <p:ph type="ctr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01C9392-D18E-4D0C-A8FB-1F0019A6EB32}"/>
              </a:ext>
            </a:extLst>
          </p:cNvPr>
          <p:cNvSpPr>
            <a:spLocks noGrp="1"/>
          </p:cNvSpPr>
          <p:nvPr>
            <p:ph idx="1"/>
          </p:nvPr>
        </p:nvSpPr>
        <p:spPr>
          <a:xfrm>
            <a:off x="640347" y="1727572"/>
            <a:ext cx="10515600" cy="4866485"/>
          </a:xfrm>
        </p:spPr>
        <p:txBody>
          <a:bodyPr>
            <a:normAutofit fontScale="85000" lnSpcReduction="20000"/>
          </a:bodyPr>
          <a:lstStyle/>
          <a:p>
            <a:pPr marL="0" indent="0">
              <a:buNone/>
            </a:pPr>
            <a:r>
              <a:rPr lang="en-US" dirty="0"/>
              <a:t>The research has shown that </a:t>
            </a:r>
            <a:r>
              <a:rPr lang="en-US" b="1" dirty="0"/>
              <a:t>it is possible to have a unified approach </a:t>
            </a:r>
            <a:r>
              <a:rPr lang="en-US" dirty="0"/>
              <a:t>in using SIEM Use Case focus areas necessary for their selection and combine them with the relevant cybersecurity standards and frameworks.</a:t>
            </a:r>
          </a:p>
          <a:p>
            <a:r>
              <a:rPr lang="en-US" dirty="0"/>
              <a:t>The result is a </a:t>
            </a:r>
            <a:r>
              <a:rPr lang="en-US" b="1" dirty="0"/>
              <a:t>flexible methodology</a:t>
            </a:r>
            <a:r>
              <a:rPr lang="en-US" dirty="0"/>
              <a:t> allowing for various parameters to be configured to receive a list of applicable SIEM Use Cases.</a:t>
            </a:r>
          </a:p>
          <a:p>
            <a:r>
              <a:rPr lang="en-US" dirty="0"/>
              <a:t>With moving the </a:t>
            </a:r>
            <a:r>
              <a:rPr lang="en-US" b="1" dirty="0"/>
              <a:t>detection capability</a:t>
            </a:r>
            <a:r>
              <a:rPr lang="en-US" dirty="0"/>
              <a:t> of an </a:t>
            </a:r>
            <a:r>
              <a:rPr lang="en-US" dirty="0" err="1"/>
              <a:t>organisation</a:t>
            </a:r>
            <a:r>
              <a:rPr lang="en-US" dirty="0"/>
              <a:t> back into the focus, we can break down the goals based on the data gathered.</a:t>
            </a:r>
          </a:p>
          <a:p>
            <a:r>
              <a:rPr lang="en-US" b="1" dirty="0"/>
              <a:t>None of the existing parameters was subdued</a:t>
            </a:r>
            <a:r>
              <a:rPr lang="en-US" dirty="0"/>
              <a:t> or </a:t>
            </a:r>
            <a:r>
              <a:rPr lang="en-US" dirty="0" err="1"/>
              <a:t>marginalised</a:t>
            </a:r>
            <a:r>
              <a:rPr lang="en-US" dirty="0"/>
              <a:t> with this approach, and it still can be added if required.</a:t>
            </a:r>
          </a:p>
          <a:p>
            <a:r>
              <a:rPr lang="en-US" dirty="0"/>
              <a:t>At the </a:t>
            </a:r>
            <a:r>
              <a:rPr lang="en-US" dirty="0" err="1"/>
              <a:t>centre</a:t>
            </a:r>
            <a:r>
              <a:rPr lang="en-US" dirty="0"/>
              <a:t> is still a </a:t>
            </a:r>
            <a:r>
              <a:rPr lang="en-US" b="1" dirty="0"/>
              <a:t>robust cybersecurity program</a:t>
            </a:r>
            <a:r>
              <a:rPr lang="en-US" dirty="0"/>
              <a:t> driving the </a:t>
            </a:r>
            <a:r>
              <a:rPr lang="en-US" dirty="0" err="1"/>
              <a:t>organisational</a:t>
            </a:r>
            <a:r>
              <a:rPr lang="en-US" dirty="0"/>
              <a:t> needs, but it will be supported with qualified data from a relevant threat source able to assist in formulating a roadmap of rolling out detection capabilities.</a:t>
            </a:r>
          </a:p>
          <a:p>
            <a:r>
              <a:rPr lang="en-US" dirty="0"/>
              <a:t>It answers the questions </a:t>
            </a:r>
            <a:r>
              <a:rPr lang="en-US" b="1" dirty="0"/>
              <a:t>of what is needed</a:t>
            </a:r>
            <a:r>
              <a:rPr lang="en-US" dirty="0"/>
              <a:t> to be able to detect the cybersecurity threats </a:t>
            </a:r>
            <a:r>
              <a:rPr lang="en-US" dirty="0" err="1"/>
              <a:t>trageting</a:t>
            </a:r>
            <a:r>
              <a:rPr lang="en-US" dirty="0"/>
              <a:t> the </a:t>
            </a:r>
            <a:r>
              <a:rPr lang="en-US" dirty="0" err="1"/>
              <a:t>organisation</a:t>
            </a:r>
            <a:r>
              <a:rPr lang="en-US" dirty="0"/>
              <a:t>. </a:t>
            </a:r>
          </a:p>
        </p:txBody>
      </p:sp>
      <p:sp>
        <p:nvSpPr>
          <p:cNvPr id="4" name="Rectangle 3">
            <a:extLst>
              <a:ext uri="{FF2B5EF4-FFF2-40B4-BE49-F238E27FC236}">
                <a16:creationId xmlns:a16="http://schemas.microsoft.com/office/drawing/2014/main" id="{F90104A7-4E12-4484-84EE-E3CC430C3C02}"/>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103</a:t>
            </a:r>
            <a:endParaRPr kumimoji="0" lang="en-GB" altLang="en-US" sz="1800" b="0" i="0" u="none" strike="noStrike" cap="none" normalizeH="0" baseline="0" dirty="0">
              <a:ln>
                <a:noFill/>
              </a:ln>
              <a:effectLst/>
              <a:latin typeface="Abadi" panose="020B0604020104020204" pitchFamily="34" charset="0"/>
            </a:endParaRPr>
          </a:p>
        </p:txBody>
      </p:sp>
      <p:sp>
        <p:nvSpPr>
          <p:cNvPr id="5" name="Slide Number Placeholder 4">
            <a:extLst>
              <a:ext uri="{FF2B5EF4-FFF2-40B4-BE49-F238E27FC236}">
                <a16:creationId xmlns:a16="http://schemas.microsoft.com/office/drawing/2014/main" id="{F8BFDCEE-F403-4370-AFC5-00FCB3F0228C}"/>
              </a:ext>
            </a:extLst>
          </p:cNvPr>
          <p:cNvSpPr>
            <a:spLocks noGrp="1"/>
          </p:cNvSpPr>
          <p:nvPr>
            <p:ph type="sldNum" sz="quarter" idx="12"/>
          </p:nvPr>
        </p:nvSpPr>
        <p:spPr/>
        <p:txBody>
          <a:bodyPr/>
          <a:lstStyle/>
          <a:p>
            <a:fld id="{69E4FBCB-53B5-42FD-A0D6-08C6686D0F02}" type="slidenum">
              <a:rPr lang="en-US" smtClean="0"/>
              <a:t>32</a:t>
            </a:fld>
            <a:endParaRPr lang="en-US" dirty="0"/>
          </a:p>
        </p:txBody>
      </p:sp>
    </p:spTree>
    <p:extLst>
      <p:ext uri="{BB962C8B-B14F-4D97-AF65-F5344CB8AC3E}">
        <p14:creationId xmlns:p14="http://schemas.microsoft.com/office/powerpoint/2010/main" val="2302194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95F3-FFA6-42B6-AB5A-E3477E64D998}"/>
              </a:ext>
            </a:extLst>
          </p:cNvPr>
          <p:cNvSpPr>
            <a:spLocks noGrp="1"/>
          </p:cNvSpPr>
          <p:nvPr>
            <p:ph type="ctrTitle"/>
          </p:nvPr>
        </p:nvSpPr>
        <p:spPr/>
        <p:txBody>
          <a:bodyPr/>
          <a:lstStyle/>
          <a:p>
            <a:r>
              <a:rPr lang="en-US" dirty="0"/>
              <a:t>Flexibility of the method</a:t>
            </a:r>
          </a:p>
        </p:txBody>
      </p:sp>
      <p:graphicFrame>
        <p:nvGraphicFramePr>
          <p:cNvPr id="4" name="Diagram 3">
            <a:extLst>
              <a:ext uri="{FF2B5EF4-FFF2-40B4-BE49-F238E27FC236}">
                <a16:creationId xmlns:a16="http://schemas.microsoft.com/office/drawing/2014/main" id="{AAC9BABD-A6C8-4E64-BFB9-3389C2DF30A6}"/>
              </a:ext>
            </a:extLst>
          </p:cNvPr>
          <p:cNvGraphicFramePr/>
          <p:nvPr>
            <p:extLst>
              <p:ext uri="{D42A27DB-BD31-4B8C-83A1-F6EECF244321}">
                <p14:modId xmlns:p14="http://schemas.microsoft.com/office/powerpoint/2010/main" val="1444291496"/>
              </p:ext>
            </p:extLst>
          </p:nvPr>
        </p:nvGraphicFramePr>
        <p:xfrm>
          <a:off x="-526716" y="1636706"/>
          <a:ext cx="7018421" cy="4576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FC0774-7B65-44EF-A718-BD591441F5EE}"/>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103</a:t>
            </a:r>
            <a:endParaRPr kumimoji="0" lang="en-GB" altLang="en-US" sz="1800" b="0" i="0" u="none" strike="noStrike" cap="none" normalizeH="0" baseline="0" dirty="0">
              <a:ln>
                <a:noFill/>
              </a:ln>
              <a:effectLst/>
              <a:latin typeface="Abadi" panose="020B0604020104020204" pitchFamily="34" charset="0"/>
            </a:endParaRPr>
          </a:p>
        </p:txBody>
      </p:sp>
      <p:sp>
        <p:nvSpPr>
          <p:cNvPr id="9" name="Rectangle: Rounded Corners 8">
            <a:extLst>
              <a:ext uri="{FF2B5EF4-FFF2-40B4-BE49-F238E27FC236}">
                <a16:creationId xmlns:a16="http://schemas.microsoft.com/office/drawing/2014/main" id="{64DC0B8E-BEAC-4474-BB8F-84822E1E846A}"/>
              </a:ext>
            </a:extLst>
          </p:cNvPr>
          <p:cNvSpPr/>
          <p:nvPr/>
        </p:nvSpPr>
        <p:spPr>
          <a:xfrm>
            <a:off x="6718853" y="2600157"/>
            <a:ext cx="4013315" cy="2832821"/>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2B0B26-09FA-4844-B888-1DA5CB746FB8}"/>
              </a:ext>
            </a:extLst>
          </p:cNvPr>
          <p:cNvSpPr txBox="1"/>
          <p:nvPr/>
        </p:nvSpPr>
        <p:spPr>
          <a:xfrm>
            <a:off x="7752965" y="2755323"/>
            <a:ext cx="3369561" cy="2677656"/>
          </a:xfrm>
          <a:prstGeom prst="rect">
            <a:avLst/>
          </a:prstGeom>
          <a:noFill/>
        </p:spPr>
        <p:txBody>
          <a:bodyPr wrap="square" rtlCol="0">
            <a:spAutoFit/>
          </a:bodyPr>
          <a:lstStyle/>
          <a:p>
            <a:r>
              <a:rPr lang="en-US" sz="2800" dirty="0"/>
              <a:t>The presented method is very diverse and highly flexible model to select SIEM Use Cases.</a:t>
            </a:r>
          </a:p>
        </p:txBody>
      </p:sp>
      <p:pic>
        <p:nvPicPr>
          <p:cNvPr id="11" name="Graphic 10" descr="Lightbulb and gear">
            <a:extLst>
              <a:ext uri="{FF2B5EF4-FFF2-40B4-BE49-F238E27FC236}">
                <a16:creationId xmlns:a16="http://schemas.microsoft.com/office/drawing/2014/main" id="{AE002277-445A-4AA2-A7A7-298EAC3A53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64966" y="2833052"/>
            <a:ext cx="798647" cy="798647"/>
          </a:xfrm>
          <a:prstGeom prst="rect">
            <a:avLst/>
          </a:prstGeom>
        </p:spPr>
      </p:pic>
      <p:sp>
        <p:nvSpPr>
          <p:cNvPr id="3" name="Slide Number Placeholder 2">
            <a:extLst>
              <a:ext uri="{FF2B5EF4-FFF2-40B4-BE49-F238E27FC236}">
                <a16:creationId xmlns:a16="http://schemas.microsoft.com/office/drawing/2014/main" id="{BE5477DB-ADA8-4C7A-B932-7F62D2456AE6}"/>
              </a:ext>
            </a:extLst>
          </p:cNvPr>
          <p:cNvSpPr>
            <a:spLocks noGrp="1"/>
          </p:cNvSpPr>
          <p:nvPr>
            <p:ph type="sldNum" sz="quarter" idx="12"/>
          </p:nvPr>
        </p:nvSpPr>
        <p:spPr/>
        <p:txBody>
          <a:bodyPr/>
          <a:lstStyle/>
          <a:p>
            <a:fld id="{69E4FBCB-53B5-42FD-A0D6-08C6686D0F02}" type="slidenum">
              <a:rPr lang="en-US" smtClean="0"/>
              <a:t>33</a:t>
            </a:fld>
            <a:endParaRPr lang="en-US" dirty="0"/>
          </a:p>
        </p:txBody>
      </p:sp>
    </p:spTree>
    <p:extLst>
      <p:ext uri="{BB962C8B-B14F-4D97-AF65-F5344CB8AC3E}">
        <p14:creationId xmlns:p14="http://schemas.microsoft.com/office/powerpoint/2010/main" val="3412628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5DD1-14A3-42E5-9E8A-4D6CF6D57E7F}"/>
              </a:ext>
            </a:extLst>
          </p:cNvPr>
          <p:cNvSpPr>
            <a:spLocks noGrp="1"/>
          </p:cNvSpPr>
          <p:nvPr>
            <p:ph type="ctrTitle"/>
          </p:nvPr>
        </p:nvSpPr>
        <p:spPr/>
        <p:txBody>
          <a:bodyPr/>
          <a:lstStyle/>
          <a:p>
            <a:r>
              <a:rPr lang="en-US" dirty="0"/>
              <a:t>Further Research</a:t>
            </a:r>
          </a:p>
        </p:txBody>
      </p:sp>
      <p:sp>
        <p:nvSpPr>
          <p:cNvPr id="4" name="Rectangle 3">
            <a:extLst>
              <a:ext uri="{FF2B5EF4-FFF2-40B4-BE49-F238E27FC236}">
                <a16:creationId xmlns:a16="http://schemas.microsoft.com/office/drawing/2014/main" id="{4A0E4062-C6FD-4A62-A503-7077EB415F7A}"/>
              </a:ext>
            </a:extLst>
          </p:cNvPr>
          <p:cNvSpPr/>
          <p:nvPr/>
        </p:nvSpPr>
        <p:spPr>
          <a:xfrm>
            <a:off x="0" y="6597181"/>
            <a:ext cx="2010611" cy="215444"/>
          </a:xfrm>
          <a:prstGeom prst="rect">
            <a:avLst/>
          </a:prstGeom>
        </p:spPr>
        <p:txBody>
          <a:bodyPr wrap="square">
            <a:spAutoFit/>
          </a:bodyPr>
          <a:lstStyle/>
          <a:p>
            <a:r>
              <a:rPr lang="en-US" sz="800" dirty="0">
                <a:latin typeface="Abadi" panose="020B0604020104020204" pitchFamily="34" charset="0"/>
              </a:rPr>
              <a:t>[1] https://github.com/Neo23x0/sigma</a:t>
            </a:r>
          </a:p>
        </p:txBody>
      </p:sp>
      <p:sp>
        <p:nvSpPr>
          <p:cNvPr id="5" name="Rectangle 4">
            <a:extLst>
              <a:ext uri="{FF2B5EF4-FFF2-40B4-BE49-F238E27FC236}">
                <a16:creationId xmlns:a16="http://schemas.microsoft.com/office/drawing/2014/main" id="{3F1F92AD-1F45-445D-B273-D1220281A6EA}"/>
              </a:ext>
            </a:extLst>
          </p:cNvPr>
          <p:cNvSpPr/>
          <p:nvPr/>
        </p:nvSpPr>
        <p:spPr>
          <a:xfrm>
            <a:off x="2082801" y="6594585"/>
            <a:ext cx="1879600" cy="215444"/>
          </a:xfrm>
          <a:prstGeom prst="rect">
            <a:avLst/>
          </a:prstGeom>
        </p:spPr>
        <p:txBody>
          <a:bodyPr wrap="square">
            <a:spAutoFit/>
          </a:bodyPr>
          <a:lstStyle/>
          <a:p>
            <a:r>
              <a:rPr lang="en-US" sz="800" dirty="0">
                <a:latin typeface="Abadi" panose="020B0604020104020204" pitchFamily="34" charset="0"/>
              </a:rPr>
              <a:t>[2] </a:t>
            </a:r>
            <a:r>
              <a:rPr lang="en-US" sz="800" dirty="0"/>
              <a:t>https://my.socprime.com/en/tdm/</a:t>
            </a:r>
            <a:endParaRPr lang="en-US" sz="800" dirty="0">
              <a:latin typeface="Abadi" panose="020B0604020104020204" pitchFamily="34" charset="0"/>
            </a:endParaRPr>
          </a:p>
        </p:txBody>
      </p:sp>
      <p:graphicFrame>
        <p:nvGraphicFramePr>
          <p:cNvPr id="6" name="Diagram 5">
            <a:extLst>
              <a:ext uri="{FF2B5EF4-FFF2-40B4-BE49-F238E27FC236}">
                <a16:creationId xmlns:a16="http://schemas.microsoft.com/office/drawing/2014/main" id="{275A6710-F246-446C-897B-6015F0D9149D}"/>
              </a:ext>
            </a:extLst>
          </p:cNvPr>
          <p:cNvGraphicFramePr/>
          <p:nvPr>
            <p:extLst>
              <p:ext uri="{D42A27DB-BD31-4B8C-83A1-F6EECF244321}">
                <p14:modId xmlns:p14="http://schemas.microsoft.com/office/powerpoint/2010/main" val="3119201987"/>
              </p:ext>
            </p:extLst>
          </p:nvPr>
        </p:nvGraphicFramePr>
        <p:xfrm>
          <a:off x="508000" y="1019119"/>
          <a:ext cx="1090328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235CA2D8-F5A2-41A4-994A-89DFEC0870AF}"/>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103</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DD8A5B46-870A-48B3-BD4F-2F7D5C668FD3}"/>
              </a:ext>
            </a:extLst>
          </p:cNvPr>
          <p:cNvSpPr>
            <a:spLocks noGrp="1"/>
          </p:cNvSpPr>
          <p:nvPr>
            <p:ph type="sldNum" sz="quarter" idx="12"/>
          </p:nvPr>
        </p:nvSpPr>
        <p:spPr/>
        <p:txBody>
          <a:bodyPr/>
          <a:lstStyle/>
          <a:p>
            <a:fld id="{69E4FBCB-53B5-42FD-A0D6-08C6686D0F02}" type="slidenum">
              <a:rPr lang="en-US" smtClean="0"/>
              <a:t>34</a:t>
            </a:fld>
            <a:endParaRPr lang="en-US" dirty="0"/>
          </a:p>
        </p:txBody>
      </p:sp>
    </p:spTree>
    <p:extLst>
      <p:ext uri="{BB962C8B-B14F-4D97-AF65-F5344CB8AC3E}">
        <p14:creationId xmlns:p14="http://schemas.microsoft.com/office/powerpoint/2010/main" val="40948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10B9-8412-448D-B6CC-3F6D05779E3A}"/>
              </a:ext>
            </a:extLst>
          </p:cNvPr>
          <p:cNvSpPr>
            <a:spLocks noGrp="1"/>
          </p:cNvSpPr>
          <p:nvPr>
            <p:ph type="ctrTitle"/>
          </p:nvPr>
        </p:nvSpPr>
        <p:spPr/>
        <p:txBody>
          <a:bodyPr/>
          <a:lstStyle/>
          <a:p>
            <a:endParaRPr lang="en-US"/>
          </a:p>
        </p:txBody>
      </p:sp>
      <p:sp>
        <p:nvSpPr>
          <p:cNvPr id="4" name="Content Placeholder 2">
            <a:extLst>
              <a:ext uri="{FF2B5EF4-FFF2-40B4-BE49-F238E27FC236}">
                <a16:creationId xmlns:a16="http://schemas.microsoft.com/office/drawing/2014/main" id="{0E24885F-0AC7-4316-B8EA-5BE2E8813CD0}"/>
              </a:ext>
            </a:extLst>
          </p:cNvPr>
          <p:cNvSpPr>
            <a:spLocks noGrp="1"/>
          </p:cNvSpPr>
          <p:nvPr>
            <p:ph idx="1"/>
          </p:nvPr>
        </p:nvSpPr>
        <p:spPr>
          <a:xfrm>
            <a:off x="838200" y="3502899"/>
            <a:ext cx="10515600" cy="496934"/>
          </a:xfrm>
        </p:spPr>
        <p:txBody>
          <a:bodyPr>
            <a:normAutofit/>
          </a:bodyPr>
          <a:lstStyle/>
          <a:p>
            <a:pPr marL="0" indent="0" algn="ctr">
              <a:buNone/>
            </a:pPr>
            <a:r>
              <a:rPr lang="en-US" b="1" dirty="0"/>
              <a:t>Thank you!</a:t>
            </a:r>
            <a:endParaRPr lang="en-GB" b="1" dirty="0"/>
          </a:p>
        </p:txBody>
      </p:sp>
      <p:sp>
        <p:nvSpPr>
          <p:cNvPr id="3" name="Slide Number Placeholder 2">
            <a:extLst>
              <a:ext uri="{FF2B5EF4-FFF2-40B4-BE49-F238E27FC236}">
                <a16:creationId xmlns:a16="http://schemas.microsoft.com/office/drawing/2014/main" id="{7347C0BD-986F-4068-8A6A-8892CF1F5C32}"/>
              </a:ext>
            </a:extLst>
          </p:cNvPr>
          <p:cNvSpPr>
            <a:spLocks noGrp="1"/>
          </p:cNvSpPr>
          <p:nvPr>
            <p:ph type="sldNum" sz="quarter" idx="12"/>
          </p:nvPr>
        </p:nvSpPr>
        <p:spPr/>
        <p:txBody>
          <a:bodyPr/>
          <a:lstStyle/>
          <a:p>
            <a:fld id="{69E4FBCB-53B5-42FD-A0D6-08C6686D0F02}" type="slidenum">
              <a:rPr lang="en-US" smtClean="0"/>
              <a:t>35</a:t>
            </a:fld>
            <a:endParaRPr lang="en-US" dirty="0"/>
          </a:p>
        </p:txBody>
      </p:sp>
    </p:spTree>
    <p:extLst>
      <p:ext uri="{BB962C8B-B14F-4D97-AF65-F5344CB8AC3E}">
        <p14:creationId xmlns:p14="http://schemas.microsoft.com/office/powerpoint/2010/main" val="2255746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2A6B-6939-4BCD-B1E9-3380C5A7427D}"/>
              </a:ext>
            </a:extLst>
          </p:cNvPr>
          <p:cNvSpPr>
            <a:spLocks noGrp="1"/>
          </p:cNvSpPr>
          <p:nvPr>
            <p:ph type="ctr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A049BA9-61F8-45CF-A8EB-B8799F04ACF3}"/>
              </a:ext>
            </a:extLst>
          </p:cNvPr>
          <p:cNvSpPr>
            <a:spLocks noGrp="1"/>
          </p:cNvSpPr>
          <p:nvPr>
            <p:ph idx="1"/>
          </p:nvPr>
        </p:nvSpPr>
        <p:spPr>
          <a:xfrm>
            <a:off x="838200" y="3160666"/>
            <a:ext cx="10515600" cy="1379249"/>
          </a:xfrm>
        </p:spPr>
        <p:txBody>
          <a:bodyPr/>
          <a:lstStyle/>
          <a:p>
            <a:pPr marL="0" indent="0" algn="ctr">
              <a:buNone/>
            </a:pPr>
            <a:r>
              <a:rPr lang="en-US" dirty="0"/>
              <a:t>All content within this presentation are extracts of the thesis “</a:t>
            </a:r>
            <a:r>
              <a:rPr lang="en-GB" dirty="0"/>
              <a:t>Methodology to select Security Information and Event Management (SIEM) Use Cases”.</a:t>
            </a:r>
            <a:endParaRPr lang="en-US" dirty="0"/>
          </a:p>
        </p:txBody>
      </p:sp>
      <p:sp>
        <p:nvSpPr>
          <p:cNvPr id="4" name="Slide Number Placeholder 3">
            <a:extLst>
              <a:ext uri="{FF2B5EF4-FFF2-40B4-BE49-F238E27FC236}">
                <a16:creationId xmlns:a16="http://schemas.microsoft.com/office/drawing/2014/main" id="{C54F6938-F2D2-41B0-900E-D8A59D35FCCA}"/>
              </a:ext>
            </a:extLst>
          </p:cNvPr>
          <p:cNvSpPr>
            <a:spLocks noGrp="1"/>
          </p:cNvSpPr>
          <p:nvPr>
            <p:ph type="sldNum" sz="quarter" idx="12"/>
          </p:nvPr>
        </p:nvSpPr>
        <p:spPr/>
        <p:txBody>
          <a:bodyPr/>
          <a:lstStyle/>
          <a:p>
            <a:fld id="{69E4FBCB-53B5-42FD-A0D6-08C6686D0F02}" type="slidenum">
              <a:rPr lang="en-US" smtClean="0"/>
              <a:t>36</a:t>
            </a:fld>
            <a:endParaRPr lang="en-US" dirty="0"/>
          </a:p>
        </p:txBody>
      </p:sp>
    </p:spTree>
    <p:extLst>
      <p:ext uri="{BB962C8B-B14F-4D97-AF65-F5344CB8AC3E}">
        <p14:creationId xmlns:p14="http://schemas.microsoft.com/office/powerpoint/2010/main" val="3028025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0E1D-B62C-497C-92F2-11F7560B1D8D}"/>
              </a:ext>
            </a:extLst>
          </p:cNvPr>
          <p:cNvSpPr>
            <a:spLocks noGrp="1"/>
          </p:cNvSpPr>
          <p:nvPr>
            <p:ph type="ctrTitle"/>
          </p:nvPr>
        </p:nvSpPr>
        <p:spPr/>
        <p:txBody>
          <a:bodyPr/>
          <a:lstStyle/>
          <a:p>
            <a:r>
              <a:rPr lang="en-US" dirty="0"/>
              <a:t>SIEM Use Case Questions</a:t>
            </a:r>
          </a:p>
        </p:txBody>
      </p:sp>
      <p:sp>
        <p:nvSpPr>
          <p:cNvPr id="3" name="Slide Number Placeholder 2">
            <a:extLst>
              <a:ext uri="{FF2B5EF4-FFF2-40B4-BE49-F238E27FC236}">
                <a16:creationId xmlns:a16="http://schemas.microsoft.com/office/drawing/2014/main" id="{BC7C9885-6EA5-4E75-B6C8-E91BB762053A}"/>
              </a:ext>
            </a:extLst>
          </p:cNvPr>
          <p:cNvSpPr>
            <a:spLocks noGrp="1"/>
          </p:cNvSpPr>
          <p:nvPr>
            <p:ph type="sldNum" sz="quarter" idx="12"/>
          </p:nvPr>
        </p:nvSpPr>
        <p:spPr/>
        <p:txBody>
          <a:bodyPr/>
          <a:lstStyle/>
          <a:p>
            <a:fld id="{69E4FBCB-53B5-42FD-A0D6-08C6686D0F02}" type="slidenum">
              <a:rPr lang="en-US" smtClean="0"/>
              <a:t>37</a:t>
            </a:fld>
            <a:endParaRPr lang="en-US" dirty="0"/>
          </a:p>
        </p:txBody>
      </p:sp>
      <p:sp>
        <p:nvSpPr>
          <p:cNvPr id="4" name="Content Placeholder 3">
            <a:extLst>
              <a:ext uri="{FF2B5EF4-FFF2-40B4-BE49-F238E27FC236}">
                <a16:creationId xmlns:a16="http://schemas.microsoft.com/office/drawing/2014/main" id="{5532ABAF-F066-4D47-BF7C-F1DE23C7066A}"/>
              </a:ext>
            </a:extLst>
          </p:cNvPr>
          <p:cNvSpPr>
            <a:spLocks noGrp="1"/>
          </p:cNvSpPr>
          <p:nvPr>
            <p:ph idx="1"/>
          </p:nvPr>
        </p:nvSpPr>
        <p:spPr>
          <a:xfrm>
            <a:off x="838200" y="1625972"/>
            <a:ext cx="10515600" cy="4866485"/>
          </a:xfrm>
        </p:spPr>
        <p:txBody>
          <a:bodyPr/>
          <a:lstStyle/>
          <a:p>
            <a:r>
              <a:rPr lang="en-US" dirty="0"/>
              <a:t>We have following log sources. Which SIEM Use Cases should we implement?</a:t>
            </a:r>
          </a:p>
          <a:p>
            <a:pPr lvl="1"/>
            <a:r>
              <a:rPr lang="en-US" dirty="0">
                <a:solidFill>
                  <a:schemeClr val="bg1">
                    <a:lumMod val="50000"/>
                  </a:schemeClr>
                </a:solidFill>
              </a:rPr>
              <a:t>Example output: By Industry, by relevance, by standard, implementation roadmap (maturity)</a:t>
            </a:r>
          </a:p>
          <a:p>
            <a:r>
              <a:rPr lang="en-US" dirty="0"/>
              <a:t>We are an X sized organization. Which SIEM Use Cases should we  implement?</a:t>
            </a:r>
          </a:p>
          <a:p>
            <a:pPr lvl="1"/>
            <a:r>
              <a:rPr lang="en-US" dirty="0">
                <a:solidFill>
                  <a:schemeClr val="bg1">
                    <a:lumMod val="50000"/>
                  </a:schemeClr>
                </a:solidFill>
              </a:rPr>
              <a:t>Example output: By industry, by log sources, by relevance, implementation roadmap (maturity)</a:t>
            </a:r>
          </a:p>
          <a:p>
            <a:r>
              <a:rPr lang="en-US" dirty="0"/>
              <a:t>Which are the top 5 SIEM Use Cases?</a:t>
            </a:r>
          </a:p>
          <a:p>
            <a:pPr lvl="1"/>
            <a:r>
              <a:rPr lang="en-US" dirty="0">
                <a:solidFill>
                  <a:schemeClr val="bg1">
                    <a:lumMod val="50000"/>
                  </a:schemeClr>
                </a:solidFill>
              </a:rPr>
              <a:t>Example output: By industry, by maturity, by standards, by log sources, by tactic</a:t>
            </a:r>
          </a:p>
        </p:txBody>
      </p:sp>
    </p:spTree>
    <p:extLst>
      <p:ext uri="{BB962C8B-B14F-4D97-AF65-F5344CB8AC3E}">
        <p14:creationId xmlns:p14="http://schemas.microsoft.com/office/powerpoint/2010/main" val="3993897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0E1D-B62C-497C-92F2-11F7560B1D8D}"/>
              </a:ext>
            </a:extLst>
          </p:cNvPr>
          <p:cNvSpPr>
            <a:spLocks noGrp="1"/>
          </p:cNvSpPr>
          <p:nvPr>
            <p:ph type="ctrTitle"/>
          </p:nvPr>
        </p:nvSpPr>
        <p:spPr/>
        <p:txBody>
          <a:bodyPr/>
          <a:lstStyle/>
          <a:p>
            <a:r>
              <a:rPr lang="en-US" dirty="0"/>
              <a:t>SIEM Use Case Questions</a:t>
            </a:r>
          </a:p>
        </p:txBody>
      </p:sp>
      <p:sp>
        <p:nvSpPr>
          <p:cNvPr id="3" name="Slide Number Placeholder 2">
            <a:extLst>
              <a:ext uri="{FF2B5EF4-FFF2-40B4-BE49-F238E27FC236}">
                <a16:creationId xmlns:a16="http://schemas.microsoft.com/office/drawing/2014/main" id="{BC7C9885-6EA5-4E75-B6C8-E91BB762053A}"/>
              </a:ext>
            </a:extLst>
          </p:cNvPr>
          <p:cNvSpPr>
            <a:spLocks noGrp="1"/>
          </p:cNvSpPr>
          <p:nvPr>
            <p:ph type="sldNum" sz="quarter" idx="12"/>
          </p:nvPr>
        </p:nvSpPr>
        <p:spPr/>
        <p:txBody>
          <a:bodyPr/>
          <a:lstStyle/>
          <a:p>
            <a:fld id="{69E4FBCB-53B5-42FD-A0D6-08C6686D0F02}" type="slidenum">
              <a:rPr lang="en-US" smtClean="0"/>
              <a:t>38</a:t>
            </a:fld>
            <a:endParaRPr lang="en-US" dirty="0"/>
          </a:p>
        </p:txBody>
      </p:sp>
      <p:sp>
        <p:nvSpPr>
          <p:cNvPr id="4" name="Content Placeholder 3">
            <a:extLst>
              <a:ext uri="{FF2B5EF4-FFF2-40B4-BE49-F238E27FC236}">
                <a16:creationId xmlns:a16="http://schemas.microsoft.com/office/drawing/2014/main" id="{5532ABAF-F066-4D47-BF7C-F1DE23C7066A}"/>
              </a:ext>
            </a:extLst>
          </p:cNvPr>
          <p:cNvSpPr>
            <a:spLocks noGrp="1"/>
          </p:cNvSpPr>
          <p:nvPr>
            <p:ph idx="1"/>
          </p:nvPr>
        </p:nvSpPr>
        <p:spPr>
          <a:xfrm>
            <a:off x="838200" y="1625972"/>
            <a:ext cx="10515600" cy="4866485"/>
          </a:xfrm>
        </p:spPr>
        <p:txBody>
          <a:bodyPr/>
          <a:lstStyle/>
          <a:p>
            <a:r>
              <a:rPr lang="en-US" dirty="0"/>
              <a:t>We have to comply to standard X. Which SIEM Use Cases should we implement?</a:t>
            </a:r>
          </a:p>
          <a:p>
            <a:pPr lvl="1"/>
            <a:r>
              <a:rPr lang="en-US" dirty="0">
                <a:solidFill>
                  <a:schemeClr val="bg1">
                    <a:lumMod val="50000"/>
                  </a:schemeClr>
                </a:solidFill>
              </a:rPr>
              <a:t>Example output: By Industry, by relevance, by log sources, implementation roadmap (maturity)</a:t>
            </a:r>
          </a:p>
          <a:p>
            <a:r>
              <a:rPr lang="en-US" dirty="0"/>
              <a:t>We operate in the industry sector X. Which SIEM Use Cases should we  implement?</a:t>
            </a:r>
          </a:p>
          <a:p>
            <a:pPr lvl="1"/>
            <a:r>
              <a:rPr lang="en-US" dirty="0">
                <a:solidFill>
                  <a:schemeClr val="bg1">
                    <a:lumMod val="50000"/>
                  </a:schemeClr>
                </a:solidFill>
              </a:rPr>
              <a:t>Example output: By log sources, by standard, by relevance, implementation roadmap (maturity)</a:t>
            </a:r>
          </a:p>
          <a:p>
            <a:r>
              <a:rPr lang="en-US" dirty="0"/>
              <a:t>We have following SIEM Use Cases. What coverage does this give us?</a:t>
            </a:r>
          </a:p>
          <a:p>
            <a:pPr lvl="1"/>
            <a:r>
              <a:rPr lang="en-US" dirty="0">
                <a:solidFill>
                  <a:schemeClr val="bg1">
                    <a:lumMod val="50000"/>
                  </a:schemeClr>
                </a:solidFill>
              </a:rPr>
              <a:t>Example output: By industry, by maturity, by standards, by log sources, by tactic, by maturity</a:t>
            </a:r>
          </a:p>
        </p:txBody>
      </p:sp>
    </p:spTree>
    <p:extLst>
      <p:ext uri="{BB962C8B-B14F-4D97-AF65-F5344CB8AC3E}">
        <p14:creationId xmlns:p14="http://schemas.microsoft.com/office/powerpoint/2010/main" val="267087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D49BE0-738E-4ADE-950F-624E389F9189}"/>
              </a:ext>
            </a:extLst>
          </p:cNvPr>
          <p:cNvSpPr>
            <a:spLocks noGrp="1"/>
          </p:cNvSpPr>
          <p:nvPr>
            <p:ph type="ctrTitle"/>
          </p:nvPr>
        </p:nvSpPr>
        <p:spPr/>
        <p:txBody>
          <a:bodyPr/>
          <a:lstStyle/>
          <a:p>
            <a:r>
              <a:rPr lang="en-US" dirty="0"/>
              <a:t>Introduction – Problem Statement</a:t>
            </a:r>
          </a:p>
        </p:txBody>
      </p:sp>
      <p:sp>
        <p:nvSpPr>
          <p:cNvPr id="5" name="Content Placeholder 4">
            <a:extLst>
              <a:ext uri="{FF2B5EF4-FFF2-40B4-BE49-F238E27FC236}">
                <a16:creationId xmlns:a16="http://schemas.microsoft.com/office/drawing/2014/main" id="{78DCF98F-58A1-4EDA-A162-1A92EF802A8A}"/>
              </a:ext>
            </a:extLst>
          </p:cNvPr>
          <p:cNvSpPr>
            <a:spLocks noGrp="1"/>
          </p:cNvSpPr>
          <p:nvPr>
            <p:ph idx="1"/>
          </p:nvPr>
        </p:nvSpPr>
        <p:spPr>
          <a:xfrm>
            <a:off x="838200" y="2347867"/>
            <a:ext cx="10515600" cy="2828386"/>
          </a:xfrm>
        </p:spPr>
        <p:txBody>
          <a:bodyPr>
            <a:normAutofit/>
          </a:bodyPr>
          <a:lstStyle/>
          <a:p>
            <a:pPr marL="0" indent="0" algn="ctr">
              <a:buNone/>
            </a:pPr>
            <a:r>
              <a:rPr lang="en-GB" dirty="0"/>
              <a:t>This study proposes to investigate a possible methodology in assisting organisations and cybersecurity professionals in selecting SIEM Use Cases based on the catalogued techniques in the Mitre Att@ck Framework. This methodology should consider the respective technical and organisational environment, internal and external requirements, as well as best practices and the available security know-how of the company or organisation.</a:t>
            </a:r>
            <a:endParaRPr lang="en-US" dirty="0"/>
          </a:p>
        </p:txBody>
      </p:sp>
      <p:sp>
        <p:nvSpPr>
          <p:cNvPr id="7" name="Rectangle 6">
            <a:extLst>
              <a:ext uri="{FF2B5EF4-FFF2-40B4-BE49-F238E27FC236}">
                <a16:creationId xmlns:a16="http://schemas.microsoft.com/office/drawing/2014/main" id="{B5C1951F-3F18-4B45-AA09-1FB9355EEF2F}"/>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9</a:t>
            </a:r>
            <a:endParaRPr kumimoji="0" lang="en-GB" altLang="en-US" sz="1800" b="0" i="0" u="none" strike="noStrike" cap="none" normalizeH="0" baseline="0" dirty="0">
              <a:ln>
                <a:noFill/>
              </a:ln>
              <a:effectLst/>
              <a:latin typeface="Abadi" panose="020B0604020104020204" pitchFamily="34" charset="0"/>
            </a:endParaRPr>
          </a:p>
        </p:txBody>
      </p:sp>
      <p:sp>
        <p:nvSpPr>
          <p:cNvPr id="2" name="Slide Number Placeholder 1">
            <a:extLst>
              <a:ext uri="{FF2B5EF4-FFF2-40B4-BE49-F238E27FC236}">
                <a16:creationId xmlns:a16="http://schemas.microsoft.com/office/drawing/2014/main" id="{B2528A28-0DF9-4A2E-A36E-D9553DF6B34F}"/>
              </a:ext>
            </a:extLst>
          </p:cNvPr>
          <p:cNvSpPr>
            <a:spLocks noGrp="1"/>
          </p:cNvSpPr>
          <p:nvPr>
            <p:ph type="sldNum" sz="quarter" idx="12"/>
          </p:nvPr>
        </p:nvSpPr>
        <p:spPr/>
        <p:txBody>
          <a:bodyPr/>
          <a:lstStyle/>
          <a:p>
            <a:fld id="{69E4FBCB-53B5-42FD-A0D6-08C6686D0F02}" type="slidenum">
              <a:rPr lang="en-US" smtClean="0"/>
              <a:t>4</a:t>
            </a:fld>
            <a:endParaRPr lang="en-US" dirty="0"/>
          </a:p>
        </p:txBody>
      </p:sp>
      <p:pic>
        <p:nvPicPr>
          <p:cNvPr id="12" name="Graphic 11" descr="Puzzle">
            <a:extLst>
              <a:ext uri="{FF2B5EF4-FFF2-40B4-BE49-F238E27FC236}">
                <a16:creationId xmlns:a16="http://schemas.microsoft.com/office/drawing/2014/main" id="{91C530C5-27AE-433B-9D75-6FE5A55C1E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503" y="5082095"/>
            <a:ext cx="1456817" cy="1456817"/>
          </a:xfrm>
          <a:prstGeom prst="rect">
            <a:avLst/>
          </a:prstGeom>
        </p:spPr>
      </p:pic>
    </p:spTree>
    <p:extLst>
      <p:ext uri="{BB962C8B-B14F-4D97-AF65-F5344CB8AC3E}">
        <p14:creationId xmlns:p14="http://schemas.microsoft.com/office/powerpoint/2010/main" val="229490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C3510-D70A-448F-B4ED-3A92EB835F47}"/>
              </a:ext>
            </a:extLst>
          </p:cNvPr>
          <p:cNvSpPr>
            <a:spLocks noGrp="1"/>
          </p:cNvSpPr>
          <p:nvPr>
            <p:ph type="ctrTitle"/>
          </p:nvPr>
        </p:nvSpPr>
        <p:spPr/>
        <p:txBody>
          <a:bodyPr/>
          <a:lstStyle/>
          <a:p>
            <a:r>
              <a:rPr lang="en-US" dirty="0"/>
              <a:t>Introduction – Research questions</a:t>
            </a:r>
          </a:p>
        </p:txBody>
      </p:sp>
      <p:sp>
        <p:nvSpPr>
          <p:cNvPr id="6" name="Rectangle 5">
            <a:extLst>
              <a:ext uri="{FF2B5EF4-FFF2-40B4-BE49-F238E27FC236}">
                <a16:creationId xmlns:a16="http://schemas.microsoft.com/office/drawing/2014/main" id="{3239AFE8-7312-454A-842A-E14A746DCF50}"/>
              </a:ext>
            </a:extLst>
          </p:cNvPr>
          <p:cNvSpPr>
            <a:spLocks noChangeArrowheads="1"/>
          </p:cNvSpPr>
          <p:nvPr/>
        </p:nvSpPr>
        <p:spPr bwMode="auto">
          <a:xfrm>
            <a:off x="2312894" y="36534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Diagram 3">
            <a:extLst>
              <a:ext uri="{FF2B5EF4-FFF2-40B4-BE49-F238E27FC236}">
                <a16:creationId xmlns:a16="http://schemas.microsoft.com/office/drawing/2014/main" id="{8A48ABA8-ABBB-4FF7-ACFA-6787224D6EB1}"/>
              </a:ext>
            </a:extLst>
          </p:cNvPr>
          <p:cNvGraphicFramePr/>
          <p:nvPr/>
        </p:nvGraphicFramePr>
        <p:xfrm>
          <a:off x="5678566" y="1927296"/>
          <a:ext cx="6731344" cy="3697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2D62DA5-7A02-450F-9F5E-074198110C45}"/>
              </a:ext>
            </a:extLst>
          </p:cNvPr>
          <p:cNvGraphicFramePr/>
          <p:nvPr/>
        </p:nvGraphicFramePr>
        <p:xfrm>
          <a:off x="-228942" y="1857016"/>
          <a:ext cx="6731344" cy="36971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E2F7A491-581B-46BF-B165-A3E0CE6CCD23}"/>
              </a:ext>
            </a:extLst>
          </p:cNvPr>
          <p:cNvSpPr txBox="1"/>
          <p:nvPr/>
        </p:nvSpPr>
        <p:spPr>
          <a:xfrm>
            <a:off x="2355518" y="6161353"/>
            <a:ext cx="1844842" cy="461665"/>
          </a:xfrm>
          <a:prstGeom prst="rect">
            <a:avLst/>
          </a:prstGeom>
          <a:noFill/>
        </p:spPr>
        <p:txBody>
          <a:bodyPr wrap="square" rtlCol="0">
            <a:spAutoFit/>
          </a:bodyPr>
          <a:lstStyle/>
          <a:p>
            <a:pPr algn="ctr"/>
            <a:r>
              <a:rPr lang="en-US" sz="2400" dirty="0">
                <a:latin typeface="Abadi" panose="020B0604020104020204" pitchFamily="34" charset="0"/>
              </a:rPr>
              <a:t>Main</a:t>
            </a:r>
          </a:p>
        </p:txBody>
      </p:sp>
      <p:sp>
        <p:nvSpPr>
          <p:cNvPr id="15" name="TextBox 14">
            <a:extLst>
              <a:ext uri="{FF2B5EF4-FFF2-40B4-BE49-F238E27FC236}">
                <a16:creationId xmlns:a16="http://schemas.microsoft.com/office/drawing/2014/main" id="{1669E676-EE1D-44A7-9376-E7F5B5294CCE}"/>
              </a:ext>
            </a:extLst>
          </p:cNvPr>
          <p:cNvSpPr txBox="1"/>
          <p:nvPr/>
        </p:nvSpPr>
        <p:spPr>
          <a:xfrm>
            <a:off x="8169446" y="6161352"/>
            <a:ext cx="1844842" cy="461665"/>
          </a:xfrm>
          <a:prstGeom prst="rect">
            <a:avLst/>
          </a:prstGeom>
          <a:noFill/>
        </p:spPr>
        <p:txBody>
          <a:bodyPr wrap="square" rtlCol="0">
            <a:spAutoFit/>
          </a:bodyPr>
          <a:lstStyle/>
          <a:p>
            <a:pPr algn="ctr"/>
            <a:r>
              <a:rPr lang="en-US" sz="2400" dirty="0">
                <a:latin typeface="Abadi" panose="020B0604020104020204" pitchFamily="34" charset="0"/>
              </a:rPr>
              <a:t>Sub</a:t>
            </a:r>
          </a:p>
        </p:txBody>
      </p:sp>
      <p:sp>
        <p:nvSpPr>
          <p:cNvPr id="14" name="Left Brace 13">
            <a:extLst>
              <a:ext uri="{FF2B5EF4-FFF2-40B4-BE49-F238E27FC236}">
                <a16:creationId xmlns:a16="http://schemas.microsoft.com/office/drawing/2014/main" id="{22341BB4-6CCA-4550-B54A-6CDE6A7673FE}"/>
              </a:ext>
            </a:extLst>
          </p:cNvPr>
          <p:cNvSpPr/>
          <p:nvPr/>
        </p:nvSpPr>
        <p:spPr>
          <a:xfrm rot="16200000">
            <a:off x="3141581" y="3315545"/>
            <a:ext cx="272716" cy="5315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D657F87E-AA24-48F2-B16D-4B5773BAF181}"/>
              </a:ext>
            </a:extLst>
          </p:cNvPr>
          <p:cNvSpPr/>
          <p:nvPr/>
        </p:nvSpPr>
        <p:spPr>
          <a:xfrm rot="16200000">
            <a:off x="8955509" y="3610989"/>
            <a:ext cx="272716" cy="47243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324B5E11-0155-4B76-98B8-54FF67FA6FEA}"/>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10</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C54E9B4D-E6F9-4535-960B-66677BCDF6E4}"/>
              </a:ext>
            </a:extLst>
          </p:cNvPr>
          <p:cNvSpPr>
            <a:spLocks noGrp="1"/>
          </p:cNvSpPr>
          <p:nvPr>
            <p:ph type="sldNum" sz="quarter" idx="12"/>
          </p:nvPr>
        </p:nvSpPr>
        <p:spPr/>
        <p:txBody>
          <a:bodyPr/>
          <a:lstStyle/>
          <a:p>
            <a:fld id="{69E4FBCB-53B5-42FD-A0D6-08C6686D0F02}" type="slidenum">
              <a:rPr lang="en-US" smtClean="0"/>
              <a:t>5</a:t>
            </a:fld>
            <a:endParaRPr lang="en-US" dirty="0"/>
          </a:p>
        </p:txBody>
      </p:sp>
    </p:spTree>
    <p:extLst>
      <p:ext uri="{BB962C8B-B14F-4D97-AF65-F5344CB8AC3E}">
        <p14:creationId xmlns:p14="http://schemas.microsoft.com/office/powerpoint/2010/main" val="1588148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D1B4-10EB-447D-9112-C3F553365E6A}"/>
              </a:ext>
            </a:extLst>
          </p:cNvPr>
          <p:cNvSpPr>
            <a:spLocks noGrp="1"/>
          </p:cNvSpPr>
          <p:nvPr>
            <p:ph type="ctrTitle"/>
          </p:nvPr>
        </p:nvSpPr>
        <p:spPr/>
        <p:txBody>
          <a:bodyPr/>
          <a:lstStyle/>
          <a:p>
            <a:r>
              <a:rPr lang="en-US" dirty="0"/>
              <a:t>Literature Review – Academic research</a:t>
            </a:r>
          </a:p>
        </p:txBody>
      </p:sp>
      <p:sp>
        <p:nvSpPr>
          <p:cNvPr id="4" name="Content Placeholder 3">
            <a:extLst>
              <a:ext uri="{FF2B5EF4-FFF2-40B4-BE49-F238E27FC236}">
                <a16:creationId xmlns:a16="http://schemas.microsoft.com/office/drawing/2014/main" id="{27EC553C-103C-48D8-BA45-0D376E268980}"/>
              </a:ext>
            </a:extLst>
          </p:cNvPr>
          <p:cNvSpPr>
            <a:spLocks noGrp="1"/>
          </p:cNvSpPr>
          <p:nvPr>
            <p:ph idx="1"/>
          </p:nvPr>
        </p:nvSpPr>
        <p:spPr>
          <a:xfrm>
            <a:off x="663272" y="3113691"/>
            <a:ext cx="10515600" cy="2137611"/>
          </a:xfrm>
        </p:spPr>
        <p:txBody>
          <a:bodyPr>
            <a:normAutofit/>
          </a:bodyPr>
          <a:lstStyle/>
          <a:p>
            <a:r>
              <a:rPr lang="en-GB" sz="1800" dirty="0"/>
              <a:t>The lack of research papers in the area of SIEM technologies can be an indicator that the area of SIEM technology is primarily driven by vendors</a:t>
            </a:r>
          </a:p>
          <a:p>
            <a:r>
              <a:rPr lang="en-GB" sz="1800" dirty="0"/>
              <a:t>There are however many research papers on various detection technologies. The research is mostly focused on a single topic</a:t>
            </a:r>
          </a:p>
          <a:p>
            <a:r>
              <a:rPr lang="en-GB" sz="1800" dirty="0"/>
              <a:t>There is no general SIEM Use Case design approach. It is generally assumed that organisations know how to protect their assets.</a:t>
            </a:r>
          </a:p>
        </p:txBody>
      </p:sp>
      <p:sp>
        <p:nvSpPr>
          <p:cNvPr id="5" name="Rectangle 4">
            <a:extLst>
              <a:ext uri="{FF2B5EF4-FFF2-40B4-BE49-F238E27FC236}">
                <a16:creationId xmlns:a16="http://schemas.microsoft.com/office/drawing/2014/main" id="{B1E4EE3C-37B5-4112-BB7E-57FDCCFF24BA}"/>
              </a:ext>
            </a:extLst>
          </p:cNvPr>
          <p:cNvSpPr/>
          <p:nvPr/>
        </p:nvSpPr>
        <p:spPr>
          <a:xfrm>
            <a:off x="725905" y="1576234"/>
            <a:ext cx="10883232" cy="369332"/>
          </a:xfrm>
          <a:prstGeom prst="rect">
            <a:avLst/>
          </a:prstGeom>
        </p:spPr>
        <p:txBody>
          <a:bodyPr wrap="square">
            <a:spAutoFit/>
          </a:bodyPr>
          <a:lstStyle/>
          <a:p>
            <a:pPr algn="just">
              <a:spcAft>
                <a:spcPts val="600"/>
              </a:spcAft>
            </a:pPr>
            <a:r>
              <a:rPr lang="en-GB" dirty="0">
                <a:latin typeface="Abadi" panose="020B0604020104020204" pitchFamily="34" charset="0"/>
                <a:ea typeface="Calibri" panose="020F0502020204030204" pitchFamily="34" charset="0"/>
                <a:cs typeface="Times New Roman" panose="02020603050405020304" pitchFamily="18" charset="0"/>
              </a:rPr>
              <a:t>Following types of research paper have been identified:</a:t>
            </a:r>
            <a:endParaRPr lang="en-US" dirty="0">
              <a:latin typeface="Abadi" panose="020B060402010402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A58ED0C-2EF9-4434-9AC9-DC3C1B51B4B9}"/>
              </a:ext>
            </a:extLst>
          </p:cNvPr>
          <p:cNvSpPr/>
          <p:nvPr/>
        </p:nvSpPr>
        <p:spPr>
          <a:xfrm>
            <a:off x="663272" y="2042823"/>
            <a:ext cx="4801936" cy="9250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latin typeface="Abadi" panose="020B0604020104020204" pitchFamily="34" charset="0"/>
                <a:ea typeface="Calibri" panose="020F0502020204030204" pitchFamily="34" charset="0"/>
                <a:cs typeface="Times New Roman" panose="02020603050405020304" pitchFamily="18" charset="0"/>
              </a:rPr>
              <a:t>The focus lies with the SIEM technology only</a:t>
            </a:r>
            <a:endParaRPr lang="en-US" dirty="0"/>
          </a:p>
        </p:txBody>
      </p:sp>
      <p:sp>
        <p:nvSpPr>
          <p:cNvPr id="8" name="Rectangle: Rounded Corners 7">
            <a:extLst>
              <a:ext uri="{FF2B5EF4-FFF2-40B4-BE49-F238E27FC236}">
                <a16:creationId xmlns:a16="http://schemas.microsoft.com/office/drawing/2014/main" id="{60BCCDC2-C271-4655-A373-024A767E5A62}"/>
              </a:ext>
            </a:extLst>
          </p:cNvPr>
          <p:cNvSpPr/>
          <p:nvPr/>
        </p:nvSpPr>
        <p:spPr>
          <a:xfrm>
            <a:off x="6390106" y="2042823"/>
            <a:ext cx="4801936" cy="9250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latin typeface="Abadi" panose="020B0604020104020204" pitchFamily="34" charset="0"/>
                <a:ea typeface="Calibri" panose="020F0502020204030204" pitchFamily="34" charset="0"/>
                <a:cs typeface="Times New Roman" panose="02020603050405020304" pitchFamily="18" charset="0"/>
              </a:rPr>
              <a:t>The focus is on specific detection capabilities</a:t>
            </a:r>
            <a:endParaRPr lang="en-US" dirty="0"/>
          </a:p>
        </p:txBody>
      </p:sp>
      <p:sp>
        <p:nvSpPr>
          <p:cNvPr id="9" name="Rectangle: Rounded Corners 8">
            <a:extLst>
              <a:ext uri="{FF2B5EF4-FFF2-40B4-BE49-F238E27FC236}">
                <a16:creationId xmlns:a16="http://schemas.microsoft.com/office/drawing/2014/main" id="{C32EDC16-EA9E-422C-B753-070A438A31FF}"/>
              </a:ext>
            </a:extLst>
          </p:cNvPr>
          <p:cNvSpPr/>
          <p:nvPr/>
        </p:nvSpPr>
        <p:spPr>
          <a:xfrm>
            <a:off x="663272" y="4993289"/>
            <a:ext cx="10528770"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5721C4-1AD5-44E6-A7F6-EDC50963D90A}"/>
              </a:ext>
            </a:extLst>
          </p:cNvPr>
          <p:cNvSpPr txBox="1"/>
          <p:nvPr/>
        </p:nvSpPr>
        <p:spPr>
          <a:xfrm>
            <a:off x="1697384" y="5148454"/>
            <a:ext cx="9109648" cy="954107"/>
          </a:xfrm>
          <a:prstGeom prst="rect">
            <a:avLst/>
          </a:prstGeom>
          <a:noFill/>
        </p:spPr>
        <p:txBody>
          <a:bodyPr wrap="square" rtlCol="0">
            <a:spAutoFit/>
          </a:bodyPr>
          <a:lstStyle/>
          <a:p>
            <a:r>
              <a:rPr lang="en-GB" sz="2800" dirty="0"/>
              <a:t>The answers to protect the identified risks are too vague and lead to alternative ways of interpretation and implementation</a:t>
            </a:r>
            <a:endParaRPr lang="en-US" sz="2800" dirty="0">
              <a:latin typeface="Abadi" panose="020B0604020104020204" pitchFamily="34" charset="0"/>
            </a:endParaRPr>
          </a:p>
        </p:txBody>
      </p:sp>
      <p:pic>
        <p:nvPicPr>
          <p:cNvPr id="11" name="Graphic 10" descr="Lightbulb and gear">
            <a:extLst>
              <a:ext uri="{FF2B5EF4-FFF2-40B4-BE49-F238E27FC236}">
                <a16:creationId xmlns:a16="http://schemas.microsoft.com/office/drawing/2014/main" id="{8C912120-0761-4E9B-898B-C27A093F78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385" y="5226183"/>
            <a:ext cx="798647" cy="798647"/>
          </a:xfrm>
          <a:prstGeom prst="rect">
            <a:avLst/>
          </a:prstGeom>
        </p:spPr>
      </p:pic>
      <p:sp>
        <p:nvSpPr>
          <p:cNvPr id="12" name="Rectangle 11">
            <a:extLst>
              <a:ext uri="{FF2B5EF4-FFF2-40B4-BE49-F238E27FC236}">
                <a16:creationId xmlns:a16="http://schemas.microsoft.com/office/drawing/2014/main" id="{F21C9996-CBFE-4119-8237-8E5D9AFF0AA0}"/>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20</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56383405-94AF-40AF-990F-B48F56EC9296}"/>
              </a:ext>
            </a:extLst>
          </p:cNvPr>
          <p:cNvSpPr>
            <a:spLocks noGrp="1"/>
          </p:cNvSpPr>
          <p:nvPr>
            <p:ph type="sldNum" sz="quarter" idx="12"/>
          </p:nvPr>
        </p:nvSpPr>
        <p:spPr/>
        <p:txBody>
          <a:bodyPr/>
          <a:lstStyle/>
          <a:p>
            <a:fld id="{69E4FBCB-53B5-42FD-A0D6-08C6686D0F02}" type="slidenum">
              <a:rPr lang="en-US" smtClean="0"/>
              <a:t>6</a:t>
            </a:fld>
            <a:endParaRPr lang="en-US" dirty="0"/>
          </a:p>
        </p:txBody>
      </p:sp>
    </p:spTree>
    <p:extLst>
      <p:ext uri="{BB962C8B-B14F-4D97-AF65-F5344CB8AC3E}">
        <p14:creationId xmlns:p14="http://schemas.microsoft.com/office/powerpoint/2010/main" val="158608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Rectangle: Rounded Corners 1279">
            <a:extLst>
              <a:ext uri="{FF2B5EF4-FFF2-40B4-BE49-F238E27FC236}">
                <a16:creationId xmlns:a16="http://schemas.microsoft.com/office/drawing/2014/main" id="{AA278CC5-AF22-490F-BEA0-BB7121B94136}"/>
              </a:ext>
            </a:extLst>
          </p:cNvPr>
          <p:cNvSpPr/>
          <p:nvPr/>
        </p:nvSpPr>
        <p:spPr>
          <a:xfrm>
            <a:off x="663272" y="4993289"/>
            <a:ext cx="435219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219DC-095C-4E71-BE0D-7D2BA5969A61}"/>
              </a:ext>
            </a:extLst>
          </p:cNvPr>
          <p:cNvSpPr>
            <a:spLocks noGrp="1"/>
          </p:cNvSpPr>
          <p:nvPr>
            <p:ph type="ctrTitle"/>
          </p:nvPr>
        </p:nvSpPr>
        <p:spPr/>
        <p:txBody>
          <a:bodyPr/>
          <a:lstStyle/>
          <a:p>
            <a:r>
              <a:rPr lang="en-US" dirty="0"/>
              <a:t>Literature Review – Threat resources</a:t>
            </a:r>
          </a:p>
        </p:txBody>
      </p:sp>
      <p:sp>
        <p:nvSpPr>
          <p:cNvPr id="4" name="Rectangle 2">
            <a:extLst>
              <a:ext uri="{FF2B5EF4-FFF2-40B4-BE49-F238E27FC236}">
                <a16:creationId xmlns:a16="http://schemas.microsoft.com/office/drawing/2014/main" id="{AB64C0A7-9467-4DF9-B671-61BB4ED408D3}"/>
              </a:ext>
            </a:extLst>
          </p:cNvPr>
          <p:cNvSpPr>
            <a:spLocks noChangeArrowheads="1"/>
          </p:cNvSpPr>
          <p:nvPr/>
        </p:nvSpPr>
        <p:spPr bwMode="auto">
          <a:xfrm>
            <a:off x="352926" y="850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6A9809F0-2AF2-4E58-A853-DCDC424711BC}"/>
              </a:ext>
            </a:extLst>
          </p:cNvPr>
          <p:cNvSpPr>
            <a:spLocks noChangeArrowheads="1"/>
          </p:cNvSpPr>
          <p:nvPr/>
        </p:nvSpPr>
        <p:spPr bwMode="auto">
          <a:xfrm>
            <a:off x="5677844" y="6126368"/>
            <a:ext cx="5404545"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F</a:t>
            </a:r>
            <a:r>
              <a:rPr kumimoji="0" lang="en-GB" altLang="en-US" sz="900" b="1" i="0" u="none" strike="noStrike" cap="none" normalizeH="0" baseline="0" dirty="0" bmk="">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igure </a:t>
            </a:r>
            <a:r>
              <a:rPr kumimoji="0" lang="en-GB" altLang="en-US" sz="900" b="1" i="0" u="none" strike="noStrike" cap="none" normalizeH="0" baseline="0" dirty="0" bmk="_Toc8592086">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6: Mitre </a:t>
            </a:r>
            <a:r>
              <a:rPr kumimoji="0" lang="en-GB" altLang="en-US" sz="900" b="1" i="0" u="none" strike="noStrike" cap="none" normalizeH="0" baseline="0" dirty="0" err="1" bmk="_Toc8592086">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Att&amp;ck</a:t>
            </a:r>
            <a:r>
              <a:rPr kumimoji="0" lang="en-GB" altLang="en-US" sz="900" b="1" i="0" u="none" strike="noStrike" cap="none" normalizeH="0" baseline="0" dirty="0" bmk="_Toc8592086">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 Data Sources</a:t>
            </a:r>
            <a:endParaRPr kumimoji="0" lang="en-US" altLang="en-US" sz="400" b="0" i="0" u="none" strike="noStrike" cap="none" normalizeH="0" baseline="0" dirty="0">
              <a:ln>
                <a:noFill/>
              </a:ln>
              <a:solidFill>
                <a:schemeClr val="tx1"/>
              </a:solidFill>
              <a:effectLst/>
              <a:latin typeface="Abadi" panose="020B0604020104020204" pitchFamily="34" charset="0"/>
            </a:endParaRPr>
          </a:p>
          <a:p>
            <a:pPr lvl="0" eaLnBrk="0" fontAlgn="base" hangingPunct="0">
              <a:spcBef>
                <a:spcPct val="0"/>
              </a:spcBef>
              <a:spcAft>
                <a:spcPct val="0"/>
              </a:spcAft>
            </a:pPr>
            <a:r>
              <a:rPr kumimoji="0" lang="en-GB" altLang="en-US" sz="1100" b="0" i="1" u="none" strike="noStrike" cap="none" normalizeH="0" baseline="0" dirty="0">
                <a:ln>
                  <a:noFill/>
                </a:ln>
                <a:solidFill>
                  <a:schemeClr val="tx1"/>
                </a:solidFill>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32</a:t>
            </a:r>
            <a:endParaRPr kumimoji="0" lang="en-GB" altLang="en-US" sz="1800" b="0" i="0" u="none" strike="noStrike" cap="none" normalizeH="0" baseline="0" dirty="0">
              <a:ln>
                <a:noFill/>
              </a:ln>
              <a:solidFill>
                <a:schemeClr val="tx1"/>
              </a:solidFill>
              <a:effectLst/>
              <a:latin typeface="Abadi" panose="020B0604020104020204" pitchFamily="34" charset="0"/>
            </a:endParaRPr>
          </a:p>
        </p:txBody>
      </p:sp>
      <p:sp>
        <p:nvSpPr>
          <p:cNvPr id="9" name="TextBox 8">
            <a:extLst>
              <a:ext uri="{FF2B5EF4-FFF2-40B4-BE49-F238E27FC236}">
                <a16:creationId xmlns:a16="http://schemas.microsoft.com/office/drawing/2014/main" id="{516503C7-E32C-48BB-BDC1-8A6B52A33A50}"/>
              </a:ext>
            </a:extLst>
          </p:cNvPr>
          <p:cNvSpPr txBox="1"/>
          <p:nvPr/>
        </p:nvSpPr>
        <p:spPr>
          <a:xfrm>
            <a:off x="1697384" y="5148454"/>
            <a:ext cx="3369561" cy="954107"/>
          </a:xfrm>
          <a:prstGeom prst="rect">
            <a:avLst/>
          </a:prstGeom>
          <a:noFill/>
        </p:spPr>
        <p:txBody>
          <a:bodyPr wrap="square" rtlCol="0">
            <a:spAutoFit/>
          </a:bodyPr>
          <a:lstStyle/>
          <a:p>
            <a:r>
              <a:rPr lang="en-US" sz="2800" dirty="0">
                <a:latin typeface="Abadi" panose="020B0604020104020204" pitchFamily="34" charset="0"/>
              </a:rPr>
              <a:t>Inaccurate and labor-intensive</a:t>
            </a:r>
          </a:p>
        </p:txBody>
      </p:sp>
      <p:sp>
        <p:nvSpPr>
          <p:cNvPr id="11" name="TextBox 10">
            <a:extLst>
              <a:ext uri="{FF2B5EF4-FFF2-40B4-BE49-F238E27FC236}">
                <a16:creationId xmlns:a16="http://schemas.microsoft.com/office/drawing/2014/main" id="{D3CC5F2A-8868-435F-B7CF-A1E251B2325D}"/>
              </a:ext>
            </a:extLst>
          </p:cNvPr>
          <p:cNvSpPr txBox="1"/>
          <p:nvPr/>
        </p:nvSpPr>
        <p:spPr>
          <a:xfrm>
            <a:off x="663272" y="1533099"/>
            <a:ext cx="4133516" cy="3046988"/>
          </a:xfrm>
          <a:prstGeom prst="rect">
            <a:avLst/>
          </a:prstGeom>
          <a:noFill/>
        </p:spPr>
        <p:txBody>
          <a:bodyPr wrap="square" rtlCol="0">
            <a:spAutoFit/>
          </a:bodyPr>
          <a:lstStyle/>
          <a:p>
            <a:r>
              <a:rPr lang="en-US" sz="2400" dirty="0">
                <a:latin typeface="Abadi" panose="020B0604020104020204" pitchFamily="34" charset="0"/>
              </a:rPr>
              <a:t>Sources reviewed:</a:t>
            </a:r>
          </a:p>
          <a:p>
            <a:endParaRPr lang="en-US" sz="24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Manual research</a:t>
            </a:r>
          </a:p>
          <a:p>
            <a:pPr marL="285750" indent="-285750">
              <a:buFont typeface="Arial" panose="020B0604020202020204" pitchFamily="34" charset="0"/>
              <a:buChar char="•"/>
            </a:pPr>
            <a:r>
              <a:rPr lang="en-US" sz="2400" dirty="0">
                <a:latin typeface="Abadi" panose="020B0604020104020204" pitchFamily="34" charset="0"/>
              </a:rPr>
              <a:t>Vendor Reports</a:t>
            </a:r>
          </a:p>
          <a:p>
            <a:pPr marL="285750" indent="-285750">
              <a:buFont typeface="Arial" panose="020B0604020202020204" pitchFamily="34" charset="0"/>
              <a:buChar char="•"/>
            </a:pPr>
            <a:r>
              <a:rPr lang="en-US" sz="2400" dirty="0">
                <a:latin typeface="Abadi" panose="020B0604020104020204" pitchFamily="34" charset="0"/>
              </a:rPr>
              <a:t>Disclosed Vulnerabilities</a:t>
            </a:r>
          </a:p>
          <a:p>
            <a:pPr marL="285750" indent="-285750">
              <a:buFont typeface="Arial" panose="020B0604020202020204" pitchFamily="34" charset="0"/>
              <a:buChar char="•"/>
            </a:pPr>
            <a:r>
              <a:rPr lang="en-US" sz="2400" b="1" dirty="0">
                <a:latin typeface="Abadi" panose="020B0604020104020204" pitchFamily="34" charset="0"/>
              </a:rPr>
              <a:t>Mitre </a:t>
            </a:r>
            <a:r>
              <a:rPr lang="en-US" sz="2400" b="1" dirty="0" err="1">
                <a:latin typeface="Abadi" panose="020B0604020104020204" pitchFamily="34" charset="0"/>
              </a:rPr>
              <a:t>Att&amp;ck</a:t>
            </a:r>
            <a:r>
              <a:rPr lang="en-US" sz="2400" b="1" dirty="0">
                <a:latin typeface="Abadi" panose="020B0604020104020204" pitchFamily="34" charset="0"/>
              </a:rPr>
              <a:t> Framework</a:t>
            </a:r>
          </a:p>
          <a:p>
            <a:pPr marL="285750" indent="-285750">
              <a:buFont typeface="Arial" panose="020B0604020202020204" pitchFamily="34" charset="0"/>
              <a:buChar char="•"/>
            </a:pPr>
            <a:r>
              <a:rPr lang="en-US" sz="2400" dirty="0" err="1">
                <a:latin typeface="Abadi" panose="020B0604020104020204" pitchFamily="34" charset="0"/>
              </a:rPr>
              <a:t>Hackmageddon</a:t>
            </a:r>
            <a:endParaRPr lang="en-US" sz="24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Exploit-DB</a:t>
            </a:r>
          </a:p>
        </p:txBody>
      </p:sp>
      <p:grpSp>
        <p:nvGrpSpPr>
          <p:cNvPr id="21" name="Graphic 19">
            <a:extLst>
              <a:ext uri="{FF2B5EF4-FFF2-40B4-BE49-F238E27FC236}">
                <a16:creationId xmlns:a16="http://schemas.microsoft.com/office/drawing/2014/main" id="{DE23C196-B1E4-464D-915C-0F422B1C22E6}"/>
              </a:ext>
            </a:extLst>
          </p:cNvPr>
          <p:cNvGrpSpPr/>
          <p:nvPr/>
        </p:nvGrpSpPr>
        <p:grpSpPr>
          <a:xfrm>
            <a:off x="5677844" y="1684542"/>
            <a:ext cx="5904556" cy="4509352"/>
            <a:chOff x="2538916" y="353369"/>
            <a:chExt cx="7162546" cy="6178294"/>
          </a:xfrm>
        </p:grpSpPr>
        <p:sp>
          <p:nvSpPr>
            <p:cNvPr id="23" name="Freeform: Shape 22">
              <a:extLst>
                <a:ext uri="{FF2B5EF4-FFF2-40B4-BE49-F238E27FC236}">
                  <a16:creationId xmlns:a16="http://schemas.microsoft.com/office/drawing/2014/main" id="{44DFA876-2D78-41F1-849A-9456DBABA265}"/>
                </a:ext>
              </a:extLst>
            </p:cNvPr>
            <p:cNvSpPr/>
            <p:nvPr/>
          </p:nvSpPr>
          <p:spPr>
            <a:xfrm>
              <a:off x="4322887" y="708096"/>
              <a:ext cx="7706" cy="5463283"/>
            </a:xfrm>
            <a:custGeom>
              <a:avLst/>
              <a:gdLst>
                <a:gd name="connsiteX0" fmla="*/ 4674 w 7705"/>
                <a:gd name="connsiteY0" fmla="*/ 4674 h 5463283"/>
                <a:gd name="connsiteX1" fmla="*/ 4674 w 7705"/>
                <a:gd name="connsiteY1" fmla="*/ 5460251 h 5463283"/>
              </a:gdLst>
              <a:ahLst/>
              <a:cxnLst>
                <a:cxn ang="0">
                  <a:pos x="connsiteX0" y="connsiteY0"/>
                </a:cxn>
                <a:cxn ang="0">
                  <a:pos x="connsiteX1" y="connsiteY1"/>
                </a:cxn>
              </a:cxnLst>
              <a:rect l="l" t="t" r="r" b="b"/>
              <a:pathLst>
                <a:path w="7705" h="5463283">
                  <a:moveTo>
                    <a:pt x="4674" y="4674"/>
                  </a:moveTo>
                  <a:lnTo>
                    <a:pt x="4674" y="5460251"/>
                  </a:lnTo>
                </a:path>
              </a:pathLst>
            </a:custGeom>
            <a:noFill/>
            <a:ln w="7703" cap="flat">
              <a:solidFill>
                <a:srgbClr val="333333"/>
              </a:solidFill>
              <a:prstDash val="solid"/>
              <a:miter/>
            </a:ln>
          </p:spPr>
          <p:txBody>
            <a:bodyPr rtlCol="0" anchor="ctr"/>
            <a:lstStyle/>
            <a:p>
              <a:endParaRPr lang="en-US">
                <a:noFill/>
              </a:endParaRPr>
            </a:p>
          </p:txBody>
        </p:sp>
        <p:sp>
          <p:nvSpPr>
            <p:cNvPr id="24" name="Freeform: Shape 23">
              <a:extLst>
                <a:ext uri="{FF2B5EF4-FFF2-40B4-BE49-F238E27FC236}">
                  <a16:creationId xmlns:a16="http://schemas.microsoft.com/office/drawing/2014/main" id="{0BA6BE88-416D-452C-9162-38E177F8919F}"/>
                </a:ext>
              </a:extLst>
            </p:cNvPr>
            <p:cNvSpPr/>
            <p:nvPr/>
          </p:nvSpPr>
          <p:spPr>
            <a:xfrm>
              <a:off x="5648253" y="708096"/>
              <a:ext cx="7706" cy="5463283"/>
            </a:xfrm>
            <a:custGeom>
              <a:avLst/>
              <a:gdLst>
                <a:gd name="connsiteX0" fmla="*/ 4674 w 7705"/>
                <a:gd name="connsiteY0" fmla="*/ 4674 h 5463283"/>
                <a:gd name="connsiteX1" fmla="*/ 4674 w 7705"/>
                <a:gd name="connsiteY1" fmla="*/ 5460251 h 5463283"/>
              </a:gdLst>
              <a:ahLst/>
              <a:cxnLst>
                <a:cxn ang="0">
                  <a:pos x="connsiteX0" y="connsiteY0"/>
                </a:cxn>
                <a:cxn ang="0">
                  <a:pos x="connsiteX1" y="connsiteY1"/>
                </a:cxn>
              </a:cxnLst>
              <a:rect l="l" t="t" r="r" b="b"/>
              <a:pathLst>
                <a:path w="7705" h="5463283">
                  <a:moveTo>
                    <a:pt x="4674" y="4674"/>
                  </a:moveTo>
                  <a:lnTo>
                    <a:pt x="4674" y="5460251"/>
                  </a:lnTo>
                </a:path>
              </a:pathLst>
            </a:custGeom>
            <a:noFill/>
            <a:ln w="7703" cap="flat">
              <a:solidFill>
                <a:srgbClr val="CCCCCC"/>
              </a:solidFill>
              <a:prstDash val="solid"/>
              <a:miter/>
            </a:ln>
          </p:spPr>
          <p:txBody>
            <a:bodyPr rtlCol="0" anchor="ctr"/>
            <a:lstStyle/>
            <a:p>
              <a:endParaRPr lang="en-US">
                <a:noFill/>
              </a:endParaRPr>
            </a:p>
          </p:txBody>
        </p:sp>
        <p:sp>
          <p:nvSpPr>
            <p:cNvPr id="25" name="Freeform: Shape 24">
              <a:extLst>
                <a:ext uri="{FF2B5EF4-FFF2-40B4-BE49-F238E27FC236}">
                  <a16:creationId xmlns:a16="http://schemas.microsoft.com/office/drawing/2014/main" id="{0D129EB7-65D1-4D8E-A18B-45802F7D7E90}"/>
                </a:ext>
              </a:extLst>
            </p:cNvPr>
            <p:cNvSpPr/>
            <p:nvPr/>
          </p:nvSpPr>
          <p:spPr>
            <a:xfrm>
              <a:off x="6973619" y="708096"/>
              <a:ext cx="7706" cy="5463283"/>
            </a:xfrm>
            <a:custGeom>
              <a:avLst/>
              <a:gdLst>
                <a:gd name="connsiteX0" fmla="*/ 4674 w 7705"/>
                <a:gd name="connsiteY0" fmla="*/ 4674 h 5463283"/>
                <a:gd name="connsiteX1" fmla="*/ 4674 w 7705"/>
                <a:gd name="connsiteY1" fmla="*/ 5460251 h 5463283"/>
              </a:gdLst>
              <a:ahLst/>
              <a:cxnLst>
                <a:cxn ang="0">
                  <a:pos x="connsiteX0" y="connsiteY0"/>
                </a:cxn>
                <a:cxn ang="0">
                  <a:pos x="connsiteX1" y="connsiteY1"/>
                </a:cxn>
              </a:cxnLst>
              <a:rect l="l" t="t" r="r" b="b"/>
              <a:pathLst>
                <a:path w="7705" h="5463283">
                  <a:moveTo>
                    <a:pt x="4674" y="4674"/>
                  </a:moveTo>
                  <a:lnTo>
                    <a:pt x="4674" y="5460251"/>
                  </a:lnTo>
                </a:path>
              </a:pathLst>
            </a:custGeom>
            <a:noFill/>
            <a:ln w="7703" cap="flat">
              <a:solidFill>
                <a:srgbClr val="CCCCCC"/>
              </a:solidFill>
              <a:prstDash val="solid"/>
              <a:miter/>
            </a:ln>
          </p:spPr>
          <p:txBody>
            <a:bodyPr rtlCol="0" anchor="ctr"/>
            <a:lstStyle/>
            <a:p>
              <a:endParaRPr lang="en-US">
                <a:noFill/>
              </a:endParaRPr>
            </a:p>
          </p:txBody>
        </p:sp>
        <p:sp>
          <p:nvSpPr>
            <p:cNvPr id="26" name="Freeform: Shape 25">
              <a:extLst>
                <a:ext uri="{FF2B5EF4-FFF2-40B4-BE49-F238E27FC236}">
                  <a16:creationId xmlns:a16="http://schemas.microsoft.com/office/drawing/2014/main" id="{3DE69F6E-319F-40B7-94A9-E3CC614AD802}"/>
                </a:ext>
              </a:extLst>
            </p:cNvPr>
            <p:cNvSpPr/>
            <p:nvPr/>
          </p:nvSpPr>
          <p:spPr>
            <a:xfrm>
              <a:off x="8298986" y="708096"/>
              <a:ext cx="7706" cy="5463283"/>
            </a:xfrm>
            <a:custGeom>
              <a:avLst/>
              <a:gdLst>
                <a:gd name="connsiteX0" fmla="*/ 4674 w 7705"/>
                <a:gd name="connsiteY0" fmla="*/ 4674 h 5463283"/>
                <a:gd name="connsiteX1" fmla="*/ 4674 w 7705"/>
                <a:gd name="connsiteY1" fmla="*/ 5460251 h 5463283"/>
              </a:gdLst>
              <a:ahLst/>
              <a:cxnLst>
                <a:cxn ang="0">
                  <a:pos x="connsiteX0" y="connsiteY0"/>
                </a:cxn>
                <a:cxn ang="0">
                  <a:pos x="connsiteX1" y="connsiteY1"/>
                </a:cxn>
              </a:cxnLst>
              <a:rect l="l" t="t" r="r" b="b"/>
              <a:pathLst>
                <a:path w="7705" h="5463283">
                  <a:moveTo>
                    <a:pt x="4674" y="4674"/>
                  </a:moveTo>
                  <a:lnTo>
                    <a:pt x="4674" y="5460251"/>
                  </a:lnTo>
                </a:path>
              </a:pathLst>
            </a:custGeom>
            <a:noFill/>
            <a:ln w="7703" cap="flat">
              <a:solidFill>
                <a:srgbClr val="CCCCCC"/>
              </a:solidFill>
              <a:prstDash val="solid"/>
              <a:miter/>
            </a:ln>
          </p:spPr>
          <p:txBody>
            <a:bodyPr rtlCol="0" anchor="ctr"/>
            <a:lstStyle/>
            <a:p>
              <a:endParaRPr lang="en-US">
                <a:noFill/>
              </a:endParaRPr>
            </a:p>
          </p:txBody>
        </p:sp>
        <p:sp>
          <p:nvSpPr>
            <p:cNvPr id="27" name="Freeform: Shape 26">
              <a:extLst>
                <a:ext uri="{FF2B5EF4-FFF2-40B4-BE49-F238E27FC236}">
                  <a16:creationId xmlns:a16="http://schemas.microsoft.com/office/drawing/2014/main" id="{818DC997-8F58-405E-B29D-0545BFCAAFA0}"/>
                </a:ext>
              </a:extLst>
            </p:cNvPr>
            <p:cNvSpPr/>
            <p:nvPr/>
          </p:nvSpPr>
          <p:spPr>
            <a:xfrm>
              <a:off x="9624352" y="708096"/>
              <a:ext cx="7706" cy="5463283"/>
            </a:xfrm>
            <a:custGeom>
              <a:avLst/>
              <a:gdLst>
                <a:gd name="connsiteX0" fmla="*/ 4674 w 7705"/>
                <a:gd name="connsiteY0" fmla="*/ 4674 h 5463283"/>
                <a:gd name="connsiteX1" fmla="*/ 4674 w 7705"/>
                <a:gd name="connsiteY1" fmla="*/ 5460251 h 5463283"/>
              </a:gdLst>
              <a:ahLst/>
              <a:cxnLst>
                <a:cxn ang="0">
                  <a:pos x="connsiteX0" y="connsiteY0"/>
                </a:cxn>
                <a:cxn ang="0">
                  <a:pos x="connsiteX1" y="connsiteY1"/>
                </a:cxn>
              </a:cxnLst>
              <a:rect l="l" t="t" r="r" b="b"/>
              <a:pathLst>
                <a:path w="7705" h="5463283">
                  <a:moveTo>
                    <a:pt x="4674" y="4674"/>
                  </a:moveTo>
                  <a:lnTo>
                    <a:pt x="4674" y="5460251"/>
                  </a:lnTo>
                </a:path>
              </a:pathLst>
            </a:custGeom>
            <a:noFill/>
            <a:ln w="7703" cap="flat">
              <a:solidFill>
                <a:srgbClr val="CCCCCC"/>
              </a:solidFill>
              <a:prstDash val="solid"/>
              <a:miter/>
            </a:ln>
          </p:spPr>
          <p:txBody>
            <a:bodyPr rtlCol="0" anchor="ctr"/>
            <a:lstStyle/>
            <a:p>
              <a:endParaRPr lang="en-US">
                <a:noFill/>
              </a:endParaRPr>
            </a:p>
          </p:txBody>
        </p:sp>
        <p:sp>
          <p:nvSpPr>
            <p:cNvPr id="28" name="Freeform: Shape 27">
              <a:extLst>
                <a:ext uri="{FF2B5EF4-FFF2-40B4-BE49-F238E27FC236}">
                  <a16:creationId xmlns:a16="http://schemas.microsoft.com/office/drawing/2014/main" id="{E7C37401-F150-4DAE-A331-B8FC1E6A1FFB}"/>
                </a:ext>
              </a:extLst>
            </p:cNvPr>
            <p:cNvSpPr/>
            <p:nvPr/>
          </p:nvSpPr>
          <p:spPr>
            <a:xfrm>
              <a:off x="4323707" y="755151"/>
              <a:ext cx="4168740" cy="69351"/>
            </a:xfrm>
            <a:custGeom>
              <a:avLst/>
              <a:gdLst>
                <a:gd name="connsiteX0" fmla="*/ 0 w 4168739"/>
                <a:gd name="connsiteY0" fmla="*/ 69351 h 69350"/>
                <a:gd name="connsiteX1" fmla="*/ 0 w 4168739"/>
                <a:gd name="connsiteY1" fmla="*/ 0 h 69350"/>
                <a:gd name="connsiteX2" fmla="*/ 4153328 w 4168739"/>
                <a:gd name="connsiteY2" fmla="*/ 0 h 69350"/>
                <a:gd name="connsiteX3" fmla="*/ 4168740 w 4168739"/>
                <a:gd name="connsiteY3" fmla="*/ 15411 h 69350"/>
                <a:gd name="connsiteX4" fmla="*/ 4168740 w 4168739"/>
                <a:gd name="connsiteY4" fmla="*/ 53939 h 69350"/>
                <a:gd name="connsiteX5" fmla="*/ 4153328 w 41687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8739" h="69350">
                  <a:moveTo>
                    <a:pt x="0" y="69351"/>
                  </a:moveTo>
                  <a:lnTo>
                    <a:pt x="0" y="0"/>
                  </a:lnTo>
                  <a:lnTo>
                    <a:pt x="4153328" y="0"/>
                  </a:lnTo>
                  <a:cubicBezTo>
                    <a:pt x="4161843" y="0"/>
                    <a:pt x="4168740" y="6900"/>
                    <a:pt x="4168740" y="15411"/>
                  </a:cubicBezTo>
                  <a:lnTo>
                    <a:pt x="4168740" y="53939"/>
                  </a:lnTo>
                  <a:cubicBezTo>
                    <a:pt x="4168740" y="62454"/>
                    <a:pt x="4161843" y="69351"/>
                    <a:pt x="41533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29" name="Freeform: Shape 28">
              <a:extLst>
                <a:ext uri="{FF2B5EF4-FFF2-40B4-BE49-F238E27FC236}">
                  <a16:creationId xmlns:a16="http://schemas.microsoft.com/office/drawing/2014/main" id="{81A7D9C7-BE09-41EF-937C-EC00290CC913}"/>
                </a:ext>
              </a:extLst>
            </p:cNvPr>
            <p:cNvSpPr/>
            <p:nvPr/>
          </p:nvSpPr>
          <p:spPr>
            <a:xfrm>
              <a:off x="4319034" y="750477"/>
              <a:ext cx="4176445" cy="77056"/>
            </a:xfrm>
            <a:custGeom>
              <a:avLst/>
              <a:gdLst>
                <a:gd name="connsiteX0" fmla="*/ 4674 w 4176445"/>
                <a:gd name="connsiteY0" fmla="*/ 74024 h 77056"/>
                <a:gd name="connsiteX1" fmla="*/ 4674 w 4176445"/>
                <a:gd name="connsiteY1" fmla="*/ 4674 h 77056"/>
                <a:gd name="connsiteX2" fmla="*/ 4158002 w 4176445"/>
                <a:gd name="connsiteY2" fmla="*/ 4674 h 77056"/>
                <a:gd name="connsiteX3" fmla="*/ 4173413 w 4176445"/>
                <a:gd name="connsiteY3" fmla="*/ 20085 h 77056"/>
                <a:gd name="connsiteX4" fmla="*/ 4173413 w 4176445"/>
                <a:gd name="connsiteY4" fmla="*/ 58613 h 77056"/>
                <a:gd name="connsiteX5" fmla="*/ 4158002 w 4176445"/>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445" h="77056">
                  <a:moveTo>
                    <a:pt x="4674" y="74024"/>
                  </a:moveTo>
                  <a:lnTo>
                    <a:pt x="4674" y="4674"/>
                  </a:lnTo>
                  <a:lnTo>
                    <a:pt x="4158002" y="4674"/>
                  </a:lnTo>
                  <a:cubicBezTo>
                    <a:pt x="4166516" y="4674"/>
                    <a:pt x="4173413" y="11573"/>
                    <a:pt x="4173413" y="20085"/>
                  </a:cubicBezTo>
                  <a:lnTo>
                    <a:pt x="4173413" y="58613"/>
                  </a:lnTo>
                  <a:cubicBezTo>
                    <a:pt x="4173413" y="67128"/>
                    <a:pt x="4166516" y="74024"/>
                    <a:pt x="4158002" y="74024"/>
                  </a:cubicBezTo>
                  <a:close/>
                </a:path>
              </a:pathLst>
            </a:custGeom>
            <a:solidFill>
              <a:srgbClr val="4285F4"/>
            </a:solidFill>
            <a:ln w="7703" cap="sq">
              <a:noFill/>
              <a:prstDash val="solid"/>
              <a:miter/>
            </a:ln>
          </p:spPr>
          <p:txBody>
            <a:bodyPr rtlCol="0" anchor="ctr"/>
            <a:lstStyle/>
            <a:p>
              <a:endParaRPr lang="en-US">
                <a:noFill/>
              </a:endParaRPr>
            </a:p>
          </p:txBody>
        </p:sp>
        <p:sp>
          <p:nvSpPr>
            <p:cNvPr id="30" name="Freeform: Shape 29">
              <a:extLst>
                <a:ext uri="{FF2B5EF4-FFF2-40B4-BE49-F238E27FC236}">
                  <a16:creationId xmlns:a16="http://schemas.microsoft.com/office/drawing/2014/main" id="{9944B725-25CC-4F09-963C-7AD1AF8B51D6}"/>
                </a:ext>
              </a:extLst>
            </p:cNvPr>
            <p:cNvSpPr/>
            <p:nvPr/>
          </p:nvSpPr>
          <p:spPr>
            <a:xfrm>
              <a:off x="4323707" y="863029"/>
              <a:ext cx="2388742" cy="69351"/>
            </a:xfrm>
            <a:custGeom>
              <a:avLst/>
              <a:gdLst>
                <a:gd name="connsiteX0" fmla="*/ 0 w 2388741"/>
                <a:gd name="connsiteY0" fmla="*/ 69351 h 69350"/>
                <a:gd name="connsiteX1" fmla="*/ 0 w 2388741"/>
                <a:gd name="connsiteY1" fmla="*/ 0 h 69350"/>
                <a:gd name="connsiteX2" fmla="*/ 2373331 w 2388741"/>
                <a:gd name="connsiteY2" fmla="*/ 0 h 69350"/>
                <a:gd name="connsiteX3" fmla="*/ 2388742 w 2388741"/>
                <a:gd name="connsiteY3" fmla="*/ 15411 h 69350"/>
                <a:gd name="connsiteX4" fmla="*/ 2388742 w 2388741"/>
                <a:gd name="connsiteY4" fmla="*/ 53939 h 69350"/>
                <a:gd name="connsiteX5" fmla="*/ 2373331 w 2388741"/>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741" h="69350">
                  <a:moveTo>
                    <a:pt x="0" y="69351"/>
                  </a:moveTo>
                  <a:lnTo>
                    <a:pt x="0" y="0"/>
                  </a:lnTo>
                  <a:lnTo>
                    <a:pt x="2373331" y="0"/>
                  </a:lnTo>
                  <a:cubicBezTo>
                    <a:pt x="2381845" y="0"/>
                    <a:pt x="2388742" y="6897"/>
                    <a:pt x="2388742" y="15411"/>
                  </a:cubicBezTo>
                  <a:lnTo>
                    <a:pt x="2388742" y="53939"/>
                  </a:lnTo>
                  <a:cubicBezTo>
                    <a:pt x="2388742" y="62454"/>
                    <a:pt x="2381845" y="69351"/>
                    <a:pt x="237333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31" name="Freeform: Shape 30">
              <a:extLst>
                <a:ext uri="{FF2B5EF4-FFF2-40B4-BE49-F238E27FC236}">
                  <a16:creationId xmlns:a16="http://schemas.microsoft.com/office/drawing/2014/main" id="{BEB69591-AE45-4D39-BDBE-19277464902D}"/>
                </a:ext>
              </a:extLst>
            </p:cNvPr>
            <p:cNvSpPr/>
            <p:nvPr/>
          </p:nvSpPr>
          <p:spPr>
            <a:xfrm>
              <a:off x="4319034" y="858356"/>
              <a:ext cx="2396447" cy="77056"/>
            </a:xfrm>
            <a:custGeom>
              <a:avLst/>
              <a:gdLst>
                <a:gd name="connsiteX0" fmla="*/ 4674 w 2396447"/>
                <a:gd name="connsiteY0" fmla="*/ 74024 h 77056"/>
                <a:gd name="connsiteX1" fmla="*/ 4674 w 2396447"/>
                <a:gd name="connsiteY1" fmla="*/ 4674 h 77056"/>
                <a:gd name="connsiteX2" fmla="*/ 2378004 w 2396447"/>
                <a:gd name="connsiteY2" fmla="*/ 4674 h 77056"/>
                <a:gd name="connsiteX3" fmla="*/ 2393415 w 2396447"/>
                <a:gd name="connsiteY3" fmla="*/ 20085 h 77056"/>
                <a:gd name="connsiteX4" fmla="*/ 2393415 w 2396447"/>
                <a:gd name="connsiteY4" fmla="*/ 58613 h 77056"/>
                <a:gd name="connsiteX5" fmla="*/ 2378004 w 2396447"/>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6447" h="77056">
                  <a:moveTo>
                    <a:pt x="4674" y="74024"/>
                  </a:moveTo>
                  <a:lnTo>
                    <a:pt x="4674" y="4674"/>
                  </a:lnTo>
                  <a:lnTo>
                    <a:pt x="2378004" y="4674"/>
                  </a:lnTo>
                  <a:cubicBezTo>
                    <a:pt x="2386519" y="4674"/>
                    <a:pt x="2393415" y="11570"/>
                    <a:pt x="2393415" y="20085"/>
                  </a:cubicBezTo>
                  <a:lnTo>
                    <a:pt x="2393415" y="58613"/>
                  </a:lnTo>
                  <a:cubicBezTo>
                    <a:pt x="2393415" y="67128"/>
                    <a:pt x="2386519" y="74024"/>
                    <a:pt x="2378004" y="74024"/>
                  </a:cubicBezTo>
                  <a:close/>
                </a:path>
              </a:pathLst>
            </a:custGeom>
            <a:solidFill>
              <a:srgbClr val="4285F4"/>
            </a:solidFill>
            <a:ln w="7703" cap="sq">
              <a:noFill/>
              <a:prstDash val="solid"/>
              <a:miter/>
            </a:ln>
          </p:spPr>
          <p:txBody>
            <a:bodyPr rtlCol="0" anchor="ctr"/>
            <a:lstStyle/>
            <a:p>
              <a:endParaRPr lang="en-US">
                <a:noFill/>
              </a:endParaRPr>
            </a:p>
          </p:txBody>
        </p:sp>
        <p:sp>
          <p:nvSpPr>
            <p:cNvPr id="1024" name="Freeform: Shape 1023">
              <a:extLst>
                <a:ext uri="{FF2B5EF4-FFF2-40B4-BE49-F238E27FC236}">
                  <a16:creationId xmlns:a16="http://schemas.microsoft.com/office/drawing/2014/main" id="{33418B14-C76C-4833-A921-2DE7FF91C68D}"/>
                </a:ext>
              </a:extLst>
            </p:cNvPr>
            <p:cNvSpPr/>
            <p:nvPr/>
          </p:nvSpPr>
          <p:spPr>
            <a:xfrm>
              <a:off x="4323707" y="970908"/>
              <a:ext cx="2311686" cy="69351"/>
            </a:xfrm>
            <a:custGeom>
              <a:avLst/>
              <a:gdLst>
                <a:gd name="connsiteX0" fmla="*/ 0 w 2311685"/>
                <a:gd name="connsiteY0" fmla="*/ 69351 h 69350"/>
                <a:gd name="connsiteX1" fmla="*/ 0 w 2311685"/>
                <a:gd name="connsiteY1" fmla="*/ 0 h 69350"/>
                <a:gd name="connsiteX2" fmla="*/ 2296274 w 2311685"/>
                <a:gd name="connsiteY2" fmla="*/ 0 h 69350"/>
                <a:gd name="connsiteX3" fmla="*/ 2311686 w 2311685"/>
                <a:gd name="connsiteY3" fmla="*/ 15411 h 69350"/>
                <a:gd name="connsiteX4" fmla="*/ 2311686 w 2311685"/>
                <a:gd name="connsiteY4" fmla="*/ 53939 h 69350"/>
                <a:gd name="connsiteX5" fmla="*/ 2296274 w 2311685"/>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685" h="69350">
                  <a:moveTo>
                    <a:pt x="0" y="69351"/>
                  </a:moveTo>
                  <a:lnTo>
                    <a:pt x="0" y="0"/>
                  </a:lnTo>
                  <a:lnTo>
                    <a:pt x="2296274" y="0"/>
                  </a:lnTo>
                  <a:cubicBezTo>
                    <a:pt x="2304789" y="0"/>
                    <a:pt x="2311686" y="6897"/>
                    <a:pt x="2311686" y="15411"/>
                  </a:cubicBezTo>
                  <a:lnTo>
                    <a:pt x="2311686" y="53939"/>
                  </a:lnTo>
                  <a:cubicBezTo>
                    <a:pt x="2311686" y="62454"/>
                    <a:pt x="2304789" y="69351"/>
                    <a:pt x="2296274"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26" name="Freeform: Shape 1025">
              <a:extLst>
                <a:ext uri="{FF2B5EF4-FFF2-40B4-BE49-F238E27FC236}">
                  <a16:creationId xmlns:a16="http://schemas.microsoft.com/office/drawing/2014/main" id="{D1839FAE-8A6D-4710-BA84-14B09F4B1363}"/>
                </a:ext>
              </a:extLst>
            </p:cNvPr>
            <p:cNvSpPr/>
            <p:nvPr/>
          </p:nvSpPr>
          <p:spPr>
            <a:xfrm>
              <a:off x="4319034" y="966234"/>
              <a:ext cx="2319391" cy="77056"/>
            </a:xfrm>
            <a:custGeom>
              <a:avLst/>
              <a:gdLst>
                <a:gd name="connsiteX0" fmla="*/ 4674 w 2319391"/>
                <a:gd name="connsiteY0" fmla="*/ 74024 h 77056"/>
                <a:gd name="connsiteX1" fmla="*/ 4674 w 2319391"/>
                <a:gd name="connsiteY1" fmla="*/ 4674 h 77056"/>
                <a:gd name="connsiteX2" fmla="*/ 2300948 w 2319391"/>
                <a:gd name="connsiteY2" fmla="*/ 4674 h 77056"/>
                <a:gd name="connsiteX3" fmla="*/ 2316359 w 2319391"/>
                <a:gd name="connsiteY3" fmla="*/ 20085 h 77056"/>
                <a:gd name="connsiteX4" fmla="*/ 2316359 w 2319391"/>
                <a:gd name="connsiteY4" fmla="*/ 58613 h 77056"/>
                <a:gd name="connsiteX5" fmla="*/ 2300948 w 2319391"/>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9391" h="77056">
                  <a:moveTo>
                    <a:pt x="4674" y="74024"/>
                  </a:moveTo>
                  <a:lnTo>
                    <a:pt x="4674" y="4674"/>
                  </a:lnTo>
                  <a:lnTo>
                    <a:pt x="2300948" y="4674"/>
                  </a:lnTo>
                  <a:cubicBezTo>
                    <a:pt x="2309462" y="4674"/>
                    <a:pt x="2316359" y="11570"/>
                    <a:pt x="2316359" y="20085"/>
                  </a:cubicBezTo>
                  <a:lnTo>
                    <a:pt x="2316359" y="58613"/>
                  </a:lnTo>
                  <a:cubicBezTo>
                    <a:pt x="2316359" y="67128"/>
                    <a:pt x="2309462" y="74024"/>
                    <a:pt x="2300948" y="74024"/>
                  </a:cubicBezTo>
                  <a:close/>
                </a:path>
              </a:pathLst>
            </a:custGeom>
            <a:solidFill>
              <a:srgbClr val="4285F4"/>
            </a:solidFill>
            <a:ln w="7703" cap="sq">
              <a:noFill/>
              <a:prstDash val="solid"/>
              <a:miter/>
            </a:ln>
          </p:spPr>
          <p:txBody>
            <a:bodyPr rtlCol="0" anchor="ctr"/>
            <a:lstStyle/>
            <a:p>
              <a:endParaRPr lang="en-US">
                <a:noFill/>
              </a:endParaRPr>
            </a:p>
          </p:txBody>
        </p:sp>
        <p:sp>
          <p:nvSpPr>
            <p:cNvPr id="1027" name="Freeform: Shape 1026">
              <a:extLst>
                <a:ext uri="{FF2B5EF4-FFF2-40B4-BE49-F238E27FC236}">
                  <a16:creationId xmlns:a16="http://schemas.microsoft.com/office/drawing/2014/main" id="{49F38868-93BD-422A-BC21-8159FA9DF5B2}"/>
                </a:ext>
              </a:extLst>
            </p:cNvPr>
            <p:cNvSpPr/>
            <p:nvPr/>
          </p:nvSpPr>
          <p:spPr>
            <a:xfrm>
              <a:off x="4323707" y="1078787"/>
              <a:ext cx="1086492" cy="69351"/>
            </a:xfrm>
            <a:custGeom>
              <a:avLst/>
              <a:gdLst>
                <a:gd name="connsiteX0" fmla="*/ 0 w 1086492"/>
                <a:gd name="connsiteY0" fmla="*/ 69351 h 69350"/>
                <a:gd name="connsiteX1" fmla="*/ 0 w 1086492"/>
                <a:gd name="connsiteY1" fmla="*/ 0 h 69350"/>
                <a:gd name="connsiteX2" fmla="*/ 1071081 w 1086492"/>
                <a:gd name="connsiteY2" fmla="*/ 0 h 69350"/>
                <a:gd name="connsiteX3" fmla="*/ 1086492 w 1086492"/>
                <a:gd name="connsiteY3" fmla="*/ 15411 h 69350"/>
                <a:gd name="connsiteX4" fmla="*/ 1086492 w 1086492"/>
                <a:gd name="connsiteY4" fmla="*/ 53939 h 69350"/>
                <a:gd name="connsiteX5" fmla="*/ 1071081 w 108649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492" h="69350">
                  <a:moveTo>
                    <a:pt x="0" y="69351"/>
                  </a:moveTo>
                  <a:lnTo>
                    <a:pt x="0" y="0"/>
                  </a:lnTo>
                  <a:lnTo>
                    <a:pt x="1071081" y="0"/>
                  </a:lnTo>
                  <a:cubicBezTo>
                    <a:pt x="1079596" y="0"/>
                    <a:pt x="1086492" y="6897"/>
                    <a:pt x="1086492" y="15411"/>
                  </a:cubicBezTo>
                  <a:lnTo>
                    <a:pt x="1086492" y="53939"/>
                  </a:lnTo>
                  <a:cubicBezTo>
                    <a:pt x="1086492" y="62454"/>
                    <a:pt x="1079596" y="69351"/>
                    <a:pt x="107108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28" name="Freeform: Shape 1027">
              <a:extLst>
                <a:ext uri="{FF2B5EF4-FFF2-40B4-BE49-F238E27FC236}">
                  <a16:creationId xmlns:a16="http://schemas.microsoft.com/office/drawing/2014/main" id="{AC9FF481-6EA3-40AD-AD6E-E95B87AE5662}"/>
                </a:ext>
              </a:extLst>
            </p:cNvPr>
            <p:cNvSpPr/>
            <p:nvPr/>
          </p:nvSpPr>
          <p:spPr>
            <a:xfrm>
              <a:off x="4319034" y="1074113"/>
              <a:ext cx="1094198" cy="77056"/>
            </a:xfrm>
            <a:custGeom>
              <a:avLst/>
              <a:gdLst>
                <a:gd name="connsiteX0" fmla="*/ 4674 w 1094197"/>
                <a:gd name="connsiteY0" fmla="*/ 74024 h 77056"/>
                <a:gd name="connsiteX1" fmla="*/ 4674 w 1094197"/>
                <a:gd name="connsiteY1" fmla="*/ 4674 h 77056"/>
                <a:gd name="connsiteX2" fmla="*/ 1075755 w 1094197"/>
                <a:gd name="connsiteY2" fmla="*/ 4674 h 77056"/>
                <a:gd name="connsiteX3" fmla="*/ 1091166 w 1094197"/>
                <a:gd name="connsiteY3" fmla="*/ 20085 h 77056"/>
                <a:gd name="connsiteX4" fmla="*/ 1091166 w 1094197"/>
                <a:gd name="connsiteY4" fmla="*/ 58613 h 77056"/>
                <a:gd name="connsiteX5" fmla="*/ 1075755 w 1094197"/>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97" h="77056">
                  <a:moveTo>
                    <a:pt x="4674" y="74024"/>
                  </a:moveTo>
                  <a:lnTo>
                    <a:pt x="4674" y="4674"/>
                  </a:lnTo>
                  <a:lnTo>
                    <a:pt x="1075755" y="4674"/>
                  </a:lnTo>
                  <a:cubicBezTo>
                    <a:pt x="1084269" y="4674"/>
                    <a:pt x="1091166" y="11570"/>
                    <a:pt x="1091166" y="20085"/>
                  </a:cubicBezTo>
                  <a:lnTo>
                    <a:pt x="1091166" y="58613"/>
                  </a:lnTo>
                  <a:cubicBezTo>
                    <a:pt x="1091166" y="67128"/>
                    <a:pt x="1084269" y="74024"/>
                    <a:pt x="1075755" y="74024"/>
                  </a:cubicBezTo>
                  <a:close/>
                </a:path>
              </a:pathLst>
            </a:custGeom>
            <a:solidFill>
              <a:srgbClr val="4285F4"/>
            </a:solidFill>
            <a:ln w="7703" cap="sq">
              <a:noFill/>
              <a:prstDash val="solid"/>
              <a:miter/>
            </a:ln>
          </p:spPr>
          <p:txBody>
            <a:bodyPr rtlCol="0" anchor="ctr"/>
            <a:lstStyle/>
            <a:p>
              <a:endParaRPr lang="en-US">
                <a:noFill/>
              </a:endParaRPr>
            </a:p>
          </p:txBody>
        </p:sp>
        <p:sp>
          <p:nvSpPr>
            <p:cNvPr id="1029" name="Freeform: Shape 1028">
              <a:extLst>
                <a:ext uri="{FF2B5EF4-FFF2-40B4-BE49-F238E27FC236}">
                  <a16:creationId xmlns:a16="http://schemas.microsoft.com/office/drawing/2014/main" id="{AD455AF5-AD33-441C-A7CD-C3A3A81BE648}"/>
                </a:ext>
              </a:extLst>
            </p:cNvPr>
            <p:cNvSpPr/>
            <p:nvPr/>
          </p:nvSpPr>
          <p:spPr>
            <a:xfrm>
              <a:off x="4323707" y="1186665"/>
              <a:ext cx="986319" cy="69351"/>
            </a:xfrm>
            <a:custGeom>
              <a:avLst/>
              <a:gdLst>
                <a:gd name="connsiteX0" fmla="*/ 0 w 986319"/>
                <a:gd name="connsiteY0" fmla="*/ 69351 h 69350"/>
                <a:gd name="connsiteX1" fmla="*/ 0 w 986319"/>
                <a:gd name="connsiteY1" fmla="*/ 0 h 69350"/>
                <a:gd name="connsiteX2" fmla="*/ 970908 w 986319"/>
                <a:gd name="connsiteY2" fmla="*/ 0 h 69350"/>
                <a:gd name="connsiteX3" fmla="*/ 986319 w 986319"/>
                <a:gd name="connsiteY3" fmla="*/ 15411 h 69350"/>
                <a:gd name="connsiteX4" fmla="*/ 986319 w 986319"/>
                <a:gd name="connsiteY4" fmla="*/ 53939 h 69350"/>
                <a:gd name="connsiteX5" fmla="*/ 970908 w 98631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319" h="69350">
                  <a:moveTo>
                    <a:pt x="0" y="69351"/>
                  </a:moveTo>
                  <a:lnTo>
                    <a:pt x="0" y="0"/>
                  </a:lnTo>
                  <a:lnTo>
                    <a:pt x="970908" y="0"/>
                  </a:lnTo>
                  <a:cubicBezTo>
                    <a:pt x="979423" y="0"/>
                    <a:pt x="986319" y="6897"/>
                    <a:pt x="986319" y="15411"/>
                  </a:cubicBezTo>
                  <a:lnTo>
                    <a:pt x="986319" y="53939"/>
                  </a:lnTo>
                  <a:cubicBezTo>
                    <a:pt x="986319" y="62454"/>
                    <a:pt x="979423" y="69351"/>
                    <a:pt x="97090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30" name="Freeform: Shape 1029">
              <a:extLst>
                <a:ext uri="{FF2B5EF4-FFF2-40B4-BE49-F238E27FC236}">
                  <a16:creationId xmlns:a16="http://schemas.microsoft.com/office/drawing/2014/main" id="{2536F0C2-B31E-4473-A05D-70E633D26479}"/>
                </a:ext>
              </a:extLst>
            </p:cNvPr>
            <p:cNvSpPr/>
            <p:nvPr/>
          </p:nvSpPr>
          <p:spPr>
            <a:xfrm>
              <a:off x="4319034" y="1181992"/>
              <a:ext cx="994025" cy="77056"/>
            </a:xfrm>
            <a:custGeom>
              <a:avLst/>
              <a:gdLst>
                <a:gd name="connsiteX0" fmla="*/ 4674 w 994024"/>
                <a:gd name="connsiteY0" fmla="*/ 74024 h 77056"/>
                <a:gd name="connsiteX1" fmla="*/ 4674 w 994024"/>
                <a:gd name="connsiteY1" fmla="*/ 4674 h 77056"/>
                <a:gd name="connsiteX2" fmla="*/ 975581 w 994024"/>
                <a:gd name="connsiteY2" fmla="*/ 4674 h 77056"/>
                <a:gd name="connsiteX3" fmla="*/ 990993 w 994024"/>
                <a:gd name="connsiteY3" fmla="*/ 20085 h 77056"/>
                <a:gd name="connsiteX4" fmla="*/ 990993 w 994024"/>
                <a:gd name="connsiteY4" fmla="*/ 58613 h 77056"/>
                <a:gd name="connsiteX5" fmla="*/ 975581 w 99402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024" h="77056">
                  <a:moveTo>
                    <a:pt x="4674" y="74024"/>
                  </a:moveTo>
                  <a:lnTo>
                    <a:pt x="4674" y="4674"/>
                  </a:lnTo>
                  <a:lnTo>
                    <a:pt x="975581" y="4674"/>
                  </a:lnTo>
                  <a:cubicBezTo>
                    <a:pt x="984096" y="4674"/>
                    <a:pt x="990993" y="11570"/>
                    <a:pt x="990993" y="20085"/>
                  </a:cubicBezTo>
                  <a:lnTo>
                    <a:pt x="990993" y="58613"/>
                  </a:lnTo>
                  <a:cubicBezTo>
                    <a:pt x="990993" y="67128"/>
                    <a:pt x="984096" y="74024"/>
                    <a:pt x="97558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31" name="Freeform: Shape 1030">
              <a:extLst>
                <a:ext uri="{FF2B5EF4-FFF2-40B4-BE49-F238E27FC236}">
                  <a16:creationId xmlns:a16="http://schemas.microsoft.com/office/drawing/2014/main" id="{E21E3D9F-F413-4C98-9FE5-23B6AB70316C}"/>
                </a:ext>
              </a:extLst>
            </p:cNvPr>
            <p:cNvSpPr/>
            <p:nvPr/>
          </p:nvSpPr>
          <p:spPr>
            <a:xfrm>
              <a:off x="4323707" y="1302249"/>
              <a:ext cx="901557" cy="69351"/>
            </a:xfrm>
            <a:custGeom>
              <a:avLst/>
              <a:gdLst>
                <a:gd name="connsiteX0" fmla="*/ 0 w 901557"/>
                <a:gd name="connsiteY0" fmla="*/ 69351 h 69350"/>
                <a:gd name="connsiteX1" fmla="*/ 0 w 901557"/>
                <a:gd name="connsiteY1" fmla="*/ 0 h 69350"/>
                <a:gd name="connsiteX2" fmla="*/ 886146 w 901557"/>
                <a:gd name="connsiteY2" fmla="*/ 0 h 69350"/>
                <a:gd name="connsiteX3" fmla="*/ 901557 w 901557"/>
                <a:gd name="connsiteY3" fmla="*/ 15411 h 69350"/>
                <a:gd name="connsiteX4" fmla="*/ 901557 w 901557"/>
                <a:gd name="connsiteY4" fmla="*/ 53939 h 69350"/>
                <a:gd name="connsiteX5" fmla="*/ 886146 w 901557"/>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557" h="69350">
                  <a:moveTo>
                    <a:pt x="0" y="69351"/>
                  </a:moveTo>
                  <a:lnTo>
                    <a:pt x="0" y="0"/>
                  </a:lnTo>
                  <a:lnTo>
                    <a:pt x="886146" y="0"/>
                  </a:lnTo>
                  <a:cubicBezTo>
                    <a:pt x="894661" y="0"/>
                    <a:pt x="901557" y="6897"/>
                    <a:pt x="901557" y="15411"/>
                  </a:cubicBezTo>
                  <a:lnTo>
                    <a:pt x="901557" y="53939"/>
                  </a:lnTo>
                  <a:cubicBezTo>
                    <a:pt x="901557" y="62454"/>
                    <a:pt x="894661" y="69351"/>
                    <a:pt x="886146"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32" name="Freeform: Shape 1031">
              <a:extLst>
                <a:ext uri="{FF2B5EF4-FFF2-40B4-BE49-F238E27FC236}">
                  <a16:creationId xmlns:a16="http://schemas.microsoft.com/office/drawing/2014/main" id="{848243CF-1118-4682-BB34-74E29C1F9A42}"/>
                </a:ext>
              </a:extLst>
            </p:cNvPr>
            <p:cNvSpPr/>
            <p:nvPr/>
          </p:nvSpPr>
          <p:spPr>
            <a:xfrm>
              <a:off x="4319034" y="1297576"/>
              <a:ext cx="909263" cy="77056"/>
            </a:xfrm>
            <a:custGeom>
              <a:avLst/>
              <a:gdLst>
                <a:gd name="connsiteX0" fmla="*/ 4674 w 909262"/>
                <a:gd name="connsiteY0" fmla="*/ 74024 h 77056"/>
                <a:gd name="connsiteX1" fmla="*/ 4674 w 909262"/>
                <a:gd name="connsiteY1" fmla="*/ 4674 h 77056"/>
                <a:gd name="connsiteX2" fmla="*/ 890820 w 909262"/>
                <a:gd name="connsiteY2" fmla="*/ 4674 h 77056"/>
                <a:gd name="connsiteX3" fmla="*/ 906231 w 909262"/>
                <a:gd name="connsiteY3" fmla="*/ 20085 h 77056"/>
                <a:gd name="connsiteX4" fmla="*/ 906231 w 909262"/>
                <a:gd name="connsiteY4" fmla="*/ 58613 h 77056"/>
                <a:gd name="connsiteX5" fmla="*/ 890820 w 909262"/>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262" h="77056">
                  <a:moveTo>
                    <a:pt x="4674" y="74024"/>
                  </a:moveTo>
                  <a:lnTo>
                    <a:pt x="4674" y="4674"/>
                  </a:lnTo>
                  <a:lnTo>
                    <a:pt x="890820" y="4674"/>
                  </a:lnTo>
                  <a:cubicBezTo>
                    <a:pt x="899334" y="4674"/>
                    <a:pt x="906231" y="11570"/>
                    <a:pt x="906231" y="20085"/>
                  </a:cubicBezTo>
                  <a:lnTo>
                    <a:pt x="906231" y="58613"/>
                  </a:lnTo>
                  <a:cubicBezTo>
                    <a:pt x="906231" y="67128"/>
                    <a:pt x="899334" y="74024"/>
                    <a:pt x="890820" y="74024"/>
                  </a:cubicBezTo>
                  <a:close/>
                </a:path>
              </a:pathLst>
            </a:custGeom>
            <a:solidFill>
              <a:srgbClr val="4285F4"/>
            </a:solidFill>
            <a:ln w="7703" cap="sq">
              <a:noFill/>
              <a:prstDash val="solid"/>
              <a:miter/>
            </a:ln>
          </p:spPr>
          <p:txBody>
            <a:bodyPr rtlCol="0" anchor="ctr"/>
            <a:lstStyle/>
            <a:p>
              <a:endParaRPr lang="en-US">
                <a:noFill/>
              </a:endParaRPr>
            </a:p>
          </p:txBody>
        </p:sp>
        <p:sp>
          <p:nvSpPr>
            <p:cNvPr id="1033" name="Freeform: Shape 1032">
              <a:extLst>
                <a:ext uri="{FF2B5EF4-FFF2-40B4-BE49-F238E27FC236}">
                  <a16:creationId xmlns:a16="http://schemas.microsoft.com/office/drawing/2014/main" id="{30073E2E-3EF4-4D27-936B-481B24195CB4}"/>
                </a:ext>
              </a:extLst>
            </p:cNvPr>
            <p:cNvSpPr/>
            <p:nvPr/>
          </p:nvSpPr>
          <p:spPr>
            <a:xfrm>
              <a:off x="4323707" y="1410128"/>
              <a:ext cx="847618" cy="69351"/>
            </a:xfrm>
            <a:custGeom>
              <a:avLst/>
              <a:gdLst>
                <a:gd name="connsiteX0" fmla="*/ 0 w 847618"/>
                <a:gd name="connsiteY0" fmla="*/ 69351 h 69350"/>
                <a:gd name="connsiteX1" fmla="*/ 0 w 847618"/>
                <a:gd name="connsiteY1" fmla="*/ 0 h 69350"/>
                <a:gd name="connsiteX2" fmla="*/ 832207 w 847618"/>
                <a:gd name="connsiteY2" fmla="*/ 0 h 69350"/>
                <a:gd name="connsiteX3" fmla="*/ 847618 w 847618"/>
                <a:gd name="connsiteY3" fmla="*/ 15411 h 69350"/>
                <a:gd name="connsiteX4" fmla="*/ 847618 w 847618"/>
                <a:gd name="connsiteY4" fmla="*/ 53939 h 69350"/>
                <a:gd name="connsiteX5" fmla="*/ 832207 w 84761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618" h="69350">
                  <a:moveTo>
                    <a:pt x="0" y="69351"/>
                  </a:moveTo>
                  <a:lnTo>
                    <a:pt x="0" y="0"/>
                  </a:lnTo>
                  <a:lnTo>
                    <a:pt x="832207" y="0"/>
                  </a:lnTo>
                  <a:cubicBezTo>
                    <a:pt x="840722" y="0"/>
                    <a:pt x="847618" y="6897"/>
                    <a:pt x="847618" y="15411"/>
                  </a:cubicBezTo>
                  <a:lnTo>
                    <a:pt x="847618" y="53939"/>
                  </a:lnTo>
                  <a:cubicBezTo>
                    <a:pt x="847618" y="62454"/>
                    <a:pt x="840722" y="69351"/>
                    <a:pt x="83220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34" name="Freeform: Shape 1033">
              <a:extLst>
                <a:ext uri="{FF2B5EF4-FFF2-40B4-BE49-F238E27FC236}">
                  <a16:creationId xmlns:a16="http://schemas.microsoft.com/office/drawing/2014/main" id="{39C75223-C9A4-4265-8F27-3F5681B0512E}"/>
                </a:ext>
              </a:extLst>
            </p:cNvPr>
            <p:cNvSpPr/>
            <p:nvPr/>
          </p:nvSpPr>
          <p:spPr>
            <a:xfrm>
              <a:off x="4319034" y="1405455"/>
              <a:ext cx="855324" cy="77056"/>
            </a:xfrm>
            <a:custGeom>
              <a:avLst/>
              <a:gdLst>
                <a:gd name="connsiteX0" fmla="*/ 4674 w 855323"/>
                <a:gd name="connsiteY0" fmla="*/ 74024 h 77056"/>
                <a:gd name="connsiteX1" fmla="*/ 4674 w 855323"/>
                <a:gd name="connsiteY1" fmla="*/ 4674 h 77056"/>
                <a:gd name="connsiteX2" fmla="*/ 836880 w 855323"/>
                <a:gd name="connsiteY2" fmla="*/ 4674 h 77056"/>
                <a:gd name="connsiteX3" fmla="*/ 852292 w 855323"/>
                <a:gd name="connsiteY3" fmla="*/ 20085 h 77056"/>
                <a:gd name="connsiteX4" fmla="*/ 852292 w 855323"/>
                <a:gd name="connsiteY4" fmla="*/ 58613 h 77056"/>
                <a:gd name="connsiteX5" fmla="*/ 836880 w 855323"/>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5323" h="77056">
                  <a:moveTo>
                    <a:pt x="4674" y="74024"/>
                  </a:moveTo>
                  <a:lnTo>
                    <a:pt x="4674" y="4674"/>
                  </a:lnTo>
                  <a:lnTo>
                    <a:pt x="836880" y="4674"/>
                  </a:lnTo>
                  <a:cubicBezTo>
                    <a:pt x="845395" y="4674"/>
                    <a:pt x="852292" y="11570"/>
                    <a:pt x="852292" y="20085"/>
                  </a:cubicBezTo>
                  <a:lnTo>
                    <a:pt x="852292" y="58613"/>
                  </a:lnTo>
                  <a:cubicBezTo>
                    <a:pt x="852292" y="67128"/>
                    <a:pt x="845395" y="74024"/>
                    <a:pt x="836880" y="74024"/>
                  </a:cubicBezTo>
                  <a:close/>
                </a:path>
              </a:pathLst>
            </a:custGeom>
            <a:solidFill>
              <a:srgbClr val="4285F4"/>
            </a:solidFill>
            <a:ln w="7703" cap="sq">
              <a:noFill/>
              <a:prstDash val="solid"/>
              <a:miter/>
            </a:ln>
          </p:spPr>
          <p:txBody>
            <a:bodyPr rtlCol="0" anchor="ctr"/>
            <a:lstStyle/>
            <a:p>
              <a:endParaRPr lang="en-US">
                <a:noFill/>
              </a:endParaRPr>
            </a:p>
          </p:txBody>
        </p:sp>
        <p:sp>
          <p:nvSpPr>
            <p:cNvPr id="1035" name="Freeform: Shape 1034">
              <a:extLst>
                <a:ext uri="{FF2B5EF4-FFF2-40B4-BE49-F238E27FC236}">
                  <a16:creationId xmlns:a16="http://schemas.microsoft.com/office/drawing/2014/main" id="{7A61F470-7563-441E-B7AB-92AB0B98BEFA}"/>
                </a:ext>
              </a:extLst>
            </p:cNvPr>
            <p:cNvSpPr/>
            <p:nvPr/>
          </p:nvSpPr>
          <p:spPr>
            <a:xfrm>
              <a:off x="4323707" y="1518007"/>
              <a:ext cx="747445" cy="69351"/>
            </a:xfrm>
            <a:custGeom>
              <a:avLst/>
              <a:gdLst>
                <a:gd name="connsiteX0" fmla="*/ 0 w 747444"/>
                <a:gd name="connsiteY0" fmla="*/ 69351 h 69350"/>
                <a:gd name="connsiteX1" fmla="*/ 0 w 747444"/>
                <a:gd name="connsiteY1" fmla="*/ 0 h 69350"/>
                <a:gd name="connsiteX2" fmla="*/ 732034 w 747444"/>
                <a:gd name="connsiteY2" fmla="*/ 0 h 69350"/>
                <a:gd name="connsiteX3" fmla="*/ 747445 w 747444"/>
                <a:gd name="connsiteY3" fmla="*/ 15411 h 69350"/>
                <a:gd name="connsiteX4" fmla="*/ 747445 w 747444"/>
                <a:gd name="connsiteY4" fmla="*/ 53939 h 69350"/>
                <a:gd name="connsiteX5" fmla="*/ 732034 w 747444"/>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444" h="69350">
                  <a:moveTo>
                    <a:pt x="0" y="69351"/>
                  </a:moveTo>
                  <a:lnTo>
                    <a:pt x="0" y="0"/>
                  </a:lnTo>
                  <a:lnTo>
                    <a:pt x="732034" y="0"/>
                  </a:lnTo>
                  <a:cubicBezTo>
                    <a:pt x="740549" y="0"/>
                    <a:pt x="747445" y="6897"/>
                    <a:pt x="747445" y="15411"/>
                  </a:cubicBezTo>
                  <a:lnTo>
                    <a:pt x="747445" y="53939"/>
                  </a:lnTo>
                  <a:cubicBezTo>
                    <a:pt x="747445" y="62454"/>
                    <a:pt x="740549" y="69351"/>
                    <a:pt x="732034"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36" name="Freeform: Shape 1035">
              <a:extLst>
                <a:ext uri="{FF2B5EF4-FFF2-40B4-BE49-F238E27FC236}">
                  <a16:creationId xmlns:a16="http://schemas.microsoft.com/office/drawing/2014/main" id="{2B65864D-69DC-4F4E-A5C8-5D8FE51B1F08}"/>
                </a:ext>
              </a:extLst>
            </p:cNvPr>
            <p:cNvSpPr/>
            <p:nvPr/>
          </p:nvSpPr>
          <p:spPr>
            <a:xfrm>
              <a:off x="4319034" y="1513333"/>
              <a:ext cx="755151" cy="77056"/>
            </a:xfrm>
            <a:custGeom>
              <a:avLst/>
              <a:gdLst>
                <a:gd name="connsiteX0" fmla="*/ 4674 w 755150"/>
                <a:gd name="connsiteY0" fmla="*/ 74024 h 77056"/>
                <a:gd name="connsiteX1" fmla="*/ 4674 w 755150"/>
                <a:gd name="connsiteY1" fmla="*/ 4674 h 77056"/>
                <a:gd name="connsiteX2" fmla="*/ 736707 w 755150"/>
                <a:gd name="connsiteY2" fmla="*/ 4674 h 77056"/>
                <a:gd name="connsiteX3" fmla="*/ 752119 w 755150"/>
                <a:gd name="connsiteY3" fmla="*/ 20085 h 77056"/>
                <a:gd name="connsiteX4" fmla="*/ 752119 w 755150"/>
                <a:gd name="connsiteY4" fmla="*/ 58613 h 77056"/>
                <a:gd name="connsiteX5" fmla="*/ 736707 w 755150"/>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50" h="77056">
                  <a:moveTo>
                    <a:pt x="4674" y="74024"/>
                  </a:moveTo>
                  <a:lnTo>
                    <a:pt x="4674" y="4674"/>
                  </a:lnTo>
                  <a:lnTo>
                    <a:pt x="736707" y="4674"/>
                  </a:lnTo>
                  <a:cubicBezTo>
                    <a:pt x="745222" y="4674"/>
                    <a:pt x="752119" y="11570"/>
                    <a:pt x="752119" y="20085"/>
                  </a:cubicBezTo>
                  <a:lnTo>
                    <a:pt x="752119" y="58613"/>
                  </a:lnTo>
                  <a:cubicBezTo>
                    <a:pt x="752119" y="67128"/>
                    <a:pt x="745222" y="74024"/>
                    <a:pt x="736707" y="74024"/>
                  </a:cubicBezTo>
                  <a:close/>
                </a:path>
              </a:pathLst>
            </a:custGeom>
            <a:solidFill>
              <a:srgbClr val="4285F4"/>
            </a:solidFill>
            <a:ln w="7703" cap="sq">
              <a:noFill/>
              <a:prstDash val="solid"/>
              <a:miter/>
            </a:ln>
          </p:spPr>
          <p:txBody>
            <a:bodyPr rtlCol="0" anchor="ctr"/>
            <a:lstStyle/>
            <a:p>
              <a:endParaRPr lang="en-US">
                <a:noFill/>
              </a:endParaRPr>
            </a:p>
          </p:txBody>
        </p:sp>
        <p:sp>
          <p:nvSpPr>
            <p:cNvPr id="1037" name="Freeform: Shape 1036">
              <a:extLst>
                <a:ext uri="{FF2B5EF4-FFF2-40B4-BE49-F238E27FC236}">
                  <a16:creationId xmlns:a16="http://schemas.microsoft.com/office/drawing/2014/main" id="{253C3956-0FC7-4E88-B8DB-ED367F964649}"/>
                </a:ext>
              </a:extLst>
            </p:cNvPr>
            <p:cNvSpPr/>
            <p:nvPr/>
          </p:nvSpPr>
          <p:spPr>
            <a:xfrm>
              <a:off x="4323707" y="1625885"/>
              <a:ext cx="639566" cy="69351"/>
            </a:xfrm>
            <a:custGeom>
              <a:avLst/>
              <a:gdLst>
                <a:gd name="connsiteX0" fmla="*/ 0 w 639566"/>
                <a:gd name="connsiteY0" fmla="*/ 69351 h 69350"/>
                <a:gd name="connsiteX1" fmla="*/ 0 w 639566"/>
                <a:gd name="connsiteY1" fmla="*/ 0 h 69350"/>
                <a:gd name="connsiteX2" fmla="*/ 624155 w 639566"/>
                <a:gd name="connsiteY2" fmla="*/ 0 h 69350"/>
                <a:gd name="connsiteX3" fmla="*/ 639566 w 639566"/>
                <a:gd name="connsiteY3" fmla="*/ 15411 h 69350"/>
                <a:gd name="connsiteX4" fmla="*/ 639566 w 639566"/>
                <a:gd name="connsiteY4" fmla="*/ 53939 h 69350"/>
                <a:gd name="connsiteX5" fmla="*/ 624155 w 639566"/>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66" h="69350">
                  <a:moveTo>
                    <a:pt x="0" y="69351"/>
                  </a:moveTo>
                  <a:lnTo>
                    <a:pt x="0" y="0"/>
                  </a:lnTo>
                  <a:lnTo>
                    <a:pt x="624155" y="0"/>
                  </a:lnTo>
                  <a:cubicBezTo>
                    <a:pt x="632670" y="0"/>
                    <a:pt x="639566" y="6897"/>
                    <a:pt x="639566" y="15411"/>
                  </a:cubicBezTo>
                  <a:lnTo>
                    <a:pt x="639566" y="53939"/>
                  </a:lnTo>
                  <a:cubicBezTo>
                    <a:pt x="639566" y="62454"/>
                    <a:pt x="632670" y="69351"/>
                    <a:pt x="624155"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38" name="Freeform: Shape 1037">
              <a:extLst>
                <a:ext uri="{FF2B5EF4-FFF2-40B4-BE49-F238E27FC236}">
                  <a16:creationId xmlns:a16="http://schemas.microsoft.com/office/drawing/2014/main" id="{51D8E1E7-C8E4-4A5E-ADD9-75226BC08360}"/>
                </a:ext>
              </a:extLst>
            </p:cNvPr>
            <p:cNvSpPr/>
            <p:nvPr/>
          </p:nvSpPr>
          <p:spPr>
            <a:xfrm>
              <a:off x="4319034" y="1621212"/>
              <a:ext cx="647272" cy="77056"/>
            </a:xfrm>
            <a:custGeom>
              <a:avLst/>
              <a:gdLst>
                <a:gd name="connsiteX0" fmla="*/ 4674 w 647271"/>
                <a:gd name="connsiteY0" fmla="*/ 74024 h 77056"/>
                <a:gd name="connsiteX1" fmla="*/ 4674 w 647271"/>
                <a:gd name="connsiteY1" fmla="*/ 4674 h 77056"/>
                <a:gd name="connsiteX2" fmla="*/ 628829 w 647271"/>
                <a:gd name="connsiteY2" fmla="*/ 4674 h 77056"/>
                <a:gd name="connsiteX3" fmla="*/ 644240 w 647271"/>
                <a:gd name="connsiteY3" fmla="*/ 20085 h 77056"/>
                <a:gd name="connsiteX4" fmla="*/ 644240 w 647271"/>
                <a:gd name="connsiteY4" fmla="*/ 58613 h 77056"/>
                <a:gd name="connsiteX5" fmla="*/ 628829 w 647271"/>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271" h="77056">
                  <a:moveTo>
                    <a:pt x="4674" y="74024"/>
                  </a:moveTo>
                  <a:lnTo>
                    <a:pt x="4674" y="4674"/>
                  </a:lnTo>
                  <a:lnTo>
                    <a:pt x="628829" y="4674"/>
                  </a:lnTo>
                  <a:cubicBezTo>
                    <a:pt x="637343" y="4674"/>
                    <a:pt x="644240" y="11570"/>
                    <a:pt x="644240" y="20085"/>
                  </a:cubicBezTo>
                  <a:lnTo>
                    <a:pt x="644240" y="58613"/>
                  </a:lnTo>
                  <a:cubicBezTo>
                    <a:pt x="644240" y="67128"/>
                    <a:pt x="637343" y="74024"/>
                    <a:pt x="628829" y="74024"/>
                  </a:cubicBezTo>
                  <a:close/>
                </a:path>
              </a:pathLst>
            </a:custGeom>
            <a:solidFill>
              <a:srgbClr val="4285F4"/>
            </a:solidFill>
            <a:ln w="7703" cap="sq">
              <a:noFill/>
              <a:prstDash val="solid"/>
              <a:miter/>
            </a:ln>
          </p:spPr>
          <p:txBody>
            <a:bodyPr rtlCol="0" anchor="ctr"/>
            <a:lstStyle/>
            <a:p>
              <a:endParaRPr lang="en-US">
                <a:noFill/>
              </a:endParaRPr>
            </a:p>
          </p:txBody>
        </p:sp>
        <p:sp>
          <p:nvSpPr>
            <p:cNvPr id="1039" name="Freeform: Shape 1038">
              <a:extLst>
                <a:ext uri="{FF2B5EF4-FFF2-40B4-BE49-F238E27FC236}">
                  <a16:creationId xmlns:a16="http://schemas.microsoft.com/office/drawing/2014/main" id="{A75E5252-2068-47CB-BD20-0245C104D5C6}"/>
                </a:ext>
              </a:extLst>
            </p:cNvPr>
            <p:cNvSpPr/>
            <p:nvPr/>
          </p:nvSpPr>
          <p:spPr>
            <a:xfrm>
              <a:off x="4323707" y="1733764"/>
              <a:ext cx="508571" cy="69351"/>
            </a:xfrm>
            <a:custGeom>
              <a:avLst/>
              <a:gdLst>
                <a:gd name="connsiteX0" fmla="*/ 0 w 508570"/>
                <a:gd name="connsiteY0" fmla="*/ 69351 h 69350"/>
                <a:gd name="connsiteX1" fmla="*/ 0 w 508570"/>
                <a:gd name="connsiteY1" fmla="*/ 0 h 69350"/>
                <a:gd name="connsiteX2" fmla="*/ 493160 w 508570"/>
                <a:gd name="connsiteY2" fmla="*/ 0 h 69350"/>
                <a:gd name="connsiteX3" fmla="*/ 508571 w 508570"/>
                <a:gd name="connsiteY3" fmla="*/ 15411 h 69350"/>
                <a:gd name="connsiteX4" fmla="*/ 508571 w 508570"/>
                <a:gd name="connsiteY4" fmla="*/ 53939 h 69350"/>
                <a:gd name="connsiteX5" fmla="*/ 493160 w 508570"/>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570" h="69350">
                  <a:moveTo>
                    <a:pt x="0" y="69351"/>
                  </a:moveTo>
                  <a:lnTo>
                    <a:pt x="0" y="0"/>
                  </a:lnTo>
                  <a:lnTo>
                    <a:pt x="493160" y="0"/>
                  </a:lnTo>
                  <a:cubicBezTo>
                    <a:pt x="501674" y="0"/>
                    <a:pt x="508571" y="6897"/>
                    <a:pt x="508571" y="15411"/>
                  </a:cubicBezTo>
                  <a:lnTo>
                    <a:pt x="508571" y="53939"/>
                  </a:lnTo>
                  <a:cubicBezTo>
                    <a:pt x="508571" y="62454"/>
                    <a:pt x="501674" y="69351"/>
                    <a:pt x="493160"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40" name="Freeform: Shape 1039">
              <a:extLst>
                <a:ext uri="{FF2B5EF4-FFF2-40B4-BE49-F238E27FC236}">
                  <a16:creationId xmlns:a16="http://schemas.microsoft.com/office/drawing/2014/main" id="{707363C1-34B5-453C-B107-377D8070BB0A}"/>
                </a:ext>
              </a:extLst>
            </p:cNvPr>
            <p:cNvSpPr/>
            <p:nvPr/>
          </p:nvSpPr>
          <p:spPr>
            <a:xfrm>
              <a:off x="4319034" y="1729091"/>
              <a:ext cx="516276" cy="77056"/>
            </a:xfrm>
            <a:custGeom>
              <a:avLst/>
              <a:gdLst>
                <a:gd name="connsiteX0" fmla="*/ 4674 w 516276"/>
                <a:gd name="connsiteY0" fmla="*/ 74024 h 77056"/>
                <a:gd name="connsiteX1" fmla="*/ 4674 w 516276"/>
                <a:gd name="connsiteY1" fmla="*/ 4674 h 77056"/>
                <a:gd name="connsiteX2" fmla="*/ 497833 w 516276"/>
                <a:gd name="connsiteY2" fmla="*/ 4674 h 77056"/>
                <a:gd name="connsiteX3" fmla="*/ 513244 w 516276"/>
                <a:gd name="connsiteY3" fmla="*/ 20085 h 77056"/>
                <a:gd name="connsiteX4" fmla="*/ 513244 w 516276"/>
                <a:gd name="connsiteY4" fmla="*/ 58613 h 77056"/>
                <a:gd name="connsiteX5" fmla="*/ 497833 w 516276"/>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76" h="77056">
                  <a:moveTo>
                    <a:pt x="4674" y="74024"/>
                  </a:moveTo>
                  <a:lnTo>
                    <a:pt x="4674" y="4674"/>
                  </a:lnTo>
                  <a:lnTo>
                    <a:pt x="497833" y="4674"/>
                  </a:lnTo>
                  <a:cubicBezTo>
                    <a:pt x="506348" y="4674"/>
                    <a:pt x="513244" y="11570"/>
                    <a:pt x="513244" y="20085"/>
                  </a:cubicBezTo>
                  <a:lnTo>
                    <a:pt x="513244" y="58613"/>
                  </a:lnTo>
                  <a:cubicBezTo>
                    <a:pt x="513244" y="67128"/>
                    <a:pt x="506348" y="74024"/>
                    <a:pt x="497833" y="74024"/>
                  </a:cubicBezTo>
                  <a:close/>
                </a:path>
              </a:pathLst>
            </a:custGeom>
            <a:solidFill>
              <a:srgbClr val="4285F4"/>
            </a:solidFill>
            <a:ln w="7703" cap="sq">
              <a:noFill/>
              <a:prstDash val="solid"/>
              <a:miter/>
            </a:ln>
          </p:spPr>
          <p:txBody>
            <a:bodyPr rtlCol="0" anchor="ctr"/>
            <a:lstStyle/>
            <a:p>
              <a:endParaRPr lang="en-US">
                <a:noFill/>
              </a:endParaRPr>
            </a:p>
          </p:txBody>
        </p:sp>
        <p:sp>
          <p:nvSpPr>
            <p:cNvPr id="1041" name="Freeform: Shape 1040">
              <a:extLst>
                <a:ext uri="{FF2B5EF4-FFF2-40B4-BE49-F238E27FC236}">
                  <a16:creationId xmlns:a16="http://schemas.microsoft.com/office/drawing/2014/main" id="{849C8447-EF93-4523-9C07-9B90C53AE676}"/>
                </a:ext>
              </a:extLst>
            </p:cNvPr>
            <p:cNvSpPr/>
            <p:nvPr/>
          </p:nvSpPr>
          <p:spPr>
            <a:xfrm>
              <a:off x="4323707" y="1841643"/>
              <a:ext cx="477748" cy="69351"/>
            </a:xfrm>
            <a:custGeom>
              <a:avLst/>
              <a:gdLst>
                <a:gd name="connsiteX0" fmla="*/ 0 w 477748"/>
                <a:gd name="connsiteY0" fmla="*/ 69351 h 69350"/>
                <a:gd name="connsiteX1" fmla="*/ 0 w 477748"/>
                <a:gd name="connsiteY1" fmla="*/ 0 h 69350"/>
                <a:gd name="connsiteX2" fmla="*/ 462337 w 477748"/>
                <a:gd name="connsiteY2" fmla="*/ 0 h 69350"/>
                <a:gd name="connsiteX3" fmla="*/ 477748 w 477748"/>
                <a:gd name="connsiteY3" fmla="*/ 15411 h 69350"/>
                <a:gd name="connsiteX4" fmla="*/ 477748 w 477748"/>
                <a:gd name="connsiteY4" fmla="*/ 53939 h 69350"/>
                <a:gd name="connsiteX5" fmla="*/ 462337 w 47774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748" h="69350">
                  <a:moveTo>
                    <a:pt x="0" y="69351"/>
                  </a:moveTo>
                  <a:lnTo>
                    <a:pt x="0" y="0"/>
                  </a:lnTo>
                  <a:lnTo>
                    <a:pt x="462337" y="0"/>
                  </a:lnTo>
                  <a:cubicBezTo>
                    <a:pt x="470852" y="0"/>
                    <a:pt x="477748" y="6897"/>
                    <a:pt x="477748" y="15411"/>
                  </a:cubicBezTo>
                  <a:lnTo>
                    <a:pt x="477748" y="53939"/>
                  </a:lnTo>
                  <a:cubicBezTo>
                    <a:pt x="477748" y="62454"/>
                    <a:pt x="470852" y="69351"/>
                    <a:pt x="46233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42" name="Freeform: Shape 1041">
              <a:extLst>
                <a:ext uri="{FF2B5EF4-FFF2-40B4-BE49-F238E27FC236}">
                  <a16:creationId xmlns:a16="http://schemas.microsoft.com/office/drawing/2014/main" id="{2C98C0AA-9985-4CE9-81A6-5EA3E58BD7EC}"/>
                </a:ext>
              </a:extLst>
            </p:cNvPr>
            <p:cNvSpPr/>
            <p:nvPr/>
          </p:nvSpPr>
          <p:spPr>
            <a:xfrm>
              <a:off x="4319034" y="1836969"/>
              <a:ext cx="485454" cy="77056"/>
            </a:xfrm>
            <a:custGeom>
              <a:avLst/>
              <a:gdLst>
                <a:gd name="connsiteX0" fmla="*/ 4674 w 485453"/>
                <a:gd name="connsiteY0" fmla="*/ 74024 h 77056"/>
                <a:gd name="connsiteX1" fmla="*/ 4674 w 485453"/>
                <a:gd name="connsiteY1" fmla="*/ 4674 h 77056"/>
                <a:gd name="connsiteX2" fmla="*/ 467011 w 485453"/>
                <a:gd name="connsiteY2" fmla="*/ 4674 h 77056"/>
                <a:gd name="connsiteX3" fmla="*/ 482422 w 485453"/>
                <a:gd name="connsiteY3" fmla="*/ 20085 h 77056"/>
                <a:gd name="connsiteX4" fmla="*/ 482422 w 485453"/>
                <a:gd name="connsiteY4" fmla="*/ 58613 h 77056"/>
                <a:gd name="connsiteX5" fmla="*/ 467011 w 485453"/>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53" h="77056">
                  <a:moveTo>
                    <a:pt x="4674" y="74024"/>
                  </a:moveTo>
                  <a:lnTo>
                    <a:pt x="4674" y="4674"/>
                  </a:lnTo>
                  <a:lnTo>
                    <a:pt x="467011" y="4674"/>
                  </a:lnTo>
                  <a:cubicBezTo>
                    <a:pt x="475525" y="4674"/>
                    <a:pt x="482422" y="11570"/>
                    <a:pt x="482422" y="20085"/>
                  </a:cubicBezTo>
                  <a:lnTo>
                    <a:pt x="482422" y="58613"/>
                  </a:lnTo>
                  <a:cubicBezTo>
                    <a:pt x="482422" y="67128"/>
                    <a:pt x="475525" y="74024"/>
                    <a:pt x="46701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43" name="Freeform: Shape 1042">
              <a:extLst>
                <a:ext uri="{FF2B5EF4-FFF2-40B4-BE49-F238E27FC236}">
                  <a16:creationId xmlns:a16="http://schemas.microsoft.com/office/drawing/2014/main" id="{D7C7328D-7B0F-4373-85BF-5B9D30688DAB}"/>
                </a:ext>
              </a:extLst>
            </p:cNvPr>
            <p:cNvSpPr/>
            <p:nvPr/>
          </p:nvSpPr>
          <p:spPr>
            <a:xfrm>
              <a:off x="4323707" y="1949521"/>
              <a:ext cx="477748" cy="69351"/>
            </a:xfrm>
            <a:custGeom>
              <a:avLst/>
              <a:gdLst>
                <a:gd name="connsiteX0" fmla="*/ 0 w 477748"/>
                <a:gd name="connsiteY0" fmla="*/ 69351 h 69350"/>
                <a:gd name="connsiteX1" fmla="*/ 0 w 477748"/>
                <a:gd name="connsiteY1" fmla="*/ 0 h 69350"/>
                <a:gd name="connsiteX2" fmla="*/ 462337 w 477748"/>
                <a:gd name="connsiteY2" fmla="*/ 0 h 69350"/>
                <a:gd name="connsiteX3" fmla="*/ 477748 w 477748"/>
                <a:gd name="connsiteY3" fmla="*/ 15411 h 69350"/>
                <a:gd name="connsiteX4" fmla="*/ 477748 w 477748"/>
                <a:gd name="connsiteY4" fmla="*/ 53939 h 69350"/>
                <a:gd name="connsiteX5" fmla="*/ 462337 w 47774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748" h="69350">
                  <a:moveTo>
                    <a:pt x="0" y="69351"/>
                  </a:moveTo>
                  <a:lnTo>
                    <a:pt x="0" y="0"/>
                  </a:lnTo>
                  <a:lnTo>
                    <a:pt x="462337" y="0"/>
                  </a:lnTo>
                  <a:cubicBezTo>
                    <a:pt x="470852" y="0"/>
                    <a:pt x="477748" y="6897"/>
                    <a:pt x="477748" y="15411"/>
                  </a:cubicBezTo>
                  <a:lnTo>
                    <a:pt x="477748" y="53939"/>
                  </a:lnTo>
                  <a:cubicBezTo>
                    <a:pt x="477748" y="62454"/>
                    <a:pt x="470852" y="69351"/>
                    <a:pt x="46233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44" name="Freeform: Shape 1043">
              <a:extLst>
                <a:ext uri="{FF2B5EF4-FFF2-40B4-BE49-F238E27FC236}">
                  <a16:creationId xmlns:a16="http://schemas.microsoft.com/office/drawing/2014/main" id="{D01DE87B-2CE1-43F1-A8C7-4E828FE9039B}"/>
                </a:ext>
              </a:extLst>
            </p:cNvPr>
            <p:cNvSpPr/>
            <p:nvPr/>
          </p:nvSpPr>
          <p:spPr>
            <a:xfrm>
              <a:off x="4319034" y="1944848"/>
              <a:ext cx="485454" cy="77056"/>
            </a:xfrm>
            <a:custGeom>
              <a:avLst/>
              <a:gdLst>
                <a:gd name="connsiteX0" fmla="*/ 4674 w 485453"/>
                <a:gd name="connsiteY0" fmla="*/ 74024 h 77056"/>
                <a:gd name="connsiteX1" fmla="*/ 4674 w 485453"/>
                <a:gd name="connsiteY1" fmla="*/ 4674 h 77056"/>
                <a:gd name="connsiteX2" fmla="*/ 467011 w 485453"/>
                <a:gd name="connsiteY2" fmla="*/ 4674 h 77056"/>
                <a:gd name="connsiteX3" fmla="*/ 482422 w 485453"/>
                <a:gd name="connsiteY3" fmla="*/ 20085 h 77056"/>
                <a:gd name="connsiteX4" fmla="*/ 482422 w 485453"/>
                <a:gd name="connsiteY4" fmla="*/ 58613 h 77056"/>
                <a:gd name="connsiteX5" fmla="*/ 467011 w 485453"/>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53" h="77056">
                  <a:moveTo>
                    <a:pt x="4674" y="74024"/>
                  </a:moveTo>
                  <a:lnTo>
                    <a:pt x="4674" y="4674"/>
                  </a:lnTo>
                  <a:lnTo>
                    <a:pt x="467011" y="4674"/>
                  </a:lnTo>
                  <a:cubicBezTo>
                    <a:pt x="475525" y="4674"/>
                    <a:pt x="482422" y="11570"/>
                    <a:pt x="482422" y="20085"/>
                  </a:cubicBezTo>
                  <a:lnTo>
                    <a:pt x="482422" y="58613"/>
                  </a:lnTo>
                  <a:cubicBezTo>
                    <a:pt x="482422" y="67128"/>
                    <a:pt x="475525" y="74024"/>
                    <a:pt x="46701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45" name="Freeform: Shape 1044">
              <a:extLst>
                <a:ext uri="{FF2B5EF4-FFF2-40B4-BE49-F238E27FC236}">
                  <a16:creationId xmlns:a16="http://schemas.microsoft.com/office/drawing/2014/main" id="{D8DBACF0-4623-4DE5-9824-477D26B2154F}"/>
                </a:ext>
              </a:extLst>
            </p:cNvPr>
            <p:cNvSpPr/>
            <p:nvPr/>
          </p:nvSpPr>
          <p:spPr>
            <a:xfrm>
              <a:off x="4323707" y="2057400"/>
              <a:ext cx="454631" cy="69351"/>
            </a:xfrm>
            <a:custGeom>
              <a:avLst/>
              <a:gdLst>
                <a:gd name="connsiteX0" fmla="*/ 0 w 454631"/>
                <a:gd name="connsiteY0" fmla="*/ 69351 h 69350"/>
                <a:gd name="connsiteX1" fmla="*/ 0 w 454631"/>
                <a:gd name="connsiteY1" fmla="*/ 0 h 69350"/>
                <a:gd name="connsiteX2" fmla="*/ 439220 w 454631"/>
                <a:gd name="connsiteY2" fmla="*/ 0 h 69350"/>
                <a:gd name="connsiteX3" fmla="*/ 454631 w 454631"/>
                <a:gd name="connsiteY3" fmla="*/ 15411 h 69350"/>
                <a:gd name="connsiteX4" fmla="*/ 454631 w 454631"/>
                <a:gd name="connsiteY4" fmla="*/ 53939 h 69350"/>
                <a:gd name="connsiteX5" fmla="*/ 439220 w 454631"/>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631" h="69350">
                  <a:moveTo>
                    <a:pt x="0" y="69351"/>
                  </a:moveTo>
                  <a:lnTo>
                    <a:pt x="0" y="0"/>
                  </a:lnTo>
                  <a:lnTo>
                    <a:pt x="439220" y="0"/>
                  </a:lnTo>
                  <a:cubicBezTo>
                    <a:pt x="447735" y="0"/>
                    <a:pt x="454631" y="6896"/>
                    <a:pt x="454631" y="15411"/>
                  </a:cubicBezTo>
                  <a:lnTo>
                    <a:pt x="454631" y="53939"/>
                  </a:lnTo>
                  <a:cubicBezTo>
                    <a:pt x="454631" y="62454"/>
                    <a:pt x="447735" y="69351"/>
                    <a:pt x="439220"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46" name="Freeform: Shape 1045">
              <a:extLst>
                <a:ext uri="{FF2B5EF4-FFF2-40B4-BE49-F238E27FC236}">
                  <a16:creationId xmlns:a16="http://schemas.microsoft.com/office/drawing/2014/main" id="{E99647B4-2287-482E-B3AF-0A4CC3CDD76E}"/>
                </a:ext>
              </a:extLst>
            </p:cNvPr>
            <p:cNvSpPr/>
            <p:nvPr/>
          </p:nvSpPr>
          <p:spPr>
            <a:xfrm>
              <a:off x="4319034" y="2052726"/>
              <a:ext cx="462337" cy="77056"/>
            </a:xfrm>
            <a:custGeom>
              <a:avLst/>
              <a:gdLst>
                <a:gd name="connsiteX0" fmla="*/ 4674 w 462337"/>
                <a:gd name="connsiteY0" fmla="*/ 74024 h 77056"/>
                <a:gd name="connsiteX1" fmla="*/ 4674 w 462337"/>
                <a:gd name="connsiteY1" fmla="*/ 4674 h 77056"/>
                <a:gd name="connsiteX2" fmla="*/ 443894 w 462337"/>
                <a:gd name="connsiteY2" fmla="*/ 4674 h 77056"/>
                <a:gd name="connsiteX3" fmla="*/ 459305 w 462337"/>
                <a:gd name="connsiteY3" fmla="*/ 20085 h 77056"/>
                <a:gd name="connsiteX4" fmla="*/ 459305 w 462337"/>
                <a:gd name="connsiteY4" fmla="*/ 58613 h 77056"/>
                <a:gd name="connsiteX5" fmla="*/ 443894 w 462337"/>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37" h="77056">
                  <a:moveTo>
                    <a:pt x="4674" y="74024"/>
                  </a:moveTo>
                  <a:lnTo>
                    <a:pt x="4674" y="4674"/>
                  </a:lnTo>
                  <a:lnTo>
                    <a:pt x="443894" y="4674"/>
                  </a:lnTo>
                  <a:cubicBezTo>
                    <a:pt x="452409" y="4674"/>
                    <a:pt x="459305" y="11570"/>
                    <a:pt x="459305" y="20085"/>
                  </a:cubicBezTo>
                  <a:lnTo>
                    <a:pt x="459305" y="58613"/>
                  </a:lnTo>
                  <a:cubicBezTo>
                    <a:pt x="459305" y="67128"/>
                    <a:pt x="452409" y="74024"/>
                    <a:pt x="443894" y="74024"/>
                  </a:cubicBezTo>
                  <a:close/>
                </a:path>
              </a:pathLst>
            </a:custGeom>
            <a:solidFill>
              <a:srgbClr val="4285F4"/>
            </a:solidFill>
            <a:ln w="7703" cap="sq">
              <a:noFill/>
              <a:prstDash val="solid"/>
              <a:miter/>
            </a:ln>
          </p:spPr>
          <p:txBody>
            <a:bodyPr rtlCol="0" anchor="ctr"/>
            <a:lstStyle/>
            <a:p>
              <a:endParaRPr lang="en-US">
                <a:noFill/>
              </a:endParaRPr>
            </a:p>
          </p:txBody>
        </p:sp>
        <p:sp>
          <p:nvSpPr>
            <p:cNvPr id="1047" name="Freeform: Shape 1046">
              <a:extLst>
                <a:ext uri="{FF2B5EF4-FFF2-40B4-BE49-F238E27FC236}">
                  <a16:creationId xmlns:a16="http://schemas.microsoft.com/office/drawing/2014/main" id="{9412F59E-AE7F-4552-A638-76A7E4E7B4C1}"/>
                </a:ext>
              </a:extLst>
            </p:cNvPr>
            <p:cNvSpPr/>
            <p:nvPr/>
          </p:nvSpPr>
          <p:spPr>
            <a:xfrm>
              <a:off x="4323707" y="2165279"/>
              <a:ext cx="323636" cy="69351"/>
            </a:xfrm>
            <a:custGeom>
              <a:avLst/>
              <a:gdLst>
                <a:gd name="connsiteX0" fmla="*/ 0 w 323635"/>
                <a:gd name="connsiteY0" fmla="*/ 69351 h 69350"/>
                <a:gd name="connsiteX1" fmla="*/ 0 w 323635"/>
                <a:gd name="connsiteY1" fmla="*/ 0 h 69350"/>
                <a:gd name="connsiteX2" fmla="*/ 308225 w 323635"/>
                <a:gd name="connsiteY2" fmla="*/ 0 h 69350"/>
                <a:gd name="connsiteX3" fmla="*/ 323636 w 323635"/>
                <a:gd name="connsiteY3" fmla="*/ 15411 h 69350"/>
                <a:gd name="connsiteX4" fmla="*/ 323636 w 323635"/>
                <a:gd name="connsiteY4" fmla="*/ 53939 h 69350"/>
                <a:gd name="connsiteX5" fmla="*/ 308225 w 323635"/>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635" h="69350">
                  <a:moveTo>
                    <a:pt x="0" y="69351"/>
                  </a:moveTo>
                  <a:lnTo>
                    <a:pt x="0" y="0"/>
                  </a:lnTo>
                  <a:lnTo>
                    <a:pt x="308225" y="0"/>
                  </a:lnTo>
                  <a:cubicBezTo>
                    <a:pt x="316740" y="0"/>
                    <a:pt x="323636" y="6896"/>
                    <a:pt x="323636" y="15411"/>
                  </a:cubicBezTo>
                  <a:lnTo>
                    <a:pt x="323636" y="53939"/>
                  </a:lnTo>
                  <a:cubicBezTo>
                    <a:pt x="323636" y="62454"/>
                    <a:pt x="316740" y="69351"/>
                    <a:pt x="308225"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48" name="Freeform: Shape 1047">
              <a:extLst>
                <a:ext uri="{FF2B5EF4-FFF2-40B4-BE49-F238E27FC236}">
                  <a16:creationId xmlns:a16="http://schemas.microsoft.com/office/drawing/2014/main" id="{E6F21FFD-D6DB-47E8-8F69-D080CC34C420}"/>
                </a:ext>
              </a:extLst>
            </p:cNvPr>
            <p:cNvSpPr/>
            <p:nvPr/>
          </p:nvSpPr>
          <p:spPr>
            <a:xfrm>
              <a:off x="4319034" y="2160605"/>
              <a:ext cx="331342" cy="77056"/>
            </a:xfrm>
            <a:custGeom>
              <a:avLst/>
              <a:gdLst>
                <a:gd name="connsiteX0" fmla="*/ 4674 w 331341"/>
                <a:gd name="connsiteY0" fmla="*/ 74024 h 77056"/>
                <a:gd name="connsiteX1" fmla="*/ 4674 w 331341"/>
                <a:gd name="connsiteY1" fmla="*/ 4674 h 77056"/>
                <a:gd name="connsiteX2" fmla="*/ 312898 w 331341"/>
                <a:gd name="connsiteY2" fmla="*/ 4674 h 77056"/>
                <a:gd name="connsiteX3" fmla="*/ 328310 w 331341"/>
                <a:gd name="connsiteY3" fmla="*/ 20085 h 77056"/>
                <a:gd name="connsiteX4" fmla="*/ 328310 w 331341"/>
                <a:gd name="connsiteY4" fmla="*/ 58613 h 77056"/>
                <a:gd name="connsiteX5" fmla="*/ 312898 w 331341"/>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341" h="77056">
                  <a:moveTo>
                    <a:pt x="4674" y="74024"/>
                  </a:moveTo>
                  <a:lnTo>
                    <a:pt x="4674" y="4674"/>
                  </a:lnTo>
                  <a:lnTo>
                    <a:pt x="312898" y="4674"/>
                  </a:lnTo>
                  <a:cubicBezTo>
                    <a:pt x="321413" y="4674"/>
                    <a:pt x="328310" y="11570"/>
                    <a:pt x="328310" y="20085"/>
                  </a:cubicBezTo>
                  <a:lnTo>
                    <a:pt x="328310" y="58613"/>
                  </a:lnTo>
                  <a:cubicBezTo>
                    <a:pt x="328310" y="67128"/>
                    <a:pt x="321413" y="74024"/>
                    <a:pt x="312898" y="74024"/>
                  </a:cubicBezTo>
                  <a:close/>
                </a:path>
              </a:pathLst>
            </a:custGeom>
            <a:solidFill>
              <a:srgbClr val="4285F4"/>
            </a:solidFill>
            <a:ln w="7703" cap="sq">
              <a:noFill/>
              <a:prstDash val="solid"/>
              <a:miter/>
            </a:ln>
          </p:spPr>
          <p:txBody>
            <a:bodyPr rtlCol="0" anchor="ctr"/>
            <a:lstStyle/>
            <a:p>
              <a:endParaRPr lang="en-US">
                <a:noFill/>
              </a:endParaRPr>
            </a:p>
          </p:txBody>
        </p:sp>
        <p:sp>
          <p:nvSpPr>
            <p:cNvPr id="1049" name="Freeform: Shape 1048">
              <a:extLst>
                <a:ext uri="{FF2B5EF4-FFF2-40B4-BE49-F238E27FC236}">
                  <a16:creationId xmlns:a16="http://schemas.microsoft.com/office/drawing/2014/main" id="{43F551C6-34F6-486C-B519-C5A95D92FF05}"/>
                </a:ext>
              </a:extLst>
            </p:cNvPr>
            <p:cNvSpPr/>
            <p:nvPr/>
          </p:nvSpPr>
          <p:spPr>
            <a:xfrm>
              <a:off x="4323707" y="2273157"/>
              <a:ext cx="238874" cy="69351"/>
            </a:xfrm>
            <a:custGeom>
              <a:avLst/>
              <a:gdLst>
                <a:gd name="connsiteX0" fmla="*/ 0 w 238874"/>
                <a:gd name="connsiteY0" fmla="*/ 69351 h 69350"/>
                <a:gd name="connsiteX1" fmla="*/ 0 w 238874"/>
                <a:gd name="connsiteY1" fmla="*/ 0 h 69350"/>
                <a:gd name="connsiteX2" fmla="*/ 223463 w 238874"/>
                <a:gd name="connsiteY2" fmla="*/ 0 h 69350"/>
                <a:gd name="connsiteX3" fmla="*/ 238874 w 238874"/>
                <a:gd name="connsiteY3" fmla="*/ 15411 h 69350"/>
                <a:gd name="connsiteX4" fmla="*/ 238874 w 238874"/>
                <a:gd name="connsiteY4" fmla="*/ 53939 h 69350"/>
                <a:gd name="connsiteX5" fmla="*/ 223463 w 238874"/>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74" h="69350">
                  <a:moveTo>
                    <a:pt x="0" y="69351"/>
                  </a:moveTo>
                  <a:lnTo>
                    <a:pt x="0" y="0"/>
                  </a:lnTo>
                  <a:lnTo>
                    <a:pt x="223463" y="0"/>
                  </a:lnTo>
                  <a:cubicBezTo>
                    <a:pt x="231978" y="0"/>
                    <a:pt x="238874" y="6896"/>
                    <a:pt x="238874" y="15411"/>
                  </a:cubicBezTo>
                  <a:lnTo>
                    <a:pt x="238874" y="53939"/>
                  </a:lnTo>
                  <a:cubicBezTo>
                    <a:pt x="238874" y="62454"/>
                    <a:pt x="231978" y="69351"/>
                    <a:pt x="223463"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50" name="Freeform: Shape 1049">
              <a:extLst>
                <a:ext uri="{FF2B5EF4-FFF2-40B4-BE49-F238E27FC236}">
                  <a16:creationId xmlns:a16="http://schemas.microsoft.com/office/drawing/2014/main" id="{4EB9C8AF-D678-4F12-9399-F7EE5F22D021}"/>
                </a:ext>
              </a:extLst>
            </p:cNvPr>
            <p:cNvSpPr/>
            <p:nvPr/>
          </p:nvSpPr>
          <p:spPr>
            <a:xfrm>
              <a:off x="4319034" y="2268484"/>
              <a:ext cx="246580" cy="77056"/>
            </a:xfrm>
            <a:custGeom>
              <a:avLst/>
              <a:gdLst>
                <a:gd name="connsiteX0" fmla="*/ 4674 w 246579"/>
                <a:gd name="connsiteY0" fmla="*/ 74024 h 77056"/>
                <a:gd name="connsiteX1" fmla="*/ 4674 w 246579"/>
                <a:gd name="connsiteY1" fmla="*/ 4674 h 77056"/>
                <a:gd name="connsiteX2" fmla="*/ 228136 w 246579"/>
                <a:gd name="connsiteY2" fmla="*/ 4674 h 77056"/>
                <a:gd name="connsiteX3" fmla="*/ 243548 w 246579"/>
                <a:gd name="connsiteY3" fmla="*/ 20085 h 77056"/>
                <a:gd name="connsiteX4" fmla="*/ 243548 w 246579"/>
                <a:gd name="connsiteY4" fmla="*/ 58613 h 77056"/>
                <a:gd name="connsiteX5" fmla="*/ 228136 w 246579"/>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9" h="77056">
                  <a:moveTo>
                    <a:pt x="4674" y="74024"/>
                  </a:moveTo>
                  <a:lnTo>
                    <a:pt x="4674" y="4674"/>
                  </a:lnTo>
                  <a:lnTo>
                    <a:pt x="228136" y="4674"/>
                  </a:lnTo>
                  <a:cubicBezTo>
                    <a:pt x="236651" y="4674"/>
                    <a:pt x="243548" y="11570"/>
                    <a:pt x="243548" y="20085"/>
                  </a:cubicBezTo>
                  <a:lnTo>
                    <a:pt x="243548" y="58613"/>
                  </a:lnTo>
                  <a:cubicBezTo>
                    <a:pt x="243548" y="67128"/>
                    <a:pt x="236651" y="74024"/>
                    <a:pt x="228136" y="74024"/>
                  </a:cubicBezTo>
                  <a:close/>
                </a:path>
              </a:pathLst>
            </a:custGeom>
            <a:solidFill>
              <a:srgbClr val="4285F4"/>
            </a:solidFill>
            <a:ln w="7703" cap="sq">
              <a:noFill/>
              <a:prstDash val="solid"/>
              <a:miter/>
            </a:ln>
          </p:spPr>
          <p:txBody>
            <a:bodyPr rtlCol="0" anchor="ctr"/>
            <a:lstStyle/>
            <a:p>
              <a:endParaRPr lang="en-US">
                <a:noFill/>
              </a:endParaRPr>
            </a:p>
          </p:txBody>
        </p:sp>
        <p:sp>
          <p:nvSpPr>
            <p:cNvPr id="1051" name="Freeform: Shape 1050">
              <a:extLst>
                <a:ext uri="{FF2B5EF4-FFF2-40B4-BE49-F238E27FC236}">
                  <a16:creationId xmlns:a16="http://schemas.microsoft.com/office/drawing/2014/main" id="{9A1EC962-E645-4751-BC6D-77F53CAD4D70}"/>
                </a:ext>
              </a:extLst>
            </p:cNvPr>
            <p:cNvSpPr/>
            <p:nvPr/>
          </p:nvSpPr>
          <p:spPr>
            <a:xfrm>
              <a:off x="4323707" y="2381036"/>
              <a:ext cx="238874" cy="69351"/>
            </a:xfrm>
            <a:custGeom>
              <a:avLst/>
              <a:gdLst>
                <a:gd name="connsiteX0" fmla="*/ 0 w 238874"/>
                <a:gd name="connsiteY0" fmla="*/ 69351 h 69350"/>
                <a:gd name="connsiteX1" fmla="*/ 0 w 238874"/>
                <a:gd name="connsiteY1" fmla="*/ 0 h 69350"/>
                <a:gd name="connsiteX2" fmla="*/ 223463 w 238874"/>
                <a:gd name="connsiteY2" fmla="*/ 0 h 69350"/>
                <a:gd name="connsiteX3" fmla="*/ 238874 w 238874"/>
                <a:gd name="connsiteY3" fmla="*/ 15411 h 69350"/>
                <a:gd name="connsiteX4" fmla="*/ 238874 w 238874"/>
                <a:gd name="connsiteY4" fmla="*/ 53939 h 69350"/>
                <a:gd name="connsiteX5" fmla="*/ 223463 w 238874"/>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74" h="69350">
                  <a:moveTo>
                    <a:pt x="0" y="69351"/>
                  </a:moveTo>
                  <a:lnTo>
                    <a:pt x="0" y="0"/>
                  </a:lnTo>
                  <a:lnTo>
                    <a:pt x="223463" y="0"/>
                  </a:lnTo>
                  <a:cubicBezTo>
                    <a:pt x="231978" y="0"/>
                    <a:pt x="238874" y="6896"/>
                    <a:pt x="238874" y="15411"/>
                  </a:cubicBezTo>
                  <a:lnTo>
                    <a:pt x="238874" y="53939"/>
                  </a:lnTo>
                  <a:cubicBezTo>
                    <a:pt x="238874" y="62454"/>
                    <a:pt x="231978" y="69351"/>
                    <a:pt x="223463"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52" name="Freeform: Shape 1051">
              <a:extLst>
                <a:ext uri="{FF2B5EF4-FFF2-40B4-BE49-F238E27FC236}">
                  <a16:creationId xmlns:a16="http://schemas.microsoft.com/office/drawing/2014/main" id="{EA35B070-92D9-43F5-BB4F-64A91650A922}"/>
                </a:ext>
              </a:extLst>
            </p:cNvPr>
            <p:cNvSpPr/>
            <p:nvPr/>
          </p:nvSpPr>
          <p:spPr>
            <a:xfrm>
              <a:off x="4319034" y="2376362"/>
              <a:ext cx="246580" cy="77056"/>
            </a:xfrm>
            <a:custGeom>
              <a:avLst/>
              <a:gdLst>
                <a:gd name="connsiteX0" fmla="*/ 4674 w 246579"/>
                <a:gd name="connsiteY0" fmla="*/ 74024 h 77056"/>
                <a:gd name="connsiteX1" fmla="*/ 4674 w 246579"/>
                <a:gd name="connsiteY1" fmla="*/ 4674 h 77056"/>
                <a:gd name="connsiteX2" fmla="*/ 228136 w 246579"/>
                <a:gd name="connsiteY2" fmla="*/ 4674 h 77056"/>
                <a:gd name="connsiteX3" fmla="*/ 243548 w 246579"/>
                <a:gd name="connsiteY3" fmla="*/ 20085 h 77056"/>
                <a:gd name="connsiteX4" fmla="*/ 243548 w 246579"/>
                <a:gd name="connsiteY4" fmla="*/ 58613 h 77056"/>
                <a:gd name="connsiteX5" fmla="*/ 228136 w 246579"/>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79" h="77056">
                  <a:moveTo>
                    <a:pt x="4674" y="74024"/>
                  </a:moveTo>
                  <a:lnTo>
                    <a:pt x="4674" y="4674"/>
                  </a:lnTo>
                  <a:lnTo>
                    <a:pt x="228136" y="4674"/>
                  </a:lnTo>
                  <a:cubicBezTo>
                    <a:pt x="236651" y="4674"/>
                    <a:pt x="243548" y="11570"/>
                    <a:pt x="243548" y="20085"/>
                  </a:cubicBezTo>
                  <a:lnTo>
                    <a:pt x="243548" y="58613"/>
                  </a:lnTo>
                  <a:cubicBezTo>
                    <a:pt x="243548" y="67128"/>
                    <a:pt x="236651" y="74024"/>
                    <a:pt x="228136" y="74024"/>
                  </a:cubicBezTo>
                  <a:close/>
                </a:path>
              </a:pathLst>
            </a:custGeom>
            <a:solidFill>
              <a:srgbClr val="4285F4"/>
            </a:solidFill>
            <a:ln w="7703" cap="sq">
              <a:noFill/>
              <a:prstDash val="solid"/>
              <a:miter/>
            </a:ln>
          </p:spPr>
          <p:txBody>
            <a:bodyPr rtlCol="0" anchor="ctr"/>
            <a:lstStyle/>
            <a:p>
              <a:endParaRPr lang="en-US">
                <a:noFill/>
              </a:endParaRPr>
            </a:p>
          </p:txBody>
        </p:sp>
        <p:sp>
          <p:nvSpPr>
            <p:cNvPr id="1053" name="Freeform: Shape 1052">
              <a:extLst>
                <a:ext uri="{FF2B5EF4-FFF2-40B4-BE49-F238E27FC236}">
                  <a16:creationId xmlns:a16="http://schemas.microsoft.com/office/drawing/2014/main" id="{28A594C7-27FA-49E5-985D-2ACFE6FE9698}"/>
                </a:ext>
              </a:extLst>
            </p:cNvPr>
            <p:cNvSpPr/>
            <p:nvPr/>
          </p:nvSpPr>
          <p:spPr>
            <a:xfrm>
              <a:off x="4323707" y="2488915"/>
              <a:ext cx="215757" cy="69351"/>
            </a:xfrm>
            <a:custGeom>
              <a:avLst/>
              <a:gdLst>
                <a:gd name="connsiteX0" fmla="*/ 0 w 215757"/>
                <a:gd name="connsiteY0" fmla="*/ 69351 h 69350"/>
                <a:gd name="connsiteX1" fmla="*/ 0 w 215757"/>
                <a:gd name="connsiteY1" fmla="*/ 0 h 69350"/>
                <a:gd name="connsiteX2" fmla="*/ 200346 w 215757"/>
                <a:gd name="connsiteY2" fmla="*/ 0 h 69350"/>
                <a:gd name="connsiteX3" fmla="*/ 215757 w 215757"/>
                <a:gd name="connsiteY3" fmla="*/ 15411 h 69350"/>
                <a:gd name="connsiteX4" fmla="*/ 215757 w 215757"/>
                <a:gd name="connsiteY4" fmla="*/ 53939 h 69350"/>
                <a:gd name="connsiteX5" fmla="*/ 200346 w 215757"/>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57" h="69350">
                  <a:moveTo>
                    <a:pt x="0" y="69351"/>
                  </a:moveTo>
                  <a:lnTo>
                    <a:pt x="0" y="0"/>
                  </a:lnTo>
                  <a:lnTo>
                    <a:pt x="200346" y="0"/>
                  </a:lnTo>
                  <a:cubicBezTo>
                    <a:pt x="208861" y="0"/>
                    <a:pt x="215757" y="6896"/>
                    <a:pt x="215757" y="15411"/>
                  </a:cubicBezTo>
                  <a:lnTo>
                    <a:pt x="215757" y="53939"/>
                  </a:lnTo>
                  <a:cubicBezTo>
                    <a:pt x="215757" y="62454"/>
                    <a:pt x="208861" y="69351"/>
                    <a:pt x="200346"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54" name="Freeform: Shape 1053">
              <a:extLst>
                <a:ext uri="{FF2B5EF4-FFF2-40B4-BE49-F238E27FC236}">
                  <a16:creationId xmlns:a16="http://schemas.microsoft.com/office/drawing/2014/main" id="{0ED79C39-9AB1-42D0-B483-3E24E4FC8793}"/>
                </a:ext>
              </a:extLst>
            </p:cNvPr>
            <p:cNvSpPr/>
            <p:nvPr/>
          </p:nvSpPr>
          <p:spPr>
            <a:xfrm>
              <a:off x="4319034" y="2484241"/>
              <a:ext cx="223463" cy="77056"/>
            </a:xfrm>
            <a:custGeom>
              <a:avLst/>
              <a:gdLst>
                <a:gd name="connsiteX0" fmla="*/ 4674 w 223462"/>
                <a:gd name="connsiteY0" fmla="*/ 74024 h 77056"/>
                <a:gd name="connsiteX1" fmla="*/ 4674 w 223462"/>
                <a:gd name="connsiteY1" fmla="*/ 4674 h 77056"/>
                <a:gd name="connsiteX2" fmla="*/ 205020 w 223462"/>
                <a:gd name="connsiteY2" fmla="*/ 4674 h 77056"/>
                <a:gd name="connsiteX3" fmla="*/ 220431 w 223462"/>
                <a:gd name="connsiteY3" fmla="*/ 20085 h 77056"/>
                <a:gd name="connsiteX4" fmla="*/ 220431 w 223462"/>
                <a:gd name="connsiteY4" fmla="*/ 58613 h 77056"/>
                <a:gd name="connsiteX5" fmla="*/ 205020 w 223462"/>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462" h="77056">
                  <a:moveTo>
                    <a:pt x="4674" y="74024"/>
                  </a:moveTo>
                  <a:lnTo>
                    <a:pt x="4674" y="4674"/>
                  </a:lnTo>
                  <a:lnTo>
                    <a:pt x="205020" y="4674"/>
                  </a:lnTo>
                  <a:cubicBezTo>
                    <a:pt x="213534" y="4674"/>
                    <a:pt x="220431" y="11570"/>
                    <a:pt x="220431" y="20085"/>
                  </a:cubicBezTo>
                  <a:lnTo>
                    <a:pt x="220431" y="58613"/>
                  </a:lnTo>
                  <a:cubicBezTo>
                    <a:pt x="220431" y="67128"/>
                    <a:pt x="213534" y="74024"/>
                    <a:pt x="205020" y="74024"/>
                  </a:cubicBezTo>
                  <a:close/>
                </a:path>
              </a:pathLst>
            </a:custGeom>
            <a:solidFill>
              <a:srgbClr val="4285F4"/>
            </a:solidFill>
            <a:ln w="7703" cap="sq">
              <a:noFill/>
              <a:prstDash val="solid"/>
              <a:miter/>
            </a:ln>
          </p:spPr>
          <p:txBody>
            <a:bodyPr rtlCol="0" anchor="ctr"/>
            <a:lstStyle/>
            <a:p>
              <a:endParaRPr lang="en-US">
                <a:noFill/>
              </a:endParaRPr>
            </a:p>
          </p:txBody>
        </p:sp>
        <p:sp>
          <p:nvSpPr>
            <p:cNvPr id="1055" name="Freeform: Shape 1054">
              <a:extLst>
                <a:ext uri="{FF2B5EF4-FFF2-40B4-BE49-F238E27FC236}">
                  <a16:creationId xmlns:a16="http://schemas.microsoft.com/office/drawing/2014/main" id="{59DEB5A7-FD75-467E-B44A-2AE1713E32B6}"/>
                </a:ext>
              </a:extLst>
            </p:cNvPr>
            <p:cNvSpPr/>
            <p:nvPr/>
          </p:nvSpPr>
          <p:spPr>
            <a:xfrm>
              <a:off x="4323707" y="2596793"/>
              <a:ext cx="184935" cy="69351"/>
            </a:xfrm>
            <a:custGeom>
              <a:avLst/>
              <a:gdLst>
                <a:gd name="connsiteX0" fmla="*/ 0 w 184934"/>
                <a:gd name="connsiteY0" fmla="*/ 69351 h 69350"/>
                <a:gd name="connsiteX1" fmla="*/ 0 w 184934"/>
                <a:gd name="connsiteY1" fmla="*/ 0 h 69350"/>
                <a:gd name="connsiteX2" fmla="*/ 169524 w 184934"/>
                <a:gd name="connsiteY2" fmla="*/ 0 h 69350"/>
                <a:gd name="connsiteX3" fmla="*/ 184935 w 184934"/>
                <a:gd name="connsiteY3" fmla="*/ 15411 h 69350"/>
                <a:gd name="connsiteX4" fmla="*/ 184935 w 184934"/>
                <a:gd name="connsiteY4" fmla="*/ 53939 h 69350"/>
                <a:gd name="connsiteX5" fmla="*/ 169524 w 184934"/>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34" h="69350">
                  <a:moveTo>
                    <a:pt x="0" y="69351"/>
                  </a:moveTo>
                  <a:lnTo>
                    <a:pt x="0" y="0"/>
                  </a:lnTo>
                  <a:lnTo>
                    <a:pt x="169524" y="0"/>
                  </a:lnTo>
                  <a:cubicBezTo>
                    <a:pt x="178038" y="0"/>
                    <a:pt x="184935" y="6896"/>
                    <a:pt x="184935" y="15411"/>
                  </a:cubicBezTo>
                  <a:lnTo>
                    <a:pt x="184935" y="53939"/>
                  </a:lnTo>
                  <a:cubicBezTo>
                    <a:pt x="184935" y="62454"/>
                    <a:pt x="178038" y="69351"/>
                    <a:pt x="169524"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56" name="Freeform: Shape 1055">
              <a:extLst>
                <a:ext uri="{FF2B5EF4-FFF2-40B4-BE49-F238E27FC236}">
                  <a16:creationId xmlns:a16="http://schemas.microsoft.com/office/drawing/2014/main" id="{A5B909B2-D868-4381-8264-95FC6EB209B5}"/>
                </a:ext>
              </a:extLst>
            </p:cNvPr>
            <p:cNvSpPr/>
            <p:nvPr/>
          </p:nvSpPr>
          <p:spPr>
            <a:xfrm>
              <a:off x="4319034" y="2592120"/>
              <a:ext cx="192640" cy="77056"/>
            </a:xfrm>
            <a:custGeom>
              <a:avLst/>
              <a:gdLst>
                <a:gd name="connsiteX0" fmla="*/ 4674 w 192640"/>
                <a:gd name="connsiteY0" fmla="*/ 74024 h 77056"/>
                <a:gd name="connsiteX1" fmla="*/ 4674 w 192640"/>
                <a:gd name="connsiteY1" fmla="*/ 4674 h 77056"/>
                <a:gd name="connsiteX2" fmla="*/ 174197 w 192640"/>
                <a:gd name="connsiteY2" fmla="*/ 4674 h 77056"/>
                <a:gd name="connsiteX3" fmla="*/ 189608 w 192640"/>
                <a:gd name="connsiteY3" fmla="*/ 20085 h 77056"/>
                <a:gd name="connsiteX4" fmla="*/ 189608 w 192640"/>
                <a:gd name="connsiteY4" fmla="*/ 58613 h 77056"/>
                <a:gd name="connsiteX5" fmla="*/ 174197 w 192640"/>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40" h="77056">
                  <a:moveTo>
                    <a:pt x="4674" y="74024"/>
                  </a:moveTo>
                  <a:lnTo>
                    <a:pt x="4674" y="4674"/>
                  </a:lnTo>
                  <a:lnTo>
                    <a:pt x="174197" y="4674"/>
                  </a:lnTo>
                  <a:cubicBezTo>
                    <a:pt x="182712" y="4674"/>
                    <a:pt x="189608" y="11570"/>
                    <a:pt x="189608" y="20085"/>
                  </a:cubicBezTo>
                  <a:lnTo>
                    <a:pt x="189608" y="58613"/>
                  </a:lnTo>
                  <a:cubicBezTo>
                    <a:pt x="189608" y="67128"/>
                    <a:pt x="182712" y="74024"/>
                    <a:pt x="174197" y="74024"/>
                  </a:cubicBezTo>
                  <a:close/>
                </a:path>
              </a:pathLst>
            </a:custGeom>
            <a:solidFill>
              <a:srgbClr val="4285F4"/>
            </a:solidFill>
            <a:ln w="7703" cap="sq">
              <a:noFill/>
              <a:prstDash val="solid"/>
              <a:miter/>
            </a:ln>
          </p:spPr>
          <p:txBody>
            <a:bodyPr rtlCol="0" anchor="ctr"/>
            <a:lstStyle/>
            <a:p>
              <a:endParaRPr lang="en-US">
                <a:noFill/>
              </a:endParaRPr>
            </a:p>
          </p:txBody>
        </p:sp>
        <p:sp>
          <p:nvSpPr>
            <p:cNvPr id="1057" name="Freeform: Shape 1056">
              <a:extLst>
                <a:ext uri="{FF2B5EF4-FFF2-40B4-BE49-F238E27FC236}">
                  <a16:creationId xmlns:a16="http://schemas.microsoft.com/office/drawing/2014/main" id="{7B5A7737-FAB6-4635-B906-EC78DF51CA3A}"/>
                </a:ext>
              </a:extLst>
            </p:cNvPr>
            <p:cNvSpPr/>
            <p:nvPr/>
          </p:nvSpPr>
          <p:spPr>
            <a:xfrm>
              <a:off x="4323707" y="2704672"/>
              <a:ext cx="184935" cy="69351"/>
            </a:xfrm>
            <a:custGeom>
              <a:avLst/>
              <a:gdLst>
                <a:gd name="connsiteX0" fmla="*/ 0 w 184934"/>
                <a:gd name="connsiteY0" fmla="*/ 69351 h 69350"/>
                <a:gd name="connsiteX1" fmla="*/ 0 w 184934"/>
                <a:gd name="connsiteY1" fmla="*/ 0 h 69350"/>
                <a:gd name="connsiteX2" fmla="*/ 169524 w 184934"/>
                <a:gd name="connsiteY2" fmla="*/ 0 h 69350"/>
                <a:gd name="connsiteX3" fmla="*/ 184935 w 184934"/>
                <a:gd name="connsiteY3" fmla="*/ 15411 h 69350"/>
                <a:gd name="connsiteX4" fmla="*/ 184935 w 184934"/>
                <a:gd name="connsiteY4" fmla="*/ 53939 h 69350"/>
                <a:gd name="connsiteX5" fmla="*/ 169524 w 184934"/>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34" h="69350">
                  <a:moveTo>
                    <a:pt x="0" y="69351"/>
                  </a:moveTo>
                  <a:lnTo>
                    <a:pt x="0" y="0"/>
                  </a:lnTo>
                  <a:lnTo>
                    <a:pt x="169524" y="0"/>
                  </a:lnTo>
                  <a:cubicBezTo>
                    <a:pt x="178038" y="0"/>
                    <a:pt x="184935" y="6896"/>
                    <a:pt x="184935" y="15411"/>
                  </a:cubicBezTo>
                  <a:lnTo>
                    <a:pt x="184935" y="53939"/>
                  </a:lnTo>
                  <a:cubicBezTo>
                    <a:pt x="184935" y="62454"/>
                    <a:pt x="178038" y="69351"/>
                    <a:pt x="169524"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58" name="Freeform: Shape 1057">
              <a:extLst>
                <a:ext uri="{FF2B5EF4-FFF2-40B4-BE49-F238E27FC236}">
                  <a16:creationId xmlns:a16="http://schemas.microsoft.com/office/drawing/2014/main" id="{FDA86A89-90BD-48F8-98D6-E9A48A4A98D3}"/>
                </a:ext>
              </a:extLst>
            </p:cNvPr>
            <p:cNvSpPr/>
            <p:nvPr/>
          </p:nvSpPr>
          <p:spPr>
            <a:xfrm>
              <a:off x="4319034" y="2699998"/>
              <a:ext cx="192640" cy="77056"/>
            </a:xfrm>
            <a:custGeom>
              <a:avLst/>
              <a:gdLst>
                <a:gd name="connsiteX0" fmla="*/ 4674 w 192640"/>
                <a:gd name="connsiteY0" fmla="*/ 74024 h 77056"/>
                <a:gd name="connsiteX1" fmla="*/ 4674 w 192640"/>
                <a:gd name="connsiteY1" fmla="*/ 4674 h 77056"/>
                <a:gd name="connsiteX2" fmla="*/ 174197 w 192640"/>
                <a:gd name="connsiteY2" fmla="*/ 4674 h 77056"/>
                <a:gd name="connsiteX3" fmla="*/ 189608 w 192640"/>
                <a:gd name="connsiteY3" fmla="*/ 20085 h 77056"/>
                <a:gd name="connsiteX4" fmla="*/ 189608 w 192640"/>
                <a:gd name="connsiteY4" fmla="*/ 58613 h 77056"/>
                <a:gd name="connsiteX5" fmla="*/ 174197 w 192640"/>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40" h="77056">
                  <a:moveTo>
                    <a:pt x="4674" y="74024"/>
                  </a:moveTo>
                  <a:lnTo>
                    <a:pt x="4674" y="4674"/>
                  </a:lnTo>
                  <a:lnTo>
                    <a:pt x="174197" y="4674"/>
                  </a:lnTo>
                  <a:cubicBezTo>
                    <a:pt x="182712" y="4674"/>
                    <a:pt x="189608" y="11570"/>
                    <a:pt x="189608" y="20085"/>
                  </a:cubicBezTo>
                  <a:lnTo>
                    <a:pt x="189608" y="58613"/>
                  </a:lnTo>
                  <a:cubicBezTo>
                    <a:pt x="189608" y="67128"/>
                    <a:pt x="182712" y="74024"/>
                    <a:pt x="174197" y="74024"/>
                  </a:cubicBezTo>
                  <a:close/>
                </a:path>
              </a:pathLst>
            </a:custGeom>
            <a:solidFill>
              <a:srgbClr val="4285F4"/>
            </a:solidFill>
            <a:ln w="7703" cap="sq">
              <a:noFill/>
              <a:prstDash val="solid"/>
              <a:miter/>
            </a:ln>
          </p:spPr>
          <p:txBody>
            <a:bodyPr rtlCol="0" anchor="ctr"/>
            <a:lstStyle/>
            <a:p>
              <a:endParaRPr lang="en-US">
                <a:noFill/>
              </a:endParaRPr>
            </a:p>
          </p:txBody>
        </p:sp>
        <p:sp>
          <p:nvSpPr>
            <p:cNvPr id="1059" name="Freeform: Shape 1058">
              <a:extLst>
                <a:ext uri="{FF2B5EF4-FFF2-40B4-BE49-F238E27FC236}">
                  <a16:creationId xmlns:a16="http://schemas.microsoft.com/office/drawing/2014/main" id="{4359AAA3-619A-40E9-8981-4539F46BB761}"/>
                </a:ext>
              </a:extLst>
            </p:cNvPr>
            <p:cNvSpPr/>
            <p:nvPr/>
          </p:nvSpPr>
          <p:spPr>
            <a:xfrm>
              <a:off x="4323707" y="2812551"/>
              <a:ext cx="161818" cy="69351"/>
            </a:xfrm>
            <a:custGeom>
              <a:avLst/>
              <a:gdLst>
                <a:gd name="connsiteX0" fmla="*/ 0 w 161817"/>
                <a:gd name="connsiteY0" fmla="*/ 69351 h 69350"/>
                <a:gd name="connsiteX1" fmla="*/ 0 w 161817"/>
                <a:gd name="connsiteY1" fmla="*/ 0 h 69350"/>
                <a:gd name="connsiteX2" fmla="*/ 146407 w 161817"/>
                <a:gd name="connsiteY2" fmla="*/ 0 h 69350"/>
                <a:gd name="connsiteX3" fmla="*/ 161818 w 161817"/>
                <a:gd name="connsiteY3" fmla="*/ 15411 h 69350"/>
                <a:gd name="connsiteX4" fmla="*/ 161818 w 161817"/>
                <a:gd name="connsiteY4" fmla="*/ 53939 h 69350"/>
                <a:gd name="connsiteX5" fmla="*/ 146407 w 161817"/>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17" h="69350">
                  <a:moveTo>
                    <a:pt x="0" y="69351"/>
                  </a:moveTo>
                  <a:lnTo>
                    <a:pt x="0" y="0"/>
                  </a:lnTo>
                  <a:lnTo>
                    <a:pt x="146407" y="0"/>
                  </a:lnTo>
                  <a:cubicBezTo>
                    <a:pt x="154922" y="0"/>
                    <a:pt x="161818" y="6896"/>
                    <a:pt x="161818" y="15411"/>
                  </a:cubicBezTo>
                  <a:lnTo>
                    <a:pt x="161818" y="53939"/>
                  </a:lnTo>
                  <a:cubicBezTo>
                    <a:pt x="161818" y="62454"/>
                    <a:pt x="154922" y="69351"/>
                    <a:pt x="14640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60" name="Freeform: Shape 1059">
              <a:extLst>
                <a:ext uri="{FF2B5EF4-FFF2-40B4-BE49-F238E27FC236}">
                  <a16:creationId xmlns:a16="http://schemas.microsoft.com/office/drawing/2014/main" id="{3F1A2F66-462C-42E3-9219-86E78306312D}"/>
                </a:ext>
              </a:extLst>
            </p:cNvPr>
            <p:cNvSpPr/>
            <p:nvPr/>
          </p:nvSpPr>
          <p:spPr>
            <a:xfrm>
              <a:off x="4319034" y="2807877"/>
              <a:ext cx="169524" cy="77056"/>
            </a:xfrm>
            <a:custGeom>
              <a:avLst/>
              <a:gdLst>
                <a:gd name="connsiteX0" fmla="*/ 4674 w 169523"/>
                <a:gd name="connsiteY0" fmla="*/ 74024 h 77056"/>
                <a:gd name="connsiteX1" fmla="*/ 4674 w 169523"/>
                <a:gd name="connsiteY1" fmla="*/ 4674 h 77056"/>
                <a:gd name="connsiteX2" fmla="*/ 151080 w 169523"/>
                <a:gd name="connsiteY2" fmla="*/ 4674 h 77056"/>
                <a:gd name="connsiteX3" fmla="*/ 166492 w 169523"/>
                <a:gd name="connsiteY3" fmla="*/ 20085 h 77056"/>
                <a:gd name="connsiteX4" fmla="*/ 166492 w 169523"/>
                <a:gd name="connsiteY4" fmla="*/ 58613 h 77056"/>
                <a:gd name="connsiteX5" fmla="*/ 151080 w 169523"/>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23" h="77056">
                  <a:moveTo>
                    <a:pt x="4674" y="74024"/>
                  </a:moveTo>
                  <a:lnTo>
                    <a:pt x="4674" y="4674"/>
                  </a:lnTo>
                  <a:lnTo>
                    <a:pt x="151080" y="4674"/>
                  </a:lnTo>
                  <a:cubicBezTo>
                    <a:pt x="159595" y="4674"/>
                    <a:pt x="166492" y="11570"/>
                    <a:pt x="166492" y="20085"/>
                  </a:cubicBezTo>
                  <a:lnTo>
                    <a:pt x="166492" y="58613"/>
                  </a:lnTo>
                  <a:cubicBezTo>
                    <a:pt x="166492" y="67128"/>
                    <a:pt x="159595" y="74024"/>
                    <a:pt x="151080" y="74024"/>
                  </a:cubicBezTo>
                  <a:close/>
                </a:path>
              </a:pathLst>
            </a:custGeom>
            <a:solidFill>
              <a:srgbClr val="4285F4"/>
            </a:solidFill>
            <a:ln w="7703" cap="sq">
              <a:noFill/>
              <a:prstDash val="solid"/>
              <a:miter/>
            </a:ln>
          </p:spPr>
          <p:txBody>
            <a:bodyPr rtlCol="0" anchor="ctr"/>
            <a:lstStyle/>
            <a:p>
              <a:endParaRPr lang="en-US">
                <a:noFill/>
              </a:endParaRPr>
            </a:p>
          </p:txBody>
        </p:sp>
        <p:sp>
          <p:nvSpPr>
            <p:cNvPr id="1061" name="Freeform: Shape 1060">
              <a:extLst>
                <a:ext uri="{FF2B5EF4-FFF2-40B4-BE49-F238E27FC236}">
                  <a16:creationId xmlns:a16="http://schemas.microsoft.com/office/drawing/2014/main" id="{241864B6-2A6A-44AA-800B-DEC45BBA72C7}"/>
                </a:ext>
              </a:extLst>
            </p:cNvPr>
            <p:cNvSpPr/>
            <p:nvPr/>
          </p:nvSpPr>
          <p:spPr>
            <a:xfrm>
              <a:off x="4323707" y="2928135"/>
              <a:ext cx="130996" cy="69351"/>
            </a:xfrm>
            <a:custGeom>
              <a:avLst/>
              <a:gdLst>
                <a:gd name="connsiteX0" fmla="*/ 0 w 130995"/>
                <a:gd name="connsiteY0" fmla="*/ 69351 h 69350"/>
                <a:gd name="connsiteX1" fmla="*/ 0 w 130995"/>
                <a:gd name="connsiteY1" fmla="*/ 0 h 69350"/>
                <a:gd name="connsiteX2" fmla="*/ 115584 w 130995"/>
                <a:gd name="connsiteY2" fmla="*/ 0 h 69350"/>
                <a:gd name="connsiteX3" fmla="*/ 130996 w 130995"/>
                <a:gd name="connsiteY3" fmla="*/ 15411 h 69350"/>
                <a:gd name="connsiteX4" fmla="*/ 130996 w 130995"/>
                <a:gd name="connsiteY4" fmla="*/ 53939 h 69350"/>
                <a:gd name="connsiteX5" fmla="*/ 115584 w 130995"/>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995" h="69350">
                  <a:moveTo>
                    <a:pt x="0" y="69351"/>
                  </a:moveTo>
                  <a:lnTo>
                    <a:pt x="0" y="0"/>
                  </a:lnTo>
                  <a:lnTo>
                    <a:pt x="115584" y="0"/>
                  </a:lnTo>
                  <a:cubicBezTo>
                    <a:pt x="124099" y="0"/>
                    <a:pt x="130996" y="6896"/>
                    <a:pt x="130996" y="15411"/>
                  </a:cubicBezTo>
                  <a:lnTo>
                    <a:pt x="130996" y="53939"/>
                  </a:lnTo>
                  <a:cubicBezTo>
                    <a:pt x="130996" y="62454"/>
                    <a:pt x="124099" y="69351"/>
                    <a:pt x="115584"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62" name="Freeform: Shape 1061">
              <a:extLst>
                <a:ext uri="{FF2B5EF4-FFF2-40B4-BE49-F238E27FC236}">
                  <a16:creationId xmlns:a16="http://schemas.microsoft.com/office/drawing/2014/main" id="{833B760B-B578-48E1-9CA4-805C185983C7}"/>
                </a:ext>
              </a:extLst>
            </p:cNvPr>
            <p:cNvSpPr/>
            <p:nvPr/>
          </p:nvSpPr>
          <p:spPr>
            <a:xfrm>
              <a:off x="4319034" y="2923461"/>
              <a:ext cx="138701" cy="77056"/>
            </a:xfrm>
            <a:custGeom>
              <a:avLst/>
              <a:gdLst>
                <a:gd name="connsiteX0" fmla="*/ 4674 w 138701"/>
                <a:gd name="connsiteY0" fmla="*/ 74024 h 77056"/>
                <a:gd name="connsiteX1" fmla="*/ 4674 w 138701"/>
                <a:gd name="connsiteY1" fmla="*/ 4674 h 77056"/>
                <a:gd name="connsiteX2" fmla="*/ 120258 w 138701"/>
                <a:gd name="connsiteY2" fmla="*/ 4674 h 77056"/>
                <a:gd name="connsiteX3" fmla="*/ 135669 w 138701"/>
                <a:gd name="connsiteY3" fmla="*/ 20085 h 77056"/>
                <a:gd name="connsiteX4" fmla="*/ 135669 w 138701"/>
                <a:gd name="connsiteY4" fmla="*/ 58613 h 77056"/>
                <a:gd name="connsiteX5" fmla="*/ 120258 w 138701"/>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01" h="77056">
                  <a:moveTo>
                    <a:pt x="4674" y="74024"/>
                  </a:moveTo>
                  <a:lnTo>
                    <a:pt x="4674" y="4674"/>
                  </a:lnTo>
                  <a:lnTo>
                    <a:pt x="120258" y="4674"/>
                  </a:lnTo>
                  <a:cubicBezTo>
                    <a:pt x="128773" y="4674"/>
                    <a:pt x="135669" y="11570"/>
                    <a:pt x="135669" y="20085"/>
                  </a:cubicBezTo>
                  <a:lnTo>
                    <a:pt x="135669" y="58613"/>
                  </a:lnTo>
                  <a:cubicBezTo>
                    <a:pt x="135669" y="67128"/>
                    <a:pt x="128773" y="74024"/>
                    <a:pt x="120258" y="74024"/>
                  </a:cubicBezTo>
                  <a:close/>
                </a:path>
              </a:pathLst>
            </a:custGeom>
            <a:solidFill>
              <a:srgbClr val="4285F4"/>
            </a:solidFill>
            <a:ln w="7703" cap="sq">
              <a:noFill/>
              <a:prstDash val="solid"/>
              <a:miter/>
            </a:ln>
          </p:spPr>
          <p:txBody>
            <a:bodyPr rtlCol="0" anchor="ctr"/>
            <a:lstStyle/>
            <a:p>
              <a:endParaRPr lang="en-US">
                <a:noFill/>
              </a:endParaRPr>
            </a:p>
          </p:txBody>
        </p:sp>
        <p:sp>
          <p:nvSpPr>
            <p:cNvPr id="1063" name="Freeform: Shape 1062">
              <a:extLst>
                <a:ext uri="{FF2B5EF4-FFF2-40B4-BE49-F238E27FC236}">
                  <a16:creationId xmlns:a16="http://schemas.microsoft.com/office/drawing/2014/main" id="{76B4E77E-0727-4C3D-AC6E-29027CF248D1}"/>
                </a:ext>
              </a:extLst>
            </p:cNvPr>
            <p:cNvSpPr/>
            <p:nvPr/>
          </p:nvSpPr>
          <p:spPr>
            <a:xfrm>
              <a:off x="4323707" y="3036013"/>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64" name="Freeform: Shape 1063">
              <a:extLst>
                <a:ext uri="{FF2B5EF4-FFF2-40B4-BE49-F238E27FC236}">
                  <a16:creationId xmlns:a16="http://schemas.microsoft.com/office/drawing/2014/main" id="{31F50D50-F695-457D-B331-99D97945D522}"/>
                </a:ext>
              </a:extLst>
            </p:cNvPr>
            <p:cNvSpPr/>
            <p:nvPr/>
          </p:nvSpPr>
          <p:spPr>
            <a:xfrm>
              <a:off x="4319034" y="3031340"/>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65" name="Freeform: Shape 1064">
              <a:extLst>
                <a:ext uri="{FF2B5EF4-FFF2-40B4-BE49-F238E27FC236}">
                  <a16:creationId xmlns:a16="http://schemas.microsoft.com/office/drawing/2014/main" id="{B082A70A-0EE5-4808-9E7C-2AF8C42C36EE}"/>
                </a:ext>
              </a:extLst>
            </p:cNvPr>
            <p:cNvSpPr/>
            <p:nvPr/>
          </p:nvSpPr>
          <p:spPr>
            <a:xfrm>
              <a:off x="4323707" y="3143892"/>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66" name="Freeform: Shape 1065">
              <a:extLst>
                <a:ext uri="{FF2B5EF4-FFF2-40B4-BE49-F238E27FC236}">
                  <a16:creationId xmlns:a16="http://schemas.microsoft.com/office/drawing/2014/main" id="{D69B6808-0564-4BEC-AA6B-CE386646D993}"/>
                </a:ext>
              </a:extLst>
            </p:cNvPr>
            <p:cNvSpPr/>
            <p:nvPr/>
          </p:nvSpPr>
          <p:spPr>
            <a:xfrm>
              <a:off x="4319034" y="3139219"/>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67" name="Freeform: Shape 1066">
              <a:extLst>
                <a:ext uri="{FF2B5EF4-FFF2-40B4-BE49-F238E27FC236}">
                  <a16:creationId xmlns:a16="http://schemas.microsoft.com/office/drawing/2014/main" id="{B92A564E-198C-4EB6-9073-9383E85C5743}"/>
                </a:ext>
              </a:extLst>
            </p:cNvPr>
            <p:cNvSpPr/>
            <p:nvPr/>
          </p:nvSpPr>
          <p:spPr>
            <a:xfrm>
              <a:off x="4323707" y="3251771"/>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68" name="Freeform: Shape 1067">
              <a:extLst>
                <a:ext uri="{FF2B5EF4-FFF2-40B4-BE49-F238E27FC236}">
                  <a16:creationId xmlns:a16="http://schemas.microsoft.com/office/drawing/2014/main" id="{E2BDABDA-CAA1-4F18-9088-FA8AB718BABB}"/>
                </a:ext>
              </a:extLst>
            </p:cNvPr>
            <p:cNvSpPr/>
            <p:nvPr/>
          </p:nvSpPr>
          <p:spPr>
            <a:xfrm>
              <a:off x="4319034" y="3247097"/>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69" name="Freeform: Shape 1068">
              <a:extLst>
                <a:ext uri="{FF2B5EF4-FFF2-40B4-BE49-F238E27FC236}">
                  <a16:creationId xmlns:a16="http://schemas.microsoft.com/office/drawing/2014/main" id="{75FB7001-D7F4-48B6-B2FE-FDE612EA9DF0}"/>
                </a:ext>
              </a:extLst>
            </p:cNvPr>
            <p:cNvSpPr/>
            <p:nvPr/>
          </p:nvSpPr>
          <p:spPr>
            <a:xfrm>
              <a:off x="4323707" y="3359649"/>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70" name="Freeform: Shape 1069">
              <a:extLst>
                <a:ext uri="{FF2B5EF4-FFF2-40B4-BE49-F238E27FC236}">
                  <a16:creationId xmlns:a16="http://schemas.microsoft.com/office/drawing/2014/main" id="{70FAF4C9-D3BE-46D8-99EE-4345DE0C645B}"/>
                </a:ext>
              </a:extLst>
            </p:cNvPr>
            <p:cNvSpPr/>
            <p:nvPr/>
          </p:nvSpPr>
          <p:spPr>
            <a:xfrm>
              <a:off x="4319034" y="3354976"/>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71" name="Freeform: Shape 1070">
              <a:extLst>
                <a:ext uri="{FF2B5EF4-FFF2-40B4-BE49-F238E27FC236}">
                  <a16:creationId xmlns:a16="http://schemas.microsoft.com/office/drawing/2014/main" id="{3D69D8AA-2844-494E-BE75-650F3AAC19A7}"/>
                </a:ext>
              </a:extLst>
            </p:cNvPr>
            <p:cNvSpPr/>
            <p:nvPr/>
          </p:nvSpPr>
          <p:spPr>
            <a:xfrm>
              <a:off x="4323707" y="3467528"/>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72" name="Freeform: Shape 1071">
              <a:extLst>
                <a:ext uri="{FF2B5EF4-FFF2-40B4-BE49-F238E27FC236}">
                  <a16:creationId xmlns:a16="http://schemas.microsoft.com/office/drawing/2014/main" id="{701C32B4-4841-4298-A093-A8D1E3CF96BE}"/>
                </a:ext>
              </a:extLst>
            </p:cNvPr>
            <p:cNvSpPr/>
            <p:nvPr/>
          </p:nvSpPr>
          <p:spPr>
            <a:xfrm>
              <a:off x="4319034" y="3462855"/>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73" name="Freeform: Shape 1072">
              <a:extLst>
                <a:ext uri="{FF2B5EF4-FFF2-40B4-BE49-F238E27FC236}">
                  <a16:creationId xmlns:a16="http://schemas.microsoft.com/office/drawing/2014/main" id="{81F74C3E-DA60-4A02-90AA-D03676B33C92}"/>
                </a:ext>
              </a:extLst>
            </p:cNvPr>
            <p:cNvSpPr/>
            <p:nvPr/>
          </p:nvSpPr>
          <p:spPr>
            <a:xfrm>
              <a:off x="4323707" y="3575407"/>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74" name="Freeform: Shape 1073">
              <a:extLst>
                <a:ext uri="{FF2B5EF4-FFF2-40B4-BE49-F238E27FC236}">
                  <a16:creationId xmlns:a16="http://schemas.microsoft.com/office/drawing/2014/main" id="{2DE6033D-71C1-4460-8F3D-9C0888DAA396}"/>
                </a:ext>
              </a:extLst>
            </p:cNvPr>
            <p:cNvSpPr/>
            <p:nvPr/>
          </p:nvSpPr>
          <p:spPr>
            <a:xfrm>
              <a:off x="4319034" y="3570733"/>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75" name="Freeform: Shape 1074">
              <a:extLst>
                <a:ext uri="{FF2B5EF4-FFF2-40B4-BE49-F238E27FC236}">
                  <a16:creationId xmlns:a16="http://schemas.microsoft.com/office/drawing/2014/main" id="{A2D445E4-1C5B-4E0D-B9B1-D13F1339CCCC}"/>
                </a:ext>
              </a:extLst>
            </p:cNvPr>
            <p:cNvSpPr/>
            <p:nvPr/>
          </p:nvSpPr>
          <p:spPr>
            <a:xfrm>
              <a:off x="4323707" y="3683285"/>
              <a:ext cx="107879" cy="69351"/>
            </a:xfrm>
            <a:custGeom>
              <a:avLst/>
              <a:gdLst>
                <a:gd name="connsiteX0" fmla="*/ 0 w 107878"/>
                <a:gd name="connsiteY0" fmla="*/ 69351 h 69350"/>
                <a:gd name="connsiteX1" fmla="*/ 0 w 107878"/>
                <a:gd name="connsiteY1" fmla="*/ 0 h 69350"/>
                <a:gd name="connsiteX2" fmla="*/ 92467 w 107878"/>
                <a:gd name="connsiteY2" fmla="*/ 0 h 69350"/>
                <a:gd name="connsiteX3" fmla="*/ 107879 w 107878"/>
                <a:gd name="connsiteY3" fmla="*/ 15411 h 69350"/>
                <a:gd name="connsiteX4" fmla="*/ 107879 w 107878"/>
                <a:gd name="connsiteY4" fmla="*/ 53939 h 69350"/>
                <a:gd name="connsiteX5" fmla="*/ 92467 w 107878"/>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78" h="69350">
                  <a:moveTo>
                    <a:pt x="0" y="69351"/>
                  </a:moveTo>
                  <a:lnTo>
                    <a:pt x="0" y="0"/>
                  </a:lnTo>
                  <a:lnTo>
                    <a:pt x="92467" y="0"/>
                  </a:lnTo>
                  <a:cubicBezTo>
                    <a:pt x="100982" y="0"/>
                    <a:pt x="107879" y="6896"/>
                    <a:pt x="107879" y="15411"/>
                  </a:cubicBezTo>
                  <a:lnTo>
                    <a:pt x="107879" y="53939"/>
                  </a:lnTo>
                  <a:cubicBezTo>
                    <a:pt x="107879" y="62454"/>
                    <a:pt x="100982" y="69351"/>
                    <a:pt x="92467"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76" name="Freeform: Shape 1075">
              <a:extLst>
                <a:ext uri="{FF2B5EF4-FFF2-40B4-BE49-F238E27FC236}">
                  <a16:creationId xmlns:a16="http://schemas.microsoft.com/office/drawing/2014/main" id="{3E01286A-2852-4465-91D7-7EF3A22A74A5}"/>
                </a:ext>
              </a:extLst>
            </p:cNvPr>
            <p:cNvSpPr/>
            <p:nvPr/>
          </p:nvSpPr>
          <p:spPr>
            <a:xfrm>
              <a:off x="4319034" y="3678612"/>
              <a:ext cx="115584" cy="77056"/>
            </a:xfrm>
            <a:custGeom>
              <a:avLst/>
              <a:gdLst>
                <a:gd name="connsiteX0" fmla="*/ 4674 w 115584"/>
                <a:gd name="connsiteY0" fmla="*/ 74024 h 77056"/>
                <a:gd name="connsiteX1" fmla="*/ 4674 w 115584"/>
                <a:gd name="connsiteY1" fmla="*/ 4674 h 77056"/>
                <a:gd name="connsiteX2" fmla="*/ 97141 w 115584"/>
                <a:gd name="connsiteY2" fmla="*/ 4674 h 77056"/>
                <a:gd name="connsiteX3" fmla="*/ 112552 w 115584"/>
                <a:gd name="connsiteY3" fmla="*/ 20085 h 77056"/>
                <a:gd name="connsiteX4" fmla="*/ 112552 w 115584"/>
                <a:gd name="connsiteY4" fmla="*/ 58613 h 77056"/>
                <a:gd name="connsiteX5" fmla="*/ 97141 w 11558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84" h="77056">
                  <a:moveTo>
                    <a:pt x="4674" y="74024"/>
                  </a:moveTo>
                  <a:lnTo>
                    <a:pt x="4674" y="4674"/>
                  </a:lnTo>
                  <a:lnTo>
                    <a:pt x="97141" y="4674"/>
                  </a:lnTo>
                  <a:cubicBezTo>
                    <a:pt x="105656" y="4674"/>
                    <a:pt x="112552" y="11570"/>
                    <a:pt x="112552" y="20085"/>
                  </a:cubicBezTo>
                  <a:lnTo>
                    <a:pt x="112552" y="58613"/>
                  </a:lnTo>
                  <a:cubicBezTo>
                    <a:pt x="112552" y="67128"/>
                    <a:pt x="105656" y="74024"/>
                    <a:pt x="97141" y="74024"/>
                  </a:cubicBezTo>
                  <a:close/>
                </a:path>
              </a:pathLst>
            </a:custGeom>
            <a:solidFill>
              <a:srgbClr val="4285F4"/>
            </a:solidFill>
            <a:ln w="7703" cap="sq">
              <a:noFill/>
              <a:prstDash val="solid"/>
              <a:miter/>
            </a:ln>
          </p:spPr>
          <p:txBody>
            <a:bodyPr rtlCol="0" anchor="ctr"/>
            <a:lstStyle/>
            <a:p>
              <a:endParaRPr lang="en-US">
                <a:noFill/>
              </a:endParaRPr>
            </a:p>
          </p:txBody>
        </p:sp>
        <p:sp>
          <p:nvSpPr>
            <p:cNvPr id="1077" name="Freeform: Shape 1076">
              <a:extLst>
                <a:ext uri="{FF2B5EF4-FFF2-40B4-BE49-F238E27FC236}">
                  <a16:creationId xmlns:a16="http://schemas.microsoft.com/office/drawing/2014/main" id="{51AB1A8F-737A-4C9D-8AB7-C1A7F9ED3011}"/>
                </a:ext>
              </a:extLst>
            </p:cNvPr>
            <p:cNvSpPr/>
            <p:nvPr/>
          </p:nvSpPr>
          <p:spPr>
            <a:xfrm>
              <a:off x="4323707" y="3791164"/>
              <a:ext cx="84762" cy="69351"/>
            </a:xfrm>
            <a:custGeom>
              <a:avLst/>
              <a:gdLst>
                <a:gd name="connsiteX0" fmla="*/ 0 w 84761"/>
                <a:gd name="connsiteY0" fmla="*/ 69351 h 69350"/>
                <a:gd name="connsiteX1" fmla="*/ 0 w 84761"/>
                <a:gd name="connsiteY1" fmla="*/ 0 h 69350"/>
                <a:gd name="connsiteX2" fmla="*/ 69351 w 84761"/>
                <a:gd name="connsiteY2" fmla="*/ 0 h 69350"/>
                <a:gd name="connsiteX3" fmla="*/ 84762 w 84761"/>
                <a:gd name="connsiteY3" fmla="*/ 15411 h 69350"/>
                <a:gd name="connsiteX4" fmla="*/ 84762 w 84761"/>
                <a:gd name="connsiteY4" fmla="*/ 53939 h 69350"/>
                <a:gd name="connsiteX5" fmla="*/ 69351 w 84761"/>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61" h="69350">
                  <a:moveTo>
                    <a:pt x="0" y="69351"/>
                  </a:moveTo>
                  <a:lnTo>
                    <a:pt x="0" y="0"/>
                  </a:lnTo>
                  <a:lnTo>
                    <a:pt x="69351" y="0"/>
                  </a:lnTo>
                  <a:cubicBezTo>
                    <a:pt x="77865" y="0"/>
                    <a:pt x="84762" y="6896"/>
                    <a:pt x="84762" y="15411"/>
                  </a:cubicBezTo>
                  <a:lnTo>
                    <a:pt x="84762" y="53939"/>
                  </a:lnTo>
                  <a:cubicBezTo>
                    <a:pt x="84762" y="62454"/>
                    <a:pt x="77865" y="69351"/>
                    <a:pt x="6935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78" name="Freeform: Shape 1077">
              <a:extLst>
                <a:ext uri="{FF2B5EF4-FFF2-40B4-BE49-F238E27FC236}">
                  <a16:creationId xmlns:a16="http://schemas.microsoft.com/office/drawing/2014/main" id="{9F19263E-B85B-4E8A-9BEB-6CCB967B8BCC}"/>
                </a:ext>
              </a:extLst>
            </p:cNvPr>
            <p:cNvSpPr/>
            <p:nvPr/>
          </p:nvSpPr>
          <p:spPr>
            <a:xfrm>
              <a:off x="4319034" y="3786491"/>
              <a:ext cx="92467" cy="77056"/>
            </a:xfrm>
            <a:custGeom>
              <a:avLst/>
              <a:gdLst>
                <a:gd name="connsiteX0" fmla="*/ 4674 w 92467"/>
                <a:gd name="connsiteY0" fmla="*/ 74024 h 77056"/>
                <a:gd name="connsiteX1" fmla="*/ 4674 w 92467"/>
                <a:gd name="connsiteY1" fmla="*/ 4674 h 77056"/>
                <a:gd name="connsiteX2" fmla="*/ 74024 w 92467"/>
                <a:gd name="connsiteY2" fmla="*/ 4674 h 77056"/>
                <a:gd name="connsiteX3" fmla="*/ 89435 w 92467"/>
                <a:gd name="connsiteY3" fmla="*/ 20085 h 77056"/>
                <a:gd name="connsiteX4" fmla="*/ 89435 w 92467"/>
                <a:gd name="connsiteY4" fmla="*/ 58613 h 77056"/>
                <a:gd name="connsiteX5" fmla="*/ 74024 w 92467"/>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7" h="77056">
                  <a:moveTo>
                    <a:pt x="4674" y="74024"/>
                  </a:moveTo>
                  <a:lnTo>
                    <a:pt x="4674" y="4674"/>
                  </a:lnTo>
                  <a:lnTo>
                    <a:pt x="74024" y="4674"/>
                  </a:lnTo>
                  <a:cubicBezTo>
                    <a:pt x="82539" y="4674"/>
                    <a:pt x="89435" y="11570"/>
                    <a:pt x="89435" y="20085"/>
                  </a:cubicBezTo>
                  <a:lnTo>
                    <a:pt x="89435" y="58613"/>
                  </a:lnTo>
                  <a:cubicBezTo>
                    <a:pt x="89435" y="67128"/>
                    <a:pt x="82539" y="74024"/>
                    <a:pt x="74024" y="74024"/>
                  </a:cubicBezTo>
                  <a:close/>
                </a:path>
              </a:pathLst>
            </a:custGeom>
            <a:solidFill>
              <a:srgbClr val="4285F4"/>
            </a:solidFill>
            <a:ln w="7703" cap="sq">
              <a:noFill/>
              <a:prstDash val="solid"/>
              <a:miter/>
            </a:ln>
          </p:spPr>
          <p:txBody>
            <a:bodyPr rtlCol="0" anchor="ctr"/>
            <a:lstStyle/>
            <a:p>
              <a:endParaRPr lang="en-US">
                <a:noFill/>
              </a:endParaRPr>
            </a:p>
          </p:txBody>
        </p:sp>
        <p:sp>
          <p:nvSpPr>
            <p:cNvPr id="1079" name="Freeform: Shape 1078">
              <a:extLst>
                <a:ext uri="{FF2B5EF4-FFF2-40B4-BE49-F238E27FC236}">
                  <a16:creationId xmlns:a16="http://schemas.microsoft.com/office/drawing/2014/main" id="{1FE7242C-FFAE-4F10-9826-753C95669AAF}"/>
                </a:ext>
              </a:extLst>
            </p:cNvPr>
            <p:cNvSpPr/>
            <p:nvPr/>
          </p:nvSpPr>
          <p:spPr>
            <a:xfrm>
              <a:off x="4323707" y="3899043"/>
              <a:ext cx="84762" cy="69351"/>
            </a:xfrm>
            <a:custGeom>
              <a:avLst/>
              <a:gdLst>
                <a:gd name="connsiteX0" fmla="*/ 0 w 84761"/>
                <a:gd name="connsiteY0" fmla="*/ 69351 h 69350"/>
                <a:gd name="connsiteX1" fmla="*/ 0 w 84761"/>
                <a:gd name="connsiteY1" fmla="*/ 0 h 69350"/>
                <a:gd name="connsiteX2" fmla="*/ 69351 w 84761"/>
                <a:gd name="connsiteY2" fmla="*/ 0 h 69350"/>
                <a:gd name="connsiteX3" fmla="*/ 84762 w 84761"/>
                <a:gd name="connsiteY3" fmla="*/ 15411 h 69350"/>
                <a:gd name="connsiteX4" fmla="*/ 84762 w 84761"/>
                <a:gd name="connsiteY4" fmla="*/ 53939 h 69350"/>
                <a:gd name="connsiteX5" fmla="*/ 69351 w 84761"/>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61" h="69350">
                  <a:moveTo>
                    <a:pt x="0" y="69351"/>
                  </a:moveTo>
                  <a:lnTo>
                    <a:pt x="0" y="0"/>
                  </a:lnTo>
                  <a:lnTo>
                    <a:pt x="69351" y="0"/>
                  </a:lnTo>
                  <a:cubicBezTo>
                    <a:pt x="77865" y="0"/>
                    <a:pt x="84762" y="6896"/>
                    <a:pt x="84762" y="15411"/>
                  </a:cubicBezTo>
                  <a:lnTo>
                    <a:pt x="84762" y="53939"/>
                  </a:lnTo>
                  <a:cubicBezTo>
                    <a:pt x="84762" y="62454"/>
                    <a:pt x="77865" y="69351"/>
                    <a:pt x="6935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80" name="Freeform: Shape 1079">
              <a:extLst>
                <a:ext uri="{FF2B5EF4-FFF2-40B4-BE49-F238E27FC236}">
                  <a16:creationId xmlns:a16="http://schemas.microsoft.com/office/drawing/2014/main" id="{D5F35B17-1996-4AC3-B537-190E4C8773F4}"/>
                </a:ext>
              </a:extLst>
            </p:cNvPr>
            <p:cNvSpPr/>
            <p:nvPr/>
          </p:nvSpPr>
          <p:spPr>
            <a:xfrm>
              <a:off x="4319034" y="3894369"/>
              <a:ext cx="92467" cy="77056"/>
            </a:xfrm>
            <a:custGeom>
              <a:avLst/>
              <a:gdLst>
                <a:gd name="connsiteX0" fmla="*/ 4674 w 92467"/>
                <a:gd name="connsiteY0" fmla="*/ 74024 h 77056"/>
                <a:gd name="connsiteX1" fmla="*/ 4674 w 92467"/>
                <a:gd name="connsiteY1" fmla="*/ 4674 h 77056"/>
                <a:gd name="connsiteX2" fmla="*/ 74024 w 92467"/>
                <a:gd name="connsiteY2" fmla="*/ 4674 h 77056"/>
                <a:gd name="connsiteX3" fmla="*/ 89435 w 92467"/>
                <a:gd name="connsiteY3" fmla="*/ 20085 h 77056"/>
                <a:gd name="connsiteX4" fmla="*/ 89435 w 92467"/>
                <a:gd name="connsiteY4" fmla="*/ 58613 h 77056"/>
                <a:gd name="connsiteX5" fmla="*/ 74024 w 92467"/>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67" h="77056">
                  <a:moveTo>
                    <a:pt x="4674" y="74024"/>
                  </a:moveTo>
                  <a:lnTo>
                    <a:pt x="4674" y="4674"/>
                  </a:lnTo>
                  <a:lnTo>
                    <a:pt x="74024" y="4674"/>
                  </a:lnTo>
                  <a:cubicBezTo>
                    <a:pt x="82539" y="4674"/>
                    <a:pt x="89435" y="11570"/>
                    <a:pt x="89435" y="20085"/>
                  </a:cubicBezTo>
                  <a:lnTo>
                    <a:pt x="89435" y="58613"/>
                  </a:lnTo>
                  <a:cubicBezTo>
                    <a:pt x="89435" y="67127"/>
                    <a:pt x="82539" y="74024"/>
                    <a:pt x="74024" y="74024"/>
                  </a:cubicBezTo>
                  <a:close/>
                </a:path>
              </a:pathLst>
            </a:custGeom>
            <a:solidFill>
              <a:srgbClr val="4285F4"/>
            </a:solidFill>
            <a:ln w="7703" cap="sq">
              <a:noFill/>
              <a:prstDash val="solid"/>
              <a:miter/>
            </a:ln>
          </p:spPr>
          <p:txBody>
            <a:bodyPr rtlCol="0" anchor="ctr"/>
            <a:lstStyle/>
            <a:p>
              <a:endParaRPr lang="en-US">
                <a:noFill/>
              </a:endParaRPr>
            </a:p>
          </p:txBody>
        </p:sp>
        <p:sp>
          <p:nvSpPr>
            <p:cNvPr id="1081" name="Freeform: Shape 1080">
              <a:extLst>
                <a:ext uri="{FF2B5EF4-FFF2-40B4-BE49-F238E27FC236}">
                  <a16:creationId xmlns:a16="http://schemas.microsoft.com/office/drawing/2014/main" id="{C43148AA-EA9B-46B9-9560-B3BF467C9156}"/>
                </a:ext>
              </a:extLst>
            </p:cNvPr>
            <p:cNvSpPr/>
            <p:nvPr/>
          </p:nvSpPr>
          <p:spPr>
            <a:xfrm>
              <a:off x="4323707" y="4006921"/>
              <a:ext cx="53939" cy="69351"/>
            </a:xfrm>
            <a:custGeom>
              <a:avLst/>
              <a:gdLst>
                <a:gd name="connsiteX0" fmla="*/ 0 w 53939"/>
                <a:gd name="connsiteY0" fmla="*/ 69351 h 69350"/>
                <a:gd name="connsiteX1" fmla="*/ 0 w 53939"/>
                <a:gd name="connsiteY1" fmla="*/ 0 h 69350"/>
                <a:gd name="connsiteX2" fmla="*/ 38528 w 53939"/>
                <a:gd name="connsiteY2" fmla="*/ 0 h 69350"/>
                <a:gd name="connsiteX3" fmla="*/ 53939 w 53939"/>
                <a:gd name="connsiteY3" fmla="*/ 15411 h 69350"/>
                <a:gd name="connsiteX4" fmla="*/ 53939 w 53939"/>
                <a:gd name="connsiteY4" fmla="*/ 53939 h 69350"/>
                <a:gd name="connsiteX5" fmla="*/ 38528 w 539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39" h="69350">
                  <a:moveTo>
                    <a:pt x="0" y="69351"/>
                  </a:moveTo>
                  <a:lnTo>
                    <a:pt x="0" y="0"/>
                  </a:lnTo>
                  <a:lnTo>
                    <a:pt x="38528" y="0"/>
                  </a:lnTo>
                  <a:cubicBezTo>
                    <a:pt x="47043" y="0"/>
                    <a:pt x="53939" y="6897"/>
                    <a:pt x="53939" y="15411"/>
                  </a:cubicBezTo>
                  <a:lnTo>
                    <a:pt x="53939" y="53939"/>
                  </a:lnTo>
                  <a:cubicBezTo>
                    <a:pt x="53939" y="62454"/>
                    <a:pt x="47043" y="69351"/>
                    <a:pt x="385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82" name="Freeform: Shape 1081">
              <a:extLst>
                <a:ext uri="{FF2B5EF4-FFF2-40B4-BE49-F238E27FC236}">
                  <a16:creationId xmlns:a16="http://schemas.microsoft.com/office/drawing/2014/main" id="{DFDC3CA7-43FC-44B6-A9F6-135A58893576}"/>
                </a:ext>
              </a:extLst>
            </p:cNvPr>
            <p:cNvSpPr/>
            <p:nvPr/>
          </p:nvSpPr>
          <p:spPr>
            <a:xfrm>
              <a:off x="4319034" y="4002248"/>
              <a:ext cx="61645" cy="77056"/>
            </a:xfrm>
            <a:custGeom>
              <a:avLst/>
              <a:gdLst>
                <a:gd name="connsiteX0" fmla="*/ 4674 w 61644"/>
                <a:gd name="connsiteY0" fmla="*/ 74024 h 77056"/>
                <a:gd name="connsiteX1" fmla="*/ 4674 w 61644"/>
                <a:gd name="connsiteY1" fmla="*/ 4674 h 77056"/>
                <a:gd name="connsiteX2" fmla="*/ 43202 w 61644"/>
                <a:gd name="connsiteY2" fmla="*/ 4674 h 77056"/>
                <a:gd name="connsiteX3" fmla="*/ 58613 w 61644"/>
                <a:gd name="connsiteY3" fmla="*/ 20085 h 77056"/>
                <a:gd name="connsiteX4" fmla="*/ 58613 w 61644"/>
                <a:gd name="connsiteY4" fmla="*/ 58613 h 77056"/>
                <a:gd name="connsiteX5" fmla="*/ 43202 w 6164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4" h="77056">
                  <a:moveTo>
                    <a:pt x="4674" y="74024"/>
                  </a:moveTo>
                  <a:lnTo>
                    <a:pt x="4674" y="4674"/>
                  </a:lnTo>
                  <a:lnTo>
                    <a:pt x="43202" y="4674"/>
                  </a:lnTo>
                  <a:cubicBezTo>
                    <a:pt x="51716" y="4674"/>
                    <a:pt x="58613" y="11570"/>
                    <a:pt x="58613" y="20085"/>
                  </a:cubicBezTo>
                  <a:lnTo>
                    <a:pt x="58613" y="58613"/>
                  </a:lnTo>
                  <a:cubicBezTo>
                    <a:pt x="58613" y="67127"/>
                    <a:pt x="51716" y="74024"/>
                    <a:pt x="43202" y="74024"/>
                  </a:cubicBezTo>
                  <a:close/>
                </a:path>
              </a:pathLst>
            </a:custGeom>
            <a:solidFill>
              <a:srgbClr val="4285F4"/>
            </a:solidFill>
            <a:ln w="7703" cap="sq">
              <a:noFill/>
              <a:prstDash val="solid"/>
              <a:miter/>
            </a:ln>
          </p:spPr>
          <p:txBody>
            <a:bodyPr rtlCol="0" anchor="ctr"/>
            <a:lstStyle/>
            <a:p>
              <a:endParaRPr lang="en-US">
                <a:noFill/>
              </a:endParaRPr>
            </a:p>
          </p:txBody>
        </p:sp>
        <p:sp>
          <p:nvSpPr>
            <p:cNvPr id="1083" name="Freeform: Shape 1082">
              <a:extLst>
                <a:ext uri="{FF2B5EF4-FFF2-40B4-BE49-F238E27FC236}">
                  <a16:creationId xmlns:a16="http://schemas.microsoft.com/office/drawing/2014/main" id="{C4A39BB7-422B-4489-8633-6FD2421FAA0B}"/>
                </a:ext>
              </a:extLst>
            </p:cNvPr>
            <p:cNvSpPr/>
            <p:nvPr/>
          </p:nvSpPr>
          <p:spPr>
            <a:xfrm>
              <a:off x="4323707" y="4114800"/>
              <a:ext cx="53939" cy="69351"/>
            </a:xfrm>
            <a:custGeom>
              <a:avLst/>
              <a:gdLst>
                <a:gd name="connsiteX0" fmla="*/ 0 w 53939"/>
                <a:gd name="connsiteY0" fmla="*/ 69351 h 69350"/>
                <a:gd name="connsiteX1" fmla="*/ 0 w 53939"/>
                <a:gd name="connsiteY1" fmla="*/ 0 h 69350"/>
                <a:gd name="connsiteX2" fmla="*/ 38528 w 53939"/>
                <a:gd name="connsiteY2" fmla="*/ 0 h 69350"/>
                <a:gd name="connsiteX3" fmla="*/ 53939 w 53939"/>
                <a:gd name="connsiteY3" fmla="*/ 15411 h 69350"/>
                <a:gd name="connsiteX4" fmla="*/ 53939 w 53939"/>
                <a:gd name="connsiteY4" fmla="*/ 53939 h 69350"/>
                <a:gd name="connsiteX5" fmla="*/ 38528 w 539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39" h="69350">
                  <a:moveTo>
                    <a:pt x="0" y="69351"/>
                  </a:moveTo>
                  <a:lnTo>
                    <a:pt x="0" y="0"/>
                  </a:lnTo>
                  <a:lnTo>
                    <a:pt x="38528" y="0"/>
                  </a:lnTo>
                  <a:cubicBezTo>
                    <a:pt x="47043" y="0"/>
                    <a:pt x="53939" y="6897"/>
                    <a:pt x="53939" y="15411"/>
                  </a:cubicBezTo>
                  <a:lnTo>
                    <a:pt x="53939" y="53939"/>
                  </a:lnTo>
                  <a:cubicBezTo>
                    <a:pt x="53939" y="62454"/>
                    <a:pt x="47043" y="69351"/>
                    <a:pt x="385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84" name="Freeform: Shape 1083">
              <a:extLst>
                <a:ext uri="{FF2B5EF4-FFF2-40B4-BE49-F238E27FC236}">
                  <a16:creationId xmlns:a16="http://schemas.microsoft.com/office/drawing/2014/main" id="{54D1BD5E-8410-4EAB-8A18-272D44DB5355}"/>
                </a:ext>
              </a:extLst>
            </p:cNvPr>
            <p:cNvSpPr/>
            <p:nvPr/>
          </p:nvSpPr>
          <p:spPr>
            <a:xfrm>
              <a:off x="4319034" y="4110126"/>
              <a:ext cx="61645" cy="77056"/>
            </a:xfrm>
            <a:custGeom>
              <a:avLst/>
              <a:gdLst>
                <a:gd name="connsiteX0" fmla="*/ 4674 w 61644"/>
                <a:gd name="connsiteY0" fmla="*/ 74024 h 77056"/>
                <a:gd name="connsiteX1" fmla="*/ 4674 w 61644"/>
                <a:gd name="connsiteY1" fmla="*/ 4674 h 77056"/>
                <a:gd name="connsiteX2" fmla="*/ 43202 w 61644"/>
                <a:gd name="connsiteY2" fmla="*/ 4674 h 77056"/>
                <a:gd name="connsiteX3" fmla="*/ 58613 w 61644"/>
                <a:gd name="connsiteY3" fmla="*/ 20085 h 77056"/>
                <a:gd name="connsiteX4" fmla="*/ 58613 w 61644"/>
                <a:gd name="connsiteY4" fmla="*/ 58613 h 77056"/>
                <a:gd name="connsiteX5" fmla="*/ 43202 w 6164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4" h="77056">
                  <a:moveTo>
                    <a:pt x="4674" y="74024"/>
                  </a:moveTo>
                  <a:lnTo>
                    <a:pt x="4674" y="4674"/>
                  </a:lnTo>
                  <a:lnTo>
                    <a:pt x="43202" y="4674"/>
                  </a:lnTo>
                  <a:cubicBezTo>
                    <a:pt x="51716" y="4674"/>
                    <a:pt x="58613" y="11570"/>
                    <a:pt x="58613" y="20085"/>
                  </a:cubicBezTo>
                  <a:lnTo>
                    <a:pt x="58613" y="58613"/>
                  </a:lnTo>
                  <a:cubicBezTo>
                    <a:pt x="58613" y="67127"/>
                    <a:pt x="51716" y="74024"/>
                    <a:pt x="43202" y="74024"/>
                  </a:cubicBezTo>
                  <a:close/>
                </a:path>
              </a:pathLst>
            </a:custGeom>
            <a:solidFill>
              <a:srgbClr val="4285F4"/>
            </a:solidFill>
            <a:ln w="7703" cap="sq">
              <a:noFill/>
              <a:prstDash val="solid"/>
              <a:miter/>
            </a:ln>
          </p:spPr>
          <p:txBody>
            <a:bodyPr rtlCol="0" anchor="ctr"/>
            <a:lstStyle/>
            <a:p>
              <a:endParaRPr lang="en-US">
                <a:noFill/>
              </a:endParaRPr>
            </a:p>
          </p:txBody>
        </p:sp>
        <p:sp>
          <p:nvSpPr>
            <p:cNvPr id="1085" name="Freeform: Shape 1084">
              <a:extLst>
                <a:ext uri="{FF2B5EF4-FFF2-40B4-BE49-F238E27FC236}">
                  <a16:creationId xmlns:a16="http://schemas.microsoft.com/office/drawing/2014/main" id="{761A10A1-40C7-431D-A88B-0479D0ACFDC7}"/>
                </a:ext>
              </a:extLst>
            </p:cNvPr>
            <p:cNvSpPr/>
            <p:nvPr/>
          </p:nvSpPr>
          <p:spPr>
            <a:xfrm>
              <a:off x="4323707" y="4222679"/>
              <a:ext cx="53939" cy="69351"/>
            </a:xfrm>
            <a:custGeom>
              <a:avLst/>
              <a:gdLst>
                <a:gd name="connsiteX0" fmla="*/ 0 w 53939"/>
                <a:gd name="connsiteY0" fmla="*/ 69351 h 69350"/>
                <a:gd name="connsiteX1" fmla="*/ 0 w 53939"/>
                <a:gd name="connsiteY1" fmla="*/ 0 h 69350"/>
                <a:gd name="connsiteX2" fmla="*/ 38528 w 53939"/>
                <a:gd name="connsiteY2" fmla="*/ 0 h 69350"/>
                <a:gd name="connsiteX3" fmla="*/ 53939 w 53939"/>
                <a:gd name="connsiteY3" fmla="*/ 15411 h 69350"/>
                <a:gd name="connsiteX4" fmla="*/ 53939 w 53939"/>
                <a:gd name="connsiteY4" fmla="*/ 53939 h 69350"/>
                <a:gd name="connsiteX5" fmla="*/ 38528 w 539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39" h="69350">
                  <a:moveTo>
                    <a:pt x="0" y="69351"/>
                  </a:moveTo>
                  <a:lnTo>
                    <a:pt x="0" y="0"/>
                  </a:lnTo>
                  <a:lnTo>
                    <a:pt x="38528" y="0"/>
                  </a:lnTo>
                  <a:cubicBezTo>
                    <a:pt x="47043" y="0"/>
                    <a:pt x="53939" y="6897"/>
                    <a:pt x="53939" y="15411"/>
                  </a:cubicBezTo>
                  <a:lnTo>
                    <a:pt x="53939" y="53939"/>
                  </a:lnTo>
                  <a:cubicBezTo>
                    <a:pt x="53939" y="62454"/>
                    <a:pt x="47043" y="69351"/>
                    <a:pt x="385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86" name="Freeform: Shape 1085">
              <a:extLst>
                <a:ext uri="{FF2B5EF4-FFF2-40B4-BE49-F238E27FC236}">
                  <a16:creationId xmlns:a16="http://schemas.microsoft.com/office/drawing/2014/main" id="{6CBEE9AB-01A7-482A-8E45-B28F4F2E399E}"/>
                </a:ext>
              </a:extLst>
            </p:cNvPr>
            <p:cNvSpPr/>
            <p:nvPr/>
          </p:nvSpPr>
          <p:spPr>
            <a:xfrm>
              <a:off x="4319034" y="4218005"/>
              <a:ext cx="61645" cy="77056"/>
            </a:xfrm>
            <a:custGeom>
              <a:avLst/>
              <a:gdLst>
                <a:gd name="connsiteX0" fmla="*/ 4674 w 61644"/>
                <a:gd name="connsiteY0" fmla="*/ 74024 h 77056"/>
                <a:gd name="connsiteX1" fmla="*/ 4674 w 61644"/>
                <a:gd name="connsiteY1" fmla="*/ 4674 h 77056"/>
                <a:gd name="connsiteX2" fmla="*/ 43202 w 61644"/>
                <a:gd name="connsiteY2" fmla="*/ 4674 h 77056"/>
                <a:gd name="connsiteX3" fmla="*/ 58613 w 61644"/>
                <a:gd name="connsiteY3" fmla="*/ 20085 h 77056"/>
                <a:gd name="connsiteX4" fmla="*/ 58613 w 61644"/>
                <a:gd name="connsiteY4" fmla="*/ 58613 h 77056"/>
                <a:gd name="connsiteX5" fmla="*/ 43202 w 6164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4" h="77056">
                  <a:moveTo>
                    <a:pt x="4674" y="74024"/>
                  </a:moveTo>
                  <a:lnTo>
                    <a:pt x="4674" y="4674"/>
                  </a:lnTo>
                  <a:lnTo>
                    <a:pt x="43202" y="4674"/>
                  </a:lnTo>
                  <a:cubicBezTo>
                    <a:pt x="51716" y="4674"/>
                    <a:pt x="58613" y="11570"/>
                    <a:pt x="58613" y="20085"/>
                  </a:cubicBezTo>
                  <a:lnTo>
                    <a:pt x="58613" y="58613"/>
                  </a:lnTo>
                  <a:cubicBezTo>
                    <a:pt x="58613" y="67127"/>
                    <a:pt x="51716" y="74024"/>
                    <a:pt x="43202" y="74024"/>
                  </a:cubicBezTo>
                  <a:close/>
                </a:path>
              </a:pathLst>
            </a:custGeom>
            <a:solidFill>
              <a:srgbClr val="4285F4"/>
            </a:solidFill>
            <a:ln w="7703" cap="sq">
              <a:noFill/>
              <a:prstDash val="solid"/>
              <a:miter/>
            </a:ln>
          </p:spPr>
          <p:txBody>
            <a:bodyPr rtlCol="0" anchor="ctr"/>
            <a:lstStyle/>
            <a:p>
              <a:endParaRPr lang="en-US">
                <a:noFill/>
              </a:endParaRPr>
            </a:p>
          </p:txBody>
        </p:sp>
        <p:sp>
          <p:nvSpPr>
            <p:cNvPr id="1087" name="Freeform: Shape 1086">
              <a:extLst>
                <a:ext uri="{FF2B5EF4-FFF2-40B4-BE49-F238E27FC236}">
                  <a16:creationId xmlns:a16="http://schemas.microsoft.com/office/drawing/2014/main" id="{FD2DE58F-15BA-4DB5-9789-EDE44BE8762E}"/>
                </a:ext>
              </a:extLst>
            </p:cNvPr>
            <p:cNvSpPr/>
            <p:nvPr/>
          </p:nvSpPr>
          <p:spPr>
            <a:xfrm>
              <a:off x="4323707" y="4330557"/>
              <a:ext cx="53939" cy="69351"/>
            </a:xfrm>
            <a:custGeom>
              <a:avLst/>
              <a:gdLst>
                <a:gd name="connsiteX0" fmla="*/ 0 w 53939"/>
                <a:gd name="connsiteY0" fmla="*/ 69351 h 69350"/>
                <a:gd name="connsiteX1" fmla="*/ 0 w 53939"/>
                <a:gd name="connsiteY1" fmla="*/ 0 h 69350"/>
                <a:gd name="connsiteX2" fmla="*/ 38528 w 53939"/>
                <a:gd name="connsiteY2" fmla="*/ 0 h 69350"/>
                <a:gd name="connsiteX3" fmla="*/ 53939 w 53939"/>
                <a:gd name="connsiteY3" fmla="*/ 15411 h 69350"/>
                <a:gd name="connsiteX4" fmla="*/ 53939 w 53939"/>
                <a:gd name="connsiteY4" fmla="*/ 53939 h 69350"/>
                <a:gd name="connsiteX5" fmla="*/ 38528 w 539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39" h="69350">
                  <a:moveTo>
                    <a:pt x="0" y="69351"/>
                  </a:moveTo>
                  <a:lnTo>
                    <a:pt x="0" y="0"/>
                  </a:lnTo>
                  <a:lnTo>
                    <a:pt x="38528" y="0"/>
                  </a:lnTo>
                  <a:cubicBezTo>
                    <a:pt x="47043" y="0"/>
                    <a:pt x="53939" y="6897"/>
                    <a:pt x="53939" y="15411"/>
                  </a:cubicBezTo>
                  <a:lnTo>
                    <a:pt x="53939" y="53939"/>
                  </a:lnTo>
                  <a:cubicBezTo>
                    <a:pt x="53939" y="62454"/>
                    <a:pt x="47043" y="69351"/>
                    <a:pt x="385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88" name="Freeform: Shape 1087">
              <a:extLst>
                <a:ext uri="{FF2B5EF4-FFF2-40B4-BE49-F238E27FC236}">
                  <a16:creationId xmlns:a16="http://schemas.microsoft.com/office/drawing/2014/main" id="{50DCF0FB-DF1C-4E5C-9550-00A385483E5C}"/>
                </a:ext>
              </a:extLst>
            </p:cNvPr>
            <p:cNvSpPr/>
            <p:nvPr/>
          </p:nvSpPr>
          <p:spPr>
            <a:xfrm>
              <a:off x="4319034" y="4325884"/>
              <a:ext cx="61645" cy="77056"/>
            </a:xfrm>
            <a:custGeom>
              <a:avLst/>
              <a:gdLst>
                <a:gd name="connsiteX0" fmla="*/ 4674 w 61644"/>
                <a:gd name="connsiteY0" fmla="*/ 74024 h 77056"/>
                <a:gd name="connsiteX1" fmla="*/ 4674 w 61644"/>
                <a:gd name="connsiteY1" fmla="*/ 4674 h 77056"/>
                <a:gd name="connsiteX2" fmla="*/ 43202 w 61644"/>
                <a:gd name="connsiteY2" fmla="*/ 4674 h 77056"/>
                <a:gd name="connsiteX3" fmla="*/ 58613 w 61644"/>
                <a:gd name="connsiteY3" fmla="*/ 20085 h 77056"/>
                <a:gd name="connsiteX4" fmla="*/ 58613 w 61644"/>
                <a:gd name="connsiteY4" fmla="*/ 58613 h 77056"/>
                <a:gd name="connsiteX5" fmla="*/ 43202 w 6164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4" h="77056">
                  <a:moveTo>
                    <a:pt x="4674" y="74024"/>
                  </a:moveTo>
                  <a:lnTo>
                    <a:pt x="4674" y="4674"/>
                  </a:lnTo>
                  <a:lnTo>
                    <a:pt x="43202" y="4674"/>
                  </a:lnTo>
                  <a:cubicBezTo>
                    <a:pt x="51716" y="4674"/>
                    <a:pt x="58613" y="11570"/>
                    <a:pt x="58613" y="20085"/>
                  </a:cubicBezTo>
                  <a:lnTo>
                    <a:pt x="58613" y="58613"/>
                  </a:lnTo>
                  <a:cubicBezTo>
                    <a:pt x="58613" y="67127"/>
                    <a:pt x="51716" y="74024"/>
                    <a:pt x="43202" y="74024"/>
                  </a:cubicBezTo>
                  <a:close/>
                </a:path>
              </a:pathLst>
            </a:custGeom>
            <a:solidFill>
              <a:srgbClr val="4285F4"/>
            </a:solidFill>
            <a:ln w="7703" cap="sq">
              <a:noFill/>
              <a:prstDash val="solid"/>
              <a:miter/>
            </a:ln>
          </p:spPr>
          <p:txBody>
            <a:bodyPr rtlCol="0" anchor="ctr"/>
            <a:lstStyle/>
            <a:p>
              <a:endParaRPr lang="en-US">
                <a:noFill/>
              </a:endParaRPr>
            </a:p>
          </p:txBody>
        </p:sp>
        <p:sp>
          <p:nvSpPr>
            <p:cNvPr id="1089" name="Freeform: Shape 1088">
              <a:extLst>
                <a:ext uri="{FF2B5EF4-FFF2-40B4-BE49-F238E27FC236}">
                  <a16:creationId xmlns:a16="http://schemas.microsoft.com/office/drawing/2014/main" id="{5925923D-B7A3-4380-8D45-C2A2B3774E95}"/>
                </a:ext>
              </a:extLst>
            </p:cNvPr>
            <p:cNvSpPr/>
            <p:nvPr/>
          </p:nvSpPr>
          <p:spPr>
            <a:xfrm>
              <a:off x="4323707" y="4438436"/>
              <a:ext cx="53939" cy="69351"/>
            </a:xfrm>
            <a:custGeom>
              <a:avLst/>
              <a:gdLst>
                <a:gd name="connsiteX0" fmla="*/ 0 w 53939"/>
                <a:gd name="connsiteY0" fmla="*/ 69351 h 69350"/>
                <a:gd name="connsiteX1" fmla="*/ 0 w 53939"/>
                <a:gd name="connsiteY1" fmla="*/ 0 h 69350"/>
                <a:gd name="connsiteX2" fmla="*/ 38528 w 53939"/>
                <a:gd name="connsiteY2" fmla="*/ 0 h 69350"/>
                <a:gd name="connsiteX3" fmla="*/ 53939 w 53939"/>
                <a:gd name="connsiteY3" fmla="*/ 15411 h 69350"/>
                <a:gd name="connsiteX4" fmla="*/ 53939 w 53939"/>
                <a:gd name="connsiteY4" fmla="*/ 53939 h 69350"/>
                <a:gd name="connsiteX5" fmla="*/ 38528 w 539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39" h="69350">
                  <a:moveTo>
                    <a:pt x="0" y="69351"/>
                  </a:moveTo>
                  <a:lnTo>
                    <a:pt x="0" y="0"/>
                  </a:lnTo>
                  <a:lnTo>
                    <a:pt x="38528" y="0"/>
                  </a:lnTo>
                  <a:cubicBezTo>
                    <a:pt x="47043" y="0"/>
                    <a:pt x="53939" y="6897"/>
                    <a:pt x="53939" y="15411"/>
                  </a:cubicBezTo>
                  <a:lnTo>
                    <a:pt x="53939" y="53939"/>
                  </a:lnTo>
                  <a:cubicBezTo>
                    <a:pt x="53939" y="62454"/>
                    <a:pt x="47043" y="69351"/>
                    <a:pt x="385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90" name="Freeform: Shape 1089">
              <a:extLst>
                <a:ext uri="{FF2B5EF4-FFF2-40B4-BE49-F238E27FC236}">
                  <a16:creationId xmlns:a16="http://schemas.microsoft.com/office/drawing/2014/main" id="{9455D831-674D-4B06-A28F-AFE021DA5773}"/>
                </a:ext>
              </a:extLst>
            </p:cNvPr>
            <p:cNvSpPr/>
            <p:nvPr/>
          </p:nvSpPr>
          <p:spPr>
            <a:xfrm>
              <a:off x="4319034" y="4433762"/>
              <a:ext cx="61645" cy="77056"/>
            </a:xfrm>
            <a:custGeom>
              <a:avLst/>
              <a:gdLst>
                <a:gd name="connsiteX0" fmla="*/ 4674 w 61644"/>
                <a:gd name="connsiteY0" fmla="*/ 74024 h 77056"/>
                <a:gd name="connsiteX1" fmla="*/ 4674 w 61644"/>
                <a:gd name="connsiteY1" fmla="*/ 4674 h 77056"/>
                <a:gd name="connsiteX2" fmla="*/ 43202 w 61644"/>
                <a:gd name="connsiteY2" fmla="*/ 4674 h 77056"/>
                <a:gd name="connsiteX3" fmla="*/ 58613 w 61644"/>
                <a:gd name="connsiteY3" fmla="*/ 20085 h 77056"/>
                <a:gd name="connsiteX4" fmla="*/ 58613 w 61644"/>
                <a:gd name="connsiteY4" fmla="*/ 58613 h 77056"/>
                <a:gd name="connsiteX5" fmla="*/ 43202 w 6164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4" h="77056">
                  <a:moveTo>
                    <a:pt x="4674" y="74024"/>
                  </a:moveTo>
                  <a:lnTo>
                    <a:pt x="4674" y="4674"/>
                  </a:lnTo>
                  <a:lnTo>
                    <a:pt x="43202" y="4674"/>
                  </a:lnTo>
                  <a:cubicBezTo>
                    <a:pt x="51716" y="4674"/>
                    <a:pt x="58613" y="11570"/>
                    <a:pt x="58613" y="20085"/>
                  </a:cubicBezTo>
                  <a:lnTo>
                    <a:pt x="58613" y="58613"/>
                  </a:lnTo>
                  <a:cubicBezTo>
                    <a:pt x="58613" y="67127"/>
                    <a:pt x="51716" y="74024"/>
                    <a:pt x="43202" y="74024"/>
                  </a:cubicBezTo>
                  <a:close/>
                </a:path>
              </a:pathLst>
            </a:custGeom>
            <a:solidFill>
              <a:srgbClr val="4285F4"/>
            </a:solidFill>
            <a:ln w="7703" cap="sq">
              <a:noFill/>
              <a:prstDash val="solid"/>
              <a:miter/>
            </a:ln>
          </p:spPr>
          <p:txBody>
            <a:bodyPr rtlCol="0" anchor="ctr"/>
            <a:lstStyle/>
            <a:p>
              <a:endParaRPr lang="en-US">
                <a:noFill/>
              </a:endParaRPr>
            </a:p>
          </p:txBody>
        </p:sp>
        <p:sp>
          <p:nvSpPr>
            <p:cNvPr id="1091" name="Freeform: Shape 1090">
              <a:extLst>
                <a:ext uri="{FF2B5EF4-FFF2-40B4-BE49-F238E27FC236}">
                  <a16:creationId xmlns:a16="http://schemas.microsoft.com/office/drawing/2014/main" id="{0BCBCA8A-3C3F-418D-982B-1D919DD2C551}"/>
                </a:ext>
              </a:extLst>
            </p:cNvPr>
            <p:cNvSpPr/>
            <p:nvPr/>
          </p:nvSpPr>
          <p:spPr>
            <a:xfrm>
              <a:off x="4323707" y="4554020"/>
              <a:ext cx="53939" cy="69351"/>
            </a:xfrm>
            <a:custGeom>
              <a:avLst/>
              <a:gdLst>
                <a:gd name="connsiteX0" fmla="*/ 0 w 53939"/>
                <a:gd name="connsiteY0" fmla="*/ 69351 h 69350"/>
                <a:gd name="connsiteX1" fmla="*/ 0 w 53939"/>
                <a:gd name="connsiteY1" fmla="*/ 0 h 69350"/>
                <a:gd name="connsiteX2" fmla="*/ 38528 w 53939"/>
                <a:gd name="connsiteY2" fmla="*/ 0 h 69350"/>
                <a:gd name="connsiteX3" fmla="*/ 53939 w 53939"/>
                <a:gd name="connsiteY3" fmla="*/ 15411 h 69350"/>
                <a:gd name="connsiteX4" fmla="*/ 53939 w 53939"/>
                <a:gd name="connsiteY4" fmla="*/ 53939 h 69350"/>
                <a:gd name="connsiteX5" fmla="*/ 38528 w 53939"/>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39" h="69350">
                  <a:moveTo>
                    <a:pt x="0" y="69351"/>
                  </a:moveTo>
                  <a:lnTo>
                    <a:pt x="0" y="0"/>
                  </a:lnTo>
                  <a:lnTo>
                    <a:pt x="38528" y="0"/>
                  </a:lnTo>
                  <a:cubicBezTo>
                    <a:pt x="47043" y="0"/>
                    <a:pt x="53939" y="6897"/>
                    <a:pt x="53939" y="15411"/>
                  </a:cubicBezTo>
                  <a:lnTo>
                    <a:pt x="53939" y="53939"/>
                  </a:lnTo>
                  <a:cubicBezTo>
                    <a:pt x="53939" y="62454"/>
                    <a:pt x="47043" y="69351"/>
                    <a:pt x="38528"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92" name="Freeform: Shape 1091">
              <a:extLst>
                <a:ext uri="{FF2B5EF4-FFF2-40B4-BE49-F238E27FC236}">
                  <a16:creationId xmlns:a16="http://schemas.microsoft.com/office/drawing/2014/main" id="{BE21B410-B510-4705-A8FC-5F10FCC95B33}"/>
                </a:ext>
              </a:extLst>
            </p:cNvPr>
            <p:cNvSpPr/>
            <p:nvPr/>
          </p:nvSpPr>
          <p:spPr>
            <a:xfrm>
              <a:off x="4319034" y="4549347"/>
              <a:ext cx="61645" cy="77056"/>
            </a:xfrm>
            <a:custGeom>
              <a:avLst/>
              <a:gdLst>
                <a:gd name="connsiteX0" fmla="*/ 4674 w 61644"/>
                <a:gd name="connsiteY0" fmla="*/ 74024 h 77056"/>
                <a:gd name="connsiteX1" fmla="*/ 4674 w 61644"/>
                <a:gd name="connsiteY1" fmla="*/ 4674 h 77056"/>
                <a:gd name="connsiteX2" fmla="*/ 43202 w 61644"/>
                <a:gd name="connsiteY2" fmla="*/ 4674 h 77056"/>
                <a:gd name="connsiteX3" fmla="*/ 58613 w 61644"/>
                <a:gd name="connsiteY3" fmla="*/ 20085 h 77056"/>
                <a:gd name="connsiteX4" fmla="*/ 58613 w 61644"/>
                <a:gd name="connsiteY4" fmla="*/ 58613 h 77056"/>
                <a:gd name="connsiteX5" fmla="*/ 43202 w 61644"/>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44" h="77056">
                  <a:moveTo>
                    <a:pt x="4674" y="74024"/>
                  </a:moveTo>
                  <a:lnTo>
                    <a:pt x="4674" y="4674"/>
                  </a:lnTo>
                  <a:lnTo>
                    <a:pt x="43202" y="4674"/>
                  </a:lnTo>
                  <a:cubicBezTo>
                    <a:pt x="51716" y="4674"/>
                    <a:pt x="58613" y="11570"/>
                    <a:pt x="58613" y="20085"/>
                  </a:cubicBezTo>
                  <a:lnTo>
                    <a:pt x="58613" y="58613"/>
                  </a:lnTo>
                  <a:cubicBezTo>
                    <a:pt x="58613" y="67127"/>
                    <a:pt x="51716" y="74024"/>
                    <a:pt x="43202" y="74024"/>
                  </a:cubicBezTo>
                  <a:close/>
                </a:path>
              </a:pathLst>
            </a:custGeom>
            <a:solidFill>
              <a:srgbClr val="4285F4"/>
            </a:solidFill>
            <a:ln w="7703" cap="sq">
              <a:noFill/>
              <a:prstDash val="solid"/>
              <a:miter/>
            </a:ln>
          </p:spPr>
          <p:txBody>
            <a:bodyPr rtlCol="0" anchor="ctr"/>
            <a:lstStyle/>
            <a:p>
              <a:endParaRPr lang="en-US">
                <a:noFill/>
              </a:endParaRPr>
            </a:p>
          </p:txBody>
        </p:sp>
        <p:sp>
          <p:nvSpPr>
            <p:cNvPr id="1093" name="Freeform: Shape 1092">
              <a:extLst>
                <a:ext uri="{FF2B5EF4-FFF2-40B4-BE49-F238E27FC236}">
                  <a16:creationId xmlns:a16="http://schemas.microsoft.com/office/drawing/2014/main" id="{F842A494-1952-42D2-83E7-C4EC8C22A1D5}"/>
                </a:ext>
              </a:extLst>
            </p:cNvPr>
            <p:cNvSpPr/>
            <p:nvPr/>
          </p:nvSpPr>
          <p:spPr>
            <a:xfrm>
              <a:off x="4323707" y="4661899"/>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94" name="Freeform: Shape 1093">
              <a:extLst>
                <a:ext uri="{FF2B5EF4-FFF2-40B4-BE49-F238E27FC236}">
                  <a16:creationId xmlns:a16="http://schemas.microsoft.com/office/drawing/2014/main" id="{9F40D8CF-A7EB-45E9-8468-B154B5516824}"/>
                </a:ext>
              </a:extLst>
            </p:cNvPr>
            <p:cNvSpPr/>
            <p:nvPr/>
          </p:nvSpPr>
          <p:spPr>
            <a:xfrm>
              <a:off x="4319034" y="4657225"/>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095" name="Freeform: Shape 1094">
              <a:extLst>
                <a:ext uri="{FF2B5EF4-FFF2-40B4-BE49-F238E27FC236}">
                  <a16:creationId xmlns:a16="http://schemas.microsoft.com/office/drawing/2014/main" id="{064A581A-2BE3-421B-81E8-EFC077A5D30C}"/>
                </a:ext>
              </a:extLst>
            </p:cNvPr>
            <p:cNvSpPr/>
            <p:nvPr/>
          </p:nvSpPr>
          <p:spPr>
            <a:xfrm>
              <a:off x="4323707" y="4769778"/>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96" name="Freeform: Shape 1095">
              <a:extLst>
                <a:ext uri="{FF2B5EF4-FFF2-40B4-BE49-F238E27FC236}">
                  <a16:creationId xmlns:a16="http://schemas.microsoft.com/office/drawing/2014/main" id="{3CD1CF6F-BAEE-42B9-B081-C38CAAF99FD9}"/>
                </a:ext>
              </a:extLst>
            </p:cNvPr>
            <p:cNvSpPr/>
            <p:nvPr/>
          </p:nvSpPr>
          <p:spPr>
            <a:xfrm>
              <a:off x="4319034" y="4765104"/>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097" name="Freeform: Shape 1096">
              <a:extLst>
                <a:ext uri="{FF2B5EF4-FFF2-40B4-BE49-F238E27FC236}">
                  <a16:creationId xmlns:a16="http://schemas.microsoft.com/office/drawing/2014/main" id="{8D351980-A0CD-41EF-9B5A-D39969FDDF13}"/>
                </a:ext>
              </a:extLst>
            </p:cNvPr>
            <p:cNvSpPr/>
            <p:nvPr/>
          </p:nvSpPr>
          <p:spPr>
            <a:xfrm>
              <a:off x="4323707" y="4877656"/>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098" name="Freeform: Shape 1097">
              <a:extLst>
                <a:ext uri="{FF2B5EF4-FFF2-40B4-BE49-F238E27FC236}">
                  <a16:creationId xmlns:a16="http://schemas.microsoft.com/office/drawing/2014/main" id="{912AFA75-170E-4979-9352-A033AF540CE0}"/>
                </a:ext>
              </a:extLst>
            </p:cNvPr>
            <p:cNvSpPr/>
            <p:nvPr/>
          </p:nvSpPr>
          <p:spPr>
            <a:xfrm>
              <a:off x="4319034" y="4872983"/>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099" name="Freeform: Shape 1098">
              <a:extLst>
                <a:ext uri="{FF2B5EF4-FFF2-40B4-BE49-F238E27FC236}">
                  <a16:creationId xmlns:a16="http://schemas.microsoft.com/office/drawing/2014/main" id="{F2BD4C31-6CE2-49CB-97DA-2718DCDF093E}"/>
                </a:ext>
              </a:extLst>
            </p:cNvPr>
            <p:cNvSpPr/>
            <p:nvPr/>
          </p:nvSpPr>
          <p:spPr>
            <a:xfrm>
              <a:off x="4323707" y="4985535"/>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00" name="Freeform: Shape 1099">
              <a:extLst>
                <a:ext uri="{FF2B5EF4-FFF2-40B4-BE49-F238E27FC236}">
                  <a16:creationId xmlns:a16="http://schemas.microsoft.com/office/drawing/2014/main" id="{FE04DD6D-F2DD-4885-9F4A-BFA4C51CDC1C}"/>
                </a:ext>
              </a:extLst>
            </p:cNvPr>
            <p:cNvSpPr/>
            <p:nvPr/>
          </p:nvSpPr>
          <p:spPr>
            <a:xfrm>
              <a:off x="4319034" y="4980861"/>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01" name="Freeform: Shape 1100">
              <a:extLst>
                <a:ext uri="{FF2B5EF4-FFF2-40B4-BE49-F238E27FC236}">
                  <a16:creationId xmlns:a16="http://schemas.microsoft.com/office/drawing/2014/main" id="{FBBF8A4F-FD15-4270-9583-3CE6D3522552}"/>
                </a:ext>
              </a:extLst>
            </p:cNvPr>
            <p:cNvSpPr/>
            <p:nvPr/>
          </p:nvSpPr>
          <p:spPr>
            <a:xfrm>
              <a:off x="4323707" y="5093413"/>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02" name="Freeform: Shape 1101">
              <a:extLst>
                <a:ext uri="{FF2B5EF4-FFF2-40B4-BE49-F238E27FC236}">
                  <a16:creationId xmlns:a16="http://schemas.microsoft.com/office/drawing/2014/main" id="{A9F32C16-8D18-44CD-9FDC-6F43E62C3574}"/>
                </a:ext>
              </a:extLst>
            </p:cNvPr>
            <p:cNvSpPr/>
            <p:nvPr/>
          </p:nvSpPr>
          <p:spPr>
            <a:xfrm>
              <a:off x="4319034" y="5088740"/>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03" name="Freeform: Shape 1102">
              <a:extLst>
                <a:ext uri="{FF2B5EF4-FFF2-40B4-BE49-F238E27FC236}">
                  <a16:creationId xmlns:a16="http://schemas.microsoft.com/office/drawing/2014/main" id="{7D4B473E-7A37-4D35-A10F-6F5E0C549188}"/>
                </a:ext>
              </a:extLst>
            </p:cNvPr>
            <p:cNvSpPr/>
            <p:nvPr/>
          </p:nvSpPr>
          <p:spPr>
            <a:xfrm>
              <a:off x="4323707" y="5201292"/>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04" name="Freeform: Shape 1103">
              <a:extLst>
                <a:ext uri="{FF2B5EF4-FFF2-40B4-BE49-F238E27FC236}">
                  <a16:creationId xmlns:a16="http://schemas.microsoft.com/office/drawing/2014/main" id="{FC42CDBC-AEA9-4FB7-8E89-03D9D447FA67}"/>
                </a:ext>
              </a:extLst>
            </p:cNvPr>
            <p:cNvSpPr/>
            <p:nvPr/>
          </p:nvSpPr>
          <p:spPr>
            <a:xfrm>
              <a:off x="4319034" y="5196619"/>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05" name="Freeform: Shape 1104">
              <a:extLst>
                <a:ext uri="{FF2B5EF4-FFF2-40B4-BE49-F238E27FC236}">
                  <a16:creationId xmlns:a16="http://schemas.microsoft.com/office/drawing/2014/main" id="{29302EF1-2B39-4488-B76E-7BAD08DD42F2}"/>
                </a:ext>
              </a:extLst>
            </p:cNvPr>
            <p:cNvSpPr/>
            <p:nvPr/>
          </p:nvSpPr>
          <p:spPr>
            <a:xfrm>
              <a:off x="4323707" y="5309171"/>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06" name="Freeform: Shape 1105">
              <a:extLst>
                <a:ext uri="{FF2B5EF4-FFF2-40B4-BE49-F238E27FC236}">
                  <a16:creationId xmlns:a16="http://schemas.microsoft.com/office/drawing/2014/main" id="{117799E9-485B-4B7E-89FF-15E17EC6476B}"/>
                </a:ext>
              </a:extLst>
            </p:cNvPr>
            <p:cNvSpPr/>
            <p:nvPr/>
          </p:nvSpPr>
          <p:spPr>
            <a:xfrm>
              <a:off x="4319034" y="5304497"/>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07" name="Freeform: Shape 1106">
              <a:extLst>
                <a:ext uri="{FF2B5EF4-FFF2-40B4-BE49-F238E27FC236}">
                  <a16:creationId xmlns:a16="http://schemas.microsoft.com/office/drawing/2014/main" id="{C9A1C8E4-10F5-423D-A131-7FB099026D2D}"/>
                </a:ext>
              </a:extLst>
            </p:cNvPr>
            <p:cNvSpPr/>
            <p:nvPr/>
          </p:nvSpPr>
          <p:spPr>
            <a:xfrm>
              <a:off x="4323707" y="5417049"/>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08" name="Freeform: Shape 1107">
              <a:extLst>
                <a:ext uri="{FF2B5EF4-FFF2-40B4-BE49-F238E27FC236}">
                  <a16:creationId xmlns:a16="http://schemas.microsoft.com/office/drawing/2014/main" id="{967BEF7C-8F56-4C98-9B75-6210A13C4FBA}"/>
                </a:ext>
              </a:extLst>
            </p:cNvPr>
            <p:cNvSpPr/>
            <p:nvPr/>
          </p:nvSpPr>
          <p:spPr>
            <a:xfrm>
              <a:off x="4319034" y="5412376"/>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09" name="Freeform: Shape 1108">
              <a:extLst>
                <a:ext uri="{FF2B5EF4-FFF2-40B4-BE49-F238E27FC236}">
                  <a16:creationId xmlns:a16="http://schemas.microsoft.com/office/drawing/2014/main" id="{427710CF-BC22-46A2-ABFD-7CFF68A321E2}"/>
                </a:ext>
              </a:extLst>
            </p:cNvPr>
            <p:cNvSpPr/>
            <p:nvPr/>
          </p:nvSpPr>
          <p:spPr>
            <a:xfrm>
              <a:off x="4323707" y="5524928"/>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10" name="Freeform: Shape 1109">
              <a:extLst>
                <a:ext uri="{FF2B5EF4-FFF2-40B4-BE49-F238E27FC236}">
                  <a16:creationId xmlns:a16="http://schemas.microsoft.com/office/drawing/2014/main" id="{79A727BD-B027-4E49-95AF-6AF767D0FBFD}"/>
                </a:ext>
              </a:extLst>
            </p:cNvPr>
            <p:cNvSpPr/>
            <p:nvPr/>
          </p:nvSpPr>
          <p:spPr>
            <a:xfrm>
              <a:off x="4319034" y="5520255"/>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11" name="Freeform: Shape 1110">
              <a:extLst>
                <a:ext uri="{FF2B5EF4-FFF2-40B4-BE49-F238E27FC236}">
                  <a16:creationId xmlns:a16="http://schemas.microsoft.com/office/drawing/2014/main" id="{13A1D431-93A2-43BB-962F-7C3013ED11F9}"/>
                </a:ext>
              </a:extLst>
            </p:cNvPr>
            <p:cNvSpPr/>
            <p:nvPr/>
          </p:nvSpPr>
          <p:spPr>
            <a:xfrm>
              <a:off x="4323707" y="5632807"/>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12" name="Freeform: Shape 1111">
              <a:extLst>
                <a:ext uri="{FF2B5EF4-FFF2-40B4-BE49-F238E27FC236}">
                  <a16:creationId xmlns:a16="http://schemas.microsoft.com/office/drawing/2014/main" id="{D25475E2-6E2A-4B87-9FE3-C476E0F707AA}"/>
                </a:ext>
              </a:extLst>
            </p:cNvPr>
            <p:cNvSpPr/>
            <p:nvPr/>
          </p:nvSpPr>
          <p:spPr>
            <a:xfrm>
              <a:off x="4319034" y="5628133"/>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13" name="Freeform: Shape 1112">
              <a:extLst>
                <a:ext uri="{FF2B5EF4-FFF2-40B4-BE49-F238E27FC236}">
                  <a16:creationId xmlns:a16="http://schemas.microsoft.com/office/drawing/2014/main" id="{1DCBFE2F-7AC7-4D31-990E-17829ABD06D1}"/>
                </a:ext>
              </a:extLst>
            </p:cNvPr>
            <p:cNvSpPr/>
            <p:nvPr/>
          </p:nvSpPr>
          <p:spPr>
            <a:xfrm>
              <a:off x="4323707" y="5740685"/>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14" name="Freeform: Shape 1113">
              <a:extLst>
                <a:ext uri="{FF2B5EF4-FFF2-40B4-BE49-F238E27FC236}">
                  <a16:creationId xmlns:a16="http://schemas.microsoft.com/office/drawing/2014/main" id="{A766D4A2-D8DE-4C6B-880D-DC5E5774C107}"/>
                </a:ext>
              </a:extLst>
            </p:cNvPr>
            <p:cNvSpPr/>
            <p:nvPr/>
          </p:nvSpPr>
          <p:spPr>
            <a:xfrm>
              <a:off x="4319034" y="5736012"/>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15" name="Freeform: Shape 1114">
              <a:extLst>
                <a:ext uri="{FF2B5EF4-FFF2-40B4-BE49-F238E27FC236}">
                  <a16:creationId xmlns:a16="http://schemas.microsoft.com/office/drawing/2014/main" id="{C08F905F-A087-4D92-ACD2-1A3BB2785382}"/>
                </a:ext>
              </a:extLst>
            </p:cNvPr>
            <p:cNvSpPr/>
            <p:nvPr/>
          </p:nvSpPr>
          <p:spPr>
            <a:xfrm>
              <a:off x="4323707" y="5848564"/>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16" name="Freeform: Shape 1115">
              <a:extLst>
                <a:ext uri="{FF2B5EF4-FFF2-40B4-BE49-F238E27FC236}">
                  <a16:creationId xmlns:a16="http://schemas.microsoft.com/office/drawing/2014/main" id="{F2827E74-0E79-4482-8091-7EAA528B69E5}"/>
                </a:ext>
              </a:extLst>
            </p:cNvPr>
            <p:cNvSpPr/>
            <p:nvPr/>
          </p:nvSpPr>
          <p:spPr>
            <a:xfrm>
              <a:off x="4319034" y="5843891"/>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17" name="Freeform: Shape 1116">
              <a:extLst>
                <a:ext uri="{FF2B5EF4-FFF2-40B4-BE49-F238E27FC236}">
                  <a16:creationId xmlns:a16="http://schemas.microsoft.com/office/drawing/2014/main" id="{34501729-66EB-4359-BA02-33D702E9CC52}"/>
                </a:ext>
              </a:extLst>
            </p:cNvPr>
            <p:cNvSpPr/>
            <p:nvPr/>
          </p:nvSpPr>
          <p:spPr>
            <a:xfrm>
              <a:off x="4323707" y="5956443"/>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18" name="Freeform: Shape 1117">
              <a:extLst>
                <a:ext uri="{FF2B5EF4-FFF2-40B4-BE49-F238E27FC236}">
                  <a16:creationId xmlns:a16="http://schemas.microsoft.com/office/drawing/2014/main" id="{B36F4848-6DBB-4BC1-8FDF-9D5FF706F3F5}"/>
                </a:ext>
              </a:extLst>
            </p:cNvPr>
            <p:cNvSpPr/>
            <p:nvPr/>
          </p:nvSpPr>
          <p:spPr>
            <a:xfrm>
              <a:off x="4319034" y="5951769"/>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19" name="Freeform: Shape 1118">
              <a:extLst>
                <a:ext uri="{FF2B5EF4-FFF2-40B4-BE49-F238E27FC236}">
                  <a16:creationId xmlns:a16="http://schemas.microsoft.com/office/drawing/2014/main" id="{473B33AF-DB9E-40BC-B3FC-37F2B5359AA8}"/>
                </a:ext>
              </a:extLst>
            </p:cNvPr>
            <p:cNvSpPr/>
            <p:nvPr/>
          </p:nvSpPr>
          <p:spPr>
            <a:xfrm>
              <a:off x="4323707" y="6064321"/>
              <a:ext cx="30822" cy="69351"/>
            </a:xfrm>
            <a:custGeom>
              <a:avLst/>
              <a:gdLst>
                <a:gd name="connsiteX0" fmla="*/ 0 w 30822"/>
                <a:gd name="connsiteY0" fmla="*/ 69351 h 69350"/>
                <a:gd name="connsiteX1" fmla="*/ 0 w 30822"/>
                <a:gd name="connsiteY1" fmla="*/ 0 h 69350"/>
                <a:gd name="connsiteX2" fmla="*/ 15411 w 30822"/>
                <a:gd name="connsiteY2" fmla="*/ 0 h 69350"/>
                <a:gd name="connsiteX3" fmla="*/ 30822 w 30822"/>
                <a:gd name="connsiteY3" fmla="*/ 15411 h 69350"/>
                <a:gd name="connsiteX4" fmla="*/ 30822 w 30822"/>
                <a:gd name="connsiteY4" fmla="*/ 53939 h 69350"/>
                <a:gd name="connsiteX5" fmla="*/ 15411 w 30822"/>
                <a:gd name="connsiteY5" fmla="*/ 6935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2" h="69350">
                  <a:moveTo>
                    <a:pt x="0" y="69351"/>
                  </a:moveTo>
                  <a:lnTo>
                    <a:pt x="0" y="0"/>
                  </a:lnTo>
                  <a:lnTo>
                    <a:pt x="15411" y="0"/>
                  </a:lnTo>
                  <a:cubicBezTo>
                    <a:pt x="23926" y="0"/>
                    <a:pt x="30822" y="6897"/>
                    <a:pt x="30822" y="15411"/>
                  </a:cubicBezTo>
                  <a:lnTo>
                    <a:pt x="30822" y="53939"/>
                  </a:lnTo>
                  <a:cubicBezTo>
                    <a:pt x="30822" y="62454"/>
                    <a:pt x="23926" y="69351"/>
                    <a:pt x="15411" y="69351"/>
                  </a:cubicBezTo>
                  <a:close/>
                </a:path>
              </a:pathLst>
            </a:custGeom>
            <a:noFill/>
            <a:ln w="0" cap="flat">
              <a:solidFill>
                <a:srgbClr val="000000">
                  <a:alpha val="0"/>
                </a:srgbClr>
              </a:solidFill>
              <a:prstDash val="solid"/>
              <a:miter/>
            </a:ln>
          </p:spPr>
          <p:txBody>
            <a:bodyPr rtlCol="0" anchor="ctr"/>
            <a:lstStyle/>
            <a:p>
              <a:endParaRPr lang="en-US">
                <a:noFill/>
              </a:endParaRPr>
            </a:p>
          </p:txBody>
        </p:sp>
        <p:sp>
          <p:nvSpPr>
            <p:cNvPr id="1120" name="Freeform: Shape 1119">
              <a:extLst>
                <a:ext uri="{FF2B5EF4-FFF2-40B4-BE49-F238E27FC236}">
                  <a16:creationId xmlns:a16="http://schemas.microsoft.com/office/drawing/2014/main" id="{27DB327B-14C3-4877-996A-65696783DE33}"/>
                </a:ext>
              </a:extLst>
            </p:cNvPr>
            <p:cNvSpPr/>
            <p:nvPr/>
          </p:nvSpPr>
          <p:spPr>
            <a:xfrm>
              <a:off x="4319034" y="6059648"/>
              <a:ext cx="38528" cy="77056"/>
            </a:xfrm>
            <a:custGeom>
              <a:avLst/>
              <a:gdLst>
                <a:gd name="connsiteX0" fmla="*/ 4674 w 38528"/>
                <a:gd name="connsiteY0" fmla="*/ 74024 h 77056"/>
                <a:gd name="connsiteX1" fmla="*/ 4674 w 38528"/>
                <a:gd name="connsiteY1" fmla="*/ 4674 h 77056"/>
                <a:gd name="connsiteX2" fmla="*/ 20085 w 38528"/>
                <a:gd name="connsiteY2" fmla="*/ 4674 h 77056"/>
                <a:gd name="connsiteX3" fmla="*/ 35496 w 38528"/>
                <a:gd name="connsiteY3" fmla="*/ 20085 h 77056"/>
                <a:gd name="connsiteX4" fmla="*/ 35496 w 38528"/>
                <a:gd name="connsiteY4" fmla="*/ 58613 h 77056"/>
                <a:gd name="connsiteX5" fmla="*/ 20085 w 38528"/>
                <a:gd name="connsiteY5" fmla="*/ 7402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8" h="77056">
                  <a:moveTo>
                    <a:pt x="4674" y="74024"/>
                  </a:moveTo>
                  <a:lnTo>
                    <a:pt x="4674" y="4674"/>
                  </a:lnTo>
                  <a:lnTo>
                    <a:pt x="20085" y="4674"/>
                  </a:lnTo>
                  <a:cubicBezTo>
                    <a:pt x="28600" y="4674"/>
                    <a:pt x="35496" y="11570"/>
                    <a:pt x="35496" y="20085"/>
                  </a:cubicBezTo>
                  <a:lnTo>
                    <a:pt x="35496" y="58613"/>
                  </a:lnTo>
                  <a:cubicBezTo>
                    <a:pt x="35496" y="67127"/>
                    <a:pt x="28600" y="74024"/>
                    <a:pt x="20085" y="74024"/>
                  </a:cubicBezTo>
                  <a:close/>
                </a:path>
              </a:pathLst>
            </a:custGeom>
            <a:solidFill>
              <a:srgbClr val="4285F4"/>
            </a:solidFill>
            <a:ln w="7703" cap="sq">
              <a:noFill/>
              <a:prstDash val="solid"/>
              <a:miter/>
            </a:ln>
          </p:spPr>
          <p:txBody>
            <a:bodyPr rtlCol="0" anchor="ctr"/>
            <a:lstStyle/>
            <a:p>
              <a:endParaRPr lang="en-US">
                <a:noFill/>
              </a:endParaRPr>
            </a:p>
          </p:txBody>
        </p:sp>
        <p:sp>
          <p:nvSpPr>
            <p:cNvPr id="1121" name="Freeform: Shape 1120">
              <a:extLst>
                <a:ext uri="{FF2B5EF4-FFF2-40B4-BE49-F238E27FC236}">
                  <a16:creationId xmlns:a16="http://schemas.microsoft.com/office/drawing/2014/main" id="{F39A0CF5-00DA-4C38-BA27-6D91D1C83E9F}"/>
                </a:ext>
              </a:extLst>
            </p:cNvPr>
            <p:cNvSpPr/>
            <p:nvPr/>
          </p:nvSpPr>
          <p:spPr>
            <a:xfrm>
              <a:off x="8578214" y="736314"/>
              <a:ext cx="169524" cy="92467"/>
            </a:xfrm>
            <a:custGeom>
              <a:avLst/>
              <a:gdLst>
                <a:gd name="connsiteX0" fmla="*/ 38340 w 169523"/>
                <a:gd name="connsiteY0" fmla="*/ 80482 h 92467"/>
                <a:gd name="connsiteX1" fmla="*/ 30272 w 169523"/>
                <a:gd name="connsiteY1" fmla="*/ 80482 h 92467"/>
                <a:gd name="connsiteX2" fmla="*/ 30272 w 169523"/>
                <a:gd name="connsiteY2" fmla="*/ 28710 h 92467"/>
                <a:gd name="connsiteX3" fmla="*/ 22443 w 169523"/>
                <a:gd name="connsiteY3" fmla="*/ 34371 h 92467"/>
                <a:gd name="connsiteX4" fmla="*/ 14021 w 169523"/>
                <a:gd name="connsiteY4" fmla="*/ 38463 h 92467"/>
                <a:gd name="connsiteX5" fmla="*/ 14021 w 169523"/>
                <a:gd name="connsiteY5" fmla="*/ 30636 h 92467"/>
                <a:gd name="connsiteX6" fmla="*/ 25818 w 169523"/>
                <a:gd name="connsiteY6" fmla="*/ 22931 h 92467"/>
                <a:gd name="connsiteX7" fmla="*/ 33161 w 169523"/>
                <a:gd name="connsiteY7" fmla="*/ 14021 h 92467"/>
                <a:gd name="connsiteX8" fmla="*/ 38340 w 169523"/>
                <a:gd name="connsiteY8" fmla="*/ 14021 h 92467"/>
                <a:gd name="connsiteX9" fmla="*/ 38340 w 169523"/>
                <a:gd name="connsiteY9" fmla="*/ 80482 h 92467"/>
                <a:gd name="connsiteX10" fmla="*/ 61695 w 169523"/>
                <a:gd name="connsiteY10" fmla="*/ 63144 h 92467"/>
                <a:gd name="connsiteX11" fmla="*/ 70248 w 169523"/>
                <a:gd name="connsiteY11" fmla="*/ 62420 h 92467"/>
                <a:gd name="connsiteX12" fmla="*/ 74579 w 169523"/>
                <a:gd name="connsiteY12" fmla="*/ 71813 h 92467"/>
                <a:gd name="connsiteX13" fmla="*/ 83009 w 169523"/>
                <a:gd name="connsiteY13" fmla="*/ 74941 h 92467"/>
                <a:gd name="connsiteX14" fmla="*/ 92880 w 169523"/>
                <a:gd name="connsiteY14" fmla="*/ 70487 h 92467"/>
                <a:gd name="connsiteX15" fmla="*/ 96972 w 169523"/>
                <a:gd name="connsiteY15" fmla="*/ 58813 h 92467"/>
                <a:gd name="connsiteX16" fmla="*/ 93003 w 169523"/>
                <a:gd name="connsiteY16" fmla="*/ 47856 h 92467"/>
                <a:gd name="connsiteX17" fmla="*/ 82770 w 169523"/>
                <a:gd name="connsiteY17" fmla="*/ 43757 h 92467"/>
                <a:gd name="connsiteX18" fmla="*/ 75666 w 169523"/>
                <a:gd name="connsiteY18" fmla="*/ 45567 h 92467"/>
                <a:gd name="connsiteX19" fmla="*/ 70726 w 169523"/>
                <a:gd name="connsiteY19" fmla="*/ 50145 h 92467"/>
                <a:gd name="connsiteX20" fmla="*/ 63144 w 169523"/>
                <a:gd name="connsiteY20" fmla="*/ 49181 h 92467"/>
                <a:gd name="connsiteX21" fmla="*/ 69524 w 169523"/>
                <a:gd name="connsiteY21" fmla="*/ 15225 h 92467"/>
                <a:gd name="connsiteX22" fmla="*/ 102512 w 169523"/>
                <a:gd name="connsiteY22" fmla="*/ 15225 h 92467"/>
                <a:gd name="connsiteX23" fmla="*/ 102512 w 169523"/>
                <a:gd name="connsiteY23" fmla="*/ 22931 h 92467"/>
                <a:gd name="connsiteX24" fmla="*/ 76028 w 169523"/>
                <a:gd name="connsiteY24" fmla="*/ 22931 h 92467"/>
                <a:gd name="connsiteX25" fmla="*/ 72529 w 169523"/>
                <a:gd name="connsiteY25" fmla="*/ 40751 h 92467"/>
                <a:gd name="connsiteX26" fmla="*/ 84935 w 169523"/>
                <a:gd name="connsiteY26" fmla="*/ 36536 h 92467"/>
                <a:gd name="connsiteX27" fmla="*/ 99499 w 169523"/>
                <a:gd name="connsiteY27" fmla="*/ 42555 h 92467"/>
                <a:gd name="connsiteX28" fmla="*/ 105525 w 169523"/>
                <a:gd name="connsiteY28" fmla="*/ 58089 h 92467"/>
                <a:gd name="connsiteX29" fmla="*/ 100347 w 169523"/>
                <a:gd name="connsiteY29" fmla="*/ 73616 h 92467"/>
                <a:gd name="connsiteX30" fmla="*/ 83009 w 169523"/>
                <a:gd name="connsiteY30" fmla="*/ 81568 h 92467"/>
                <a:gd name="connsiteX31" fmla="*/ 68199 w 169523"/>
                <a:gd name="connsiteY31" fmla="*/ 76505 h 92467"/>
                <a:gd name="connsiteX32" fmla="*/ 61695 w 169523"/>
                <a:gd name="connsiteY32" fmla="*/ 63144 h 92467"/>
                <a:gd name="connsiteX33" fmla="*/ 116120 w 169523"/>
                <a:gd name="connsiteY33" fmla="*/ 22931 h 92467"/>
                <a:gd name="connsiteX34" fmla="*/ 116120 w 169523"/>
                <a:gd name="connsiteY34" fmla="*/ 15104 h 92467"/>
                <a:gd name="connsiteX35" fmla="*/ 158979 w 169523"/>
                <a:gd name="connsiteY35" fmla="*/ 15104 h 92467"/>
                <a:gd name="connsiteX36" fmla="*/ 158979 w 169523"/>
                <a:gd name="connsiteY36" fmla="*/ 21486 h 92467"/>
                <a:gd name="connsiteX37" fmla="*/ 146457 w 169523"/>
                <a:gd name="connsiteY37" fmla="*/ 39426 h 92467"/>
                <a:gd name="connsiteX38" fmla="*/ 136948 w 169523"/>
                <a:gd name="connsiteY38" fmla="*/ 62304 h 92467"/>
                <a:gd name="connsiteX39" fmla="*/ 133820 w 169523"/>
                <a:gd name="connsiteY39" fmla="*/ 80482 h 92467"/>
                <a:gd name="connsiteX40" fmla="*/ 125390 w 169523"/>
                <a:gd name="connsiteY40" fmla="*/ 80482 h 92467"/>
                <a:gd name="connsiteX41" fmla="*/ 128395 w 169523"/>
                <a:gd name="connsiteY41" fmla="*/ 61580 h 92467"/>
                <a:gd name="connsiteX42" fmla="*/ 136825 w 169523"/>
                <a:gd name="connsiteY42" fmla="*/ 40266 h 92467"/>
                <a:gd name="connsiteX43" fmla="*/ 148622 w 169523"/>
                <a:gd name="connsiteY43" fmla="*/ 22931 h 92467"/>
                <a:gd name="connsiteX44" fmla="*/ 116120 w 169523"/>
                <a:gd name="connsiteY44" fmla="*/ 2293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9523" h="92467">
                  <a:moveTo>
                    <a:pt x="38340" y="80482"/>
                  </a:moveTo>
                  <a:lnTo>
                    <a:pt x="30272" y="80482"/>
                  </a:lnTo>
                  <a:lnTo>
                    <a:pt x="30272" y="28710"/>
                  </a:lnTo>
                  <a:cubicBezTo>
                    <a:pt x="28268" y="30555"/>
                    <a:pt x="25656" y="32442"/>
                    <a:pt x="22443" y="34371"/>
                  </a:cubicBezTo>
                  <a:cubicBezTo>
                    <a:pt x="19314" y="36213"/>
                    <a:pt x="16509" y="37577"/>
                    <a:pt x="14021" y="38463"/>
                  </a:cubicBezTo>
                  <a:lnTo>
                    <a:pt x="14021" y="30636"/>
                  </a:lnTo>
                  <a:cubicBezTo>
                    <a:pt x="18513" y="28469"/>
                    <a:pt x="22443" y="25900"/>
                    <a:pt x="25818" y="22931"/>
                  </a:cubicBezTo>
                  <a:cubicBezTo>
                    <a:pt x="29270" y="19880"/>
                    <a:pt x="31720" y="16910"/>
                    <a:pt x="33161" y="14021"/>
                  </a:cubicBezTo>
                  <a:lnTo>
                    <a:pt x="38340" y="14021"/>
                  </a:lnTo>
                  <a:lnTo>
                    <a:pt x="38340" y="80482"/>
                  </a:lnTo>
                  <a:close/>
                  <a:moveTo>
                    <a:pt x="61695" y="63144"/>
                  </a:moveTo>
                  <a:lnTo>
                    <a:pt x="70248" y="62420"/>
                  </a:lnTo>
                  <a:cubicBezTo>
                    <a:pt x="70888" y="66596"/>
                    <a:pt x="72329" y="69724"/>
                    <a:pt x="74579" y="71813"/>
                  </a:cubicBezTo>
                  <a:cubicBezTo>
                    <a:pt x="76906" y="73901"/>
                    <a:pt x="79719" y="74941"/>
                    <a:pt x="83009" y="74941"/>
                  </a:cubicBezTo>
                  <a:cubicBezTo>
                    <a:pt x="86862" y="74941"/>
                    <a:pt x="90152" y="73462"/>
                    <a:pt x="92880" y="70487"/>
                  </a:cubicBezTo>
                  <a:cubicBezTo>
                    <a:pt x="95608" y="67521"/>
                    <a:pt x="96972" y="63629"/>
                    <a:pt x="96972" y="58813"/>
                  </a:cubicBezTo>
                  <a:cubicBezTo>
                    <a:pt x="96972" y="54151"/>
                    <a:pt x="95646" y="50499"/>
                    <a:pt x="93003" y="47856"/>
                  </a:cubicBezTo>
                  <a:cubicBezTo>
                    <a:pt x="90430" y="45120"/>
                    <a:pt x="87024" y="43757"/>
                    <a:pt x="82770" y="43757"/>
                  </a:cubicBezTo>
                  <a:cubicBezTo>
                    <a:pt x="80197" y="43757"/>
                    <a:pt x="77831" y="44365"/>
                    <a:pt x="75666" y="45567"/>
                  </a:cubicBezTo>
                  <a:cubicBezTo>
                    <a:pt x="73577" y="46769"/>
                    <a:pt x="71928" y="48295"/>
                    <a:pt x="70726" y="50145"/>
                  </a:cubicBezTo>
                  <a:lnTo>
                    <a:pt x="63144" y="49181"/>
                  </a:lnTo>
                  <a:lnTo>
                    <a:pt x="69524" y="15225"/>
                  </a:lnTo>
                  <a:lnTo>
                    <a:pt x="102512" y="15225"/>
                  </a:lnTo>
                  <a:lnTo>
                    <a:pt x="102512" y="22931"/>
                  </a:lnTo>
                  <a:lnTo>
                    <a:pt x="76028" y="22931"/>
                  </a:lnTo>
                  <a:lnTo>
                    <a:pt x="72529" y="40751"/>
                  </a:lnTo>
                  <a:cubicBezTo>
                    <a:pt x="76467" y="37939"/>
                    <a:pt x="80597" y="36536"/>
                    <a:pt x="84935" y="36536"/>
                  </a:cubicBezTo>
                  <a:cubicBezTo>
                    <a:pt x="90715" y="36536"/>
                    <a:pt x="95569" y="38540"/>
                    <a:pt x="99499" y="42555"/>
                  </a:cubicBezTo>
                  <a:cubicBezTo>
                    <a:pt x="103514" y="46569"/>
                    <a:pt x="105525" y="51747"/>
                    <a:pt x="105525" y="58089"/>
                  </a:cubicBezTo>
                  <a:cubicBezTo>
                    <a:pt x="105525" y="64030"/>
                    <a:pt x="103799" y="69201"/>
                    <a:pt x="100347" y="73616"/>
                  </a:cubicBezTo>
                  <a:cubicBezTo>
                    <a:pt x="96093" y="78917"/>
                    <a:pt x="90314" y="81568"/>
                    <a:pt x="83009" y="81568"/>
                  </a:cubicBezTo>
                  <a:cubicBezTo>
                    <a:pt x="76991" y="81568"/>
                    <a:pt x="72052" y="79880"/>
                    <a:pt x="68199" y="76505"/>
                  </a:cubicBezTo>
                  <a:cubicBezTo>
                    <a:pt x="64423" y="73138"/>
                    <a:pt x="62258" y="68684"/>
                    <a:pt x="61695" y="63144"/>
                  </a:cubicBezTo>
                  <a:close/>
                  <a:moveTo>
                    <a:pt x="116120" y="22931"/>
                  </a:moveTo>
                  <a:lnTo>
                    <a:pt x="116120" y="15104"/>
                  </a:lnTo>
                  <a:lnTo>
                    <a:pt x="158979" y="15104"/>
                  </a:lnTo>
                  <a:lnTo>
                    <a:pt x="158979" y="21486"/>
                  </a:lnTo>
                  <a:cubicBezTo>
                    <a:pt x="154802" y="25980"/>
                    <a:pt x="150634" y="31960"/>
                    <a:pt x="146457" y="39426"/>
                  </a:cubicBezTo>
                  <a:cubicBezTo>
                    <a:pt x="142365" y="46808"/>
                    <a:pt x="139190" y="54437"/>
                    <a:pt x="136948" y="62304"/>
                  </a:cubicBezTo>
                  <a:cubicBezTo>
                    <a:pt x="135261" y="67837"/>
                    <a:pt x="134221" y="73901"/>
                    <a:pt x="133820" y="80482"/>
                  </a:cubicBezTo>
                  <a:lnTo>
                    <a:pt x="125390" y="80482"/>
                  </a:lnTo>
                  <a:cubicBezTo>
                    <a:pt x="125467" y="75265"/>
                    <a:pt x="126469" y="68962"/>
                    <a:pt x="128395" y="61580"/>
                  </a:cubicBezTo>
                  <a:cubicBezTo>
                    <a:pt x="130406" y="54198"/>
                    <a:pt x="133211" y="47093"/>
                    <a:pt x="136825" y="40266"/>
                  </a:cubicBezTo>
                  <a:cubicBezTo>
                    <a:pt x="140516" y="33445"/>
                    <a:pt x="144454" y="27666"/>
                    <a:pt x="148622" y="22931"/>
                  </a:cubicBezTo>
                  <a:lnTo>
                    <a:pt x="116120" y="22931"/>
                  </a:lnTo>
                  <a:close/>
                </a:path>
              </a:pathLst>
            </a:custGeom>
            <a:noFill/>
            <a:ln w="23108" cap="rnd">
              <a:solidFill>
                <a:srgbClr val="FFFFFF"/>
              </a:solidFill>
              <a:prstDash val="solid"/>
              <a:round/>
            </a:ln>
          </p:spPr>
          <p:txBody>
            <a:bodyPr rtlCol="0" anchor="ctr"/>
            <a:lstStyle/>
            <a:p>
              <a:endParaRPr lang="en-US">
                <a:noFill/>
              </a:endParaRPr>
            </a:p>
          </p:txBody>
        </p:sp>
        <p:sp>
          <p:nvSpPr>
            <p:cNvPr id="1122" name="Freeform: Shape 1121">
              <a:extLst>
                <a:ext uri="{FF2B5EF4-FFF2-40B4-BE49-F238E27FC236}">
                  <a16:creationId xmlns:a16="http://schemas.microsoft.com/office/drawing/2014/main" id="{2A2E424B-2BFC-46A7-A553-50DC3FCA1367}"/>
                </a:ext>
              </a:extLst>
            </p:cNvPr>
            <p:cNvSpPr/>
            <p:nvPr/>
          </p:nvSpPr>
          <p:spPr>
            <a:xfrm>
              <a:off x="8587561" y="745661"/>
              <a:ext cx="154112" cy="69351"/>
            </a:xfrm>
            <a:custGeom>
              <a:avLst/>
              <a:gdLst>
                <a:gd name="connsiteX0" fmla="*/ 28993 w 154112"/>
                <a:gd name="connsiteY0" fmla="*/ 71134 h 69350"/>
                <a:gd name="connsiteX1" fmla="*/ 20925 w 154112"/>
                <a:gd name="connsiteY1" fmla="*/ 71134 h 69350"/>
                <a:gd name="connsiteX2" fmla="*/ 20925 w 154112"/>
                <a:gd name="connsiteY2" fmla="*/ 19363 h 69350"/>
                <a:gd name="connsiteX3" fmla="*/ 13096 w 154112"/>
                <a:gd name="connsiteY3" fmla="*/ 25024 h 69350"/>
                <a:gd name="connsiteX4" fmla="*/ 4674 w 154112"/>
                <a:gd name="connsiteY4" fmla="*/ 29116 h 69350"/>
                <a:gd name="connsiteX5" fmla="*/ 4674 w 154112"/>
                <a:gd name="connsiteY5" fmla="*/ 21289 h 69350"/>
                <a:gd name="connsiteX6" fmla="*/ 16471 w 154112"/>
                <a:gd name="connsiteY6" fmla="*/ 13584 h 69350"/>
                <a:gd name="connsiteX7" fmla="*/ 23814 w 154112"/>
                <a:gd name="connsiteY7" fmla="*/ 4674 h 69350"/>
                <a:gd name="connsiteX8" fmla="*/ 28993 w 154112"/>
                <a:gd name="connsiteY8" fmla="*/ 4674 h 69350"/>
                <a:gd name="connsiteX9" fmla="*/ 28993 w 154112"/>
                <a:gd name="connsiteY9" fmla="*/ 71134 h 69350"/>
                <a:gd name="connsiteX10" fmla="*/ 52348 w 154112"/>
                <a:gd name="connsiteY10" fmla="*/ 53797 h 69350"/>
                <a:gd name="connsiteX11" fmla="*/ 60901 w 154112"/>
                <a:gd name="connsiteY11" fmla="*/ 53073 h 69350"/>
                <a:gd name="connsiteX12" fmla="*/ 65232 w 154112"/>
                <a:gd name="connsiteY12" fmla="*/ 62466 h 69350"/>
                <a:gd name="connsiteX13" fmla="*/ 73662 w 154112"/>
                <a:gd name="connsiteY13" fmla="*/ 65594 h 69350"/>
                <a:gd name="connsiteX14" fmla="*/ 83533 w 154112"/>
                <a:gd name="connsiteY14" fmla="*/ 61140 h 69350"/>
                <a:gd name="connsiteX15" fmla="*/ 87625 w 154112"/>
                <a:gd name="connsiteY15" fmla="*/ 49466 h 69350"/>
                <a:gd name="connsiteX16" fmla="*/ 83656 w 154112"/>
                <a:gd name="connsiteY16" fmla="*/ 38509 h 69350"/>
                <a:gd name="connsiteX17" fmla="*/ 73423 w 154112"/>
                <a:gd name="connsiteY17" fmla="*/ 34410 h 69350"/>
                <a:gd name="connsiteX18" fmla="*/ 66318 w 154112"/>
                <a:gd name="connsiteY18" fmla="*/ 36220 h 69350"/>
                <a:gd name="connsiteX19" fmla="*/ 61379 w 154112"/>
                <a:gd name="connsiteY19" fmla="*/ 40797 h 69350"/>
                <a:gd name="connsiteX20" fmla="*/ 53797 w 154112"/>
                <a:gd name="connsiteY20" fmla="*/ 39834 h 69350"/>
                <a:gd name="connsiteX21" fmla="*/ 60177 w 154112"/>
                <a:gd name="connsiteY21" fmla="*/ 5878 h 69350"/>
                <a:gd name="connsiteX22" fmla="*/ 93165 w 154112"/>
                <a:gd name="connsiteY22" fmla="*/ 5878 h 69350"/>
                <a:gd name="connsiteX23" fmla="*/ 93165 w 154112"/>
                <a:gd name="connsiteY23" fmla="*/ 13584 h 69350"/>
                <a:gd name="connsiteX24" fmla="*/ 66681 w 154112"/>
                <a:gd name="connsiteY24" fmla="*/ 13584 h 69350"/>
                <a:gd name="connsiteX25" fmla="*/ 63182 w 154112"/>
                <a:gd name="connsiteY25" fmla="*/ 31404 h 69350"/>
                <a:gd name="connsiteX26" fmla="*/ 75588 w 154112"/>
                <a:gd name="connsiteY26" fmla="*/ 27189 h 69350"/>
                <a:gd name="connsiteX27" fmla="*/ 90152 w 154112"/>
                <a:gd name="connsiteY27" fmla="*/ 33207 h 69350"/>
                <a:gd name="connsiteX28" fmla="*/ 96178 w 154112"/>
                <a:gd name="connsiteY28" fmla="*/ 48742 h 69350"/>
                <a:gd name="connsiteX29" fmla="*/ 91000 w 154112"/>
                <a:gd name="connsiteY29" fmla="*/ 64269 h 69350"/>
                <a:gd name="connsiteX30" fmla="*/ 73662 w 154112"/>
                <a:gd name="connsiteY30" fmla="*/ 72221 h 69350"/>
                <a:gd name="connsiteX31" fmla="*/ 58852 w 154112"/>
                <a:gd name="connsiteY31" fmla="*/ 67158 h 69350"/>
                <a:gd name="connsiteX32" fmla="*/ 52348 w 154112"/>
                <a:gd name="connsiteY32" fmla="*/ 53797 h 69350"/>
                <a:gd name="connsiteX33" fmla="*/ 106773 w 154112"/>
                <a:gd name="connsiteY33" fmla="*/ 13584 h 69350"/>
                <a:gd name="connsiteX34" fmla="*/ 106773 w 154112"/>
                <a:gd name="connsiteY34" fmla="*/ 5757 h 69350"/>
                <a:gd name="connsiteX35" fmla="*/ 149632 w 154112"/>
                <a:gd name="connsiteY35" fmla="*/ 5757 h 69350"/>
                <a:gd name="connsiteX36" fmla="*/ 149632 w 154112"/>
                <a:gd name="connsiteY36" fmla="*/ 12139 h 69350"/>
                <a:gd name="connsiteX37" fmla="*/ 137110 w 154112"/>
                <a:gd name="connsiteY37" fmla="*/ 30079 h 69350"/>
                <a:gd name="connsiteX38" fmla="*/ 127601 w 154112"/>
                <a:gd name="connsiteY38" fmla="*/ 52957 h 69350"/>
                <a:gd name="connsiteX39" fmla="*/ 124473 w 154112"/>
                <a:gd name="connsiteY39" fmla="*/ 71134 h 69350"/>
                <a:gd name="connsiteX40" fmla="*/ 116043 w 154112"/>
                <a:gd name="connsiteY40" fmla="*/ 71134 h 69350"/>
                <a:gd name="connsiteX41" fmla="*/ 119048 w 154112"/>
                <a:gd name="connsiteY41" fmla="*/ 52233 h 69350"/>
                <a:gd name="connsiteX42" fmla="*/ 127478 w 154112"/>
                <a:gd name="connsiteY42" fmla="*/ 30919 h 69350"/>
                <a:gd name="connsiteX43" fmla="*/ 139275 w 154112"/>
                <a:gd name="connsiteY43" fmla="*/ 13584 h 69350"/>
                <a:gd name="connsiteX44" fmla="*/ 106773 w 154112"/>
                <a:gd name="connsiteY44" fmla="*/ 1358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4112" h="69350">
                  <a:moveTo>
                    <a:pt x="28993" y="71134"/>
                  </a:moveTo>
                  <a:lnTo>
                    <a:pt x="20925" y="71134"/>
                  </a:lnTo>
                  <a:lnTo>
                    <a:pt x="20925" y="19363"/>
                  </a:lnTo>
                  <a:cubicBezTo>
                    <a:pt x="18921" y="21208"/>
                    <a:pt x="16309" y="23095"/>
                    <a:pt x="13096" y="25024"/>
                  </a:cubicBezTo>
                  <a:cubicBezTo>
                    <a:pt x="9967" y="26866"/>
                    <a:pt x="7162" y="28230"/>
                    <a:pt x="4674" y="29116"/>
                  </a:cubicBezTo>
                  <a:lnTo>
                    <a:pt x="4674" y="21289"/>
                  </a:lnTo>
                  <a:cubicBezTo>
                    <a:pt x="9166" y="19122"/>
                    <a:pt x="13096" y="16553"/>
                    <a:pt x="16471" y="13584"/>
                  </a:cubicBezTo>
                  <a:cubicBezTo>
                    <a:pt x="19923" y="10533"/>
                    <a:pt x="22373" y="7563"/>
                    <a:pt x="23814" y="4674"/>
                  </a:cubicBezTo>
                  <a:lnTo>
                    <a:pt x="28993" y="4674"/>
                  </a:lnTo>
                  <a:lnTo>
                    <a:pt x="28993" y="71134"/>
                  </a:lnTo>
                  <a:close/>
                  <a:moveTo>
                    <a:pt x="52348" y="53797"/>
                  </a:moveTo>
                  <a:lnTo>
                    <a:pt x="60901" y="53073"/>
                  </a:lnTo>
                  <a:cubicBezTo>
                    <a:pt x="61541" y="57249"/>
                    <a:pt x="62982" y="60377"/>
                    <a:pt x="65232" y="62466"/>
                  </a:cubicBezTo>
                  <a:cubicBezTo>
                    <a:pt x="67559" y="64554"/>
                    <a:pt x="70372" y="65594"/>
                    <a:pt x="73662" y="65594"/>
                  </a:cubicBezTo>
                  <a:cubicBezTo>
                    <a:pt x="77515" y="65594"/>
                    <a:pt x="80805" y="64115"/>
                    <a:pt x="83533" y="61140"/>
                  </a:cubicBezTo>
                  <a:cubicBezTo>
                    <a:pt x="86261" y="58174"/>
                    <a:pt x="87625" y="54282"/>
                    <a:pt x="87625" y="49466"/>
                  </a:cubicBezTo>
                  <a:cubicBezTo>
                    <a:pt x="87625" y="44804"/>
                    <a:pt x="86299" y="41152"/>
                    <a:pt x="83656" y="38509"/>
                  </a:cubicBezTo>
                  <a:cubicBezTo>
                    <a:pt x="81083" y="35773"/>
                    <a:pt x="77677" y="34410"/>
                    <a:pt x="73423" y="34410"/>
                  </a:cubicBezTo>
                  <a:cubicBezTo>
                    <a:pt x="70849" y="34410"/>
                    <a:pt x="68484" y="35018"/>
                    <a:pt x="66318" y="36220"/>
                  </a:cubicBezTo>
                  <a:cubicBezTo>
                    <a:pt x="64230" y="37422"/>
                    <a:pt x="62581" y="38948"/>
                    <a:pt x="61379" y="40797"/>
                  </a:cubicBezTo>
                  <a:lnTo>
                    <a:pt x="53797" y="39834"/>
                  </a:lnTo>
                  <a:lnTo>
                    <a:pt x="60177" y="5878"/>
                  </a:lnTo>
                  <a:lnTo>
                    <a:pt x="93165" y="5878"/>
                  </a:lnTo>
                  <a:lnTo>
                    <a:pt x="93165" y="13584"/>
                  </a:lnTo>
                  <a:lnTo>
                    <a:pt x="66681" y="13584"/>
                  </a:lnTo>
                  <a:lnTo>
                    <a:pt x="63182" y="31404"/>
                  </a:lnTo>
                  <a:cubicBezTo>
                    <a:pt x="67120" y="28592"/>
                    <a:pt x="71250" y="27189"/>
                    <a:pt x="75588" y="27189"/>
                  </a:cubicBezTo>
                  <a:cubicBezTo>
                    <a:pt x="81368" y="27189"/>
                    <a:pt x="86222" y="29193"/>
                    <a:pt x="90152" y="33207"/>
                  </a:cubicBezTo>
                  <a:cubicBezTo>
                    <a:pt x="94167" y="37222"/>
                    <a:pt x="96178" y="42400"/>
                    <a:pt x="96178" y="48742"/>
                  </a:cubicBezTo>
                  <a:cubicBezTo>
                    <a:pt x="96178" y="54683"/>
                    <a:pt x="94452" y="59853"/>
                    <a:pt x="91000" y="64269"/>
                  </a:cubicBezTo>
                  <a:cubicBezTo>
                    <a:pt x="86746" y="69570"/>
                    <a:pt x="80967" y="72221"/>
                    <a:pt x="73662" y="72221"/>
                  </a:cubicBezTo>
                  <a:cubicBezTo>
                    <a:pt x="67644" y="72221"/>
                    <a:pt x="62705" y="70533"/>
                    <a:pt x="58852" y="67158"/>
                  </a:cubicBezTo>
                  <a:cubicBezTo>
                    <a:pt x="55076" y="63791"/>
                    <a:pt x="52911" y="59337"/>
                    <a:pt x="52348" y="53797"/>
                  </a:cubicBezTo>
                  <a:close/>
                  <a:moveTo>
                    <a:pt x="106773" y="13584"/>
                  </a:moveTo>
                  <a:lnTo>
                    <a:pt x="106773" y="5757"/>
                  </a:lnTo>
                  <a:lnTo>
                    <a:pt x="149632" y="5757"/>
                  </a:lnTo>
                  <a:lnTo>
                    <a:pt x="149632" y="12139"/>
                  </a:lnTo>
                  <a:cubicBezTo>
                    <a:pt x="145455" y="16633"/>
                    <a:pt x="141286" y="22613"/>
                    <a:pt x="137110" y="30079"/>
                  </a:cubicBezTo>
                  <a:cubicBezTo>
                    <a:pt x="133018" y="37461"/>
                    <a:pt x="129843" y="45090"/>
                    <a:pt x="127601" y="52957"/>
                  </a:cubicBezTo>
                  <a:cubicBezTo>
                    <a:pt x="125914" y="58490"/>
                    <a:pt x="124873" y="64554"/>
                    <a:pt x="124473" y="71134"/>
                  </a:cubicBezTo>
                  <a:lnTo>
                    <a:pt x="116043" y="71134"/>
                  </a:lnTo>
                  <a:cubicBezTo>
                    <a:pt x="116120" y="65918"/>
                    <a:pt x="117122" y="59615"/>
                    <a:pt x="119048" y="52233"/>
                  </a:cubicBezTo>
                  <a:cubicBezTo>
                    <a:pt x="121059" y="44851"/>
                    <a:pt x="123864" y="37746"/>
                    <a:pt x="127478" y="30919"/>
                  </a:cubicBezTo>
                  <a:cubicBezTo>
                    <a:pt x="131169" y="24098"/>
                    <a:pt x="135107" y="18319"/>
                    <a:pt x="139275" y="13584"/>
                  </a:cubicBezTo>
                  <a:lnTo>
                    <a:pt x="106773" y="13584"/>
                  </a:lnTo>
                  <a:close/>
                </a:path>
              </a:pathLst>
            </a:custGeom>
            <a:solidFill>
              <a:srgbClr val="4285F4"/>
            </a:solidFill>
            <a:ln w="7703" cap="sq">
              <a:noFill/>
              <a:prstDash val="solid"/>
              <a:miter/>
            </a:ln>
          </p:spPr>
          <p:txBody>
            <a:bodyPr rtlCol="0" anchor="ctr"/>
            <a:lstStyle/>
            <a:p>
              <a:endParaRPr lang="en-US">
                <a:noFill/>
              </a:endParaRPr>
            </a:p>
          </p:txBody>
        </p:sp>
        <p:sp>
          <p:nvSpPr>
            <p:cNvPr id="1123" name="Freeform: Shape 1122">
              <a:extLst>
                <a:ext uri="{FF2B5EF4-FFF2-40B4-BE49-F238E27FC236}">
                  <a16:creationId xmlns:a16="http://schemas.microsoft.com/office/drawing/2014/main" id="{99FDFF64-422F-41F1-8FDF-630EC1C1483F}"/>
                </a:ext>
              </a:extLst>
            </p:cNvPr>
            <p:cNvSpPr/>
            <p:nvPr/>
          </p:nvSpPr>
          <p:spPr>
            <a:xfrm>
              <a:off x="6794872" y="844193"/>
              <a:ext cx="123290" cy="92467"/>
            </a:xfrm>
            <a:custGeom>
              <a:avLst/>
              <a:gdLst>
                <a:gd name="connsiteX0" fmla="*/ 15223 w 123289"/>
                <a:gd name="connsiteY0" fmla="*/ 65194 h 92467"/>
                <a:gd name="connsiteX1" fmla="*/ 23052 w 123289"/>
                <a:gd name="connsiteY1" fmla="*/ 64469 h 92467"/>
                <a:gd name="connsiteX2" fmla="*/ 26781 w 123289"/>
                <a:gd name="connsiteY2" fmla="*/ 72537 h 92467"/>
                <a:gd name="connsiteX3" fmla="*/ 34009 w 123289"/>
                <a:gd name="connsiteY3" fmla="*/ 74941 h 92467"/>
                <a:gd name="connsiteX4" fmla="*/ 40512 w 123289"/>
                <a:gd name="connsiteY4" fmla="*/ 73261 h 92467"/>
                <a:gd name="connsiteX5" fmla="*/ 45205 w 123289"/>
                <a:gd name="connsiteY5" fmla="*/ 68684 h 92467"/>
                <a:gd name="connsiteX6" fmla="*/ 48218 w 123289"/>
                <a:gd name="connsiteY6" fmla="*/ 60979 h 92467"/>
                <a:gd name="connsiteX7" fmla="*/ 49420 w 123289"/>
                <a:gd name="connsiteY7" fmla="*/ 50984 h 92467"/>
                <a:gd name="connsiteX8" fmla="*/ 49420 w 123289"/>
                <a:gd name="connsiteY8" fmla="*/ 49297 h 92467"/>
                <a:gd name="connsiteX9" fmla="*/ 42793 w 123289"/>
                <a:gd name="connsiteY9" fmla="*/ 55677 h 92467"/>
                <a:gd name="connsiteX10" fmla="*/ 33647 w 123289"/>
                <a:gd name="connsiteY10" fmla="*/ 58089 h 92467"/>
                <a:gd name="connsiteX11" fmla="*/ 19677 w 123289"/>
                <a:gd name="connsiteY11" fmla="*/ 52187 h 92467"/>
                <a:gd name="connsiteX12" fmla="*/ 14021 w 123289"/>
                <a:gd name="connsiteY12" fmla="*/ 36413 h 92467"/>
                <a:gd name="connsiteX13" fmla="*/ 19923 w 123289"/>
                <a:gd name="connsiteY13" fmla="*/ 20162 h 92467"/>
                <a:gd name="connsiteX14" fmla="*/ 34849 w 123289"/>
                <a:gd name="connsiteY14" fmla="*/ 14021 h 92467"/>
                <a:gd name="connsiteX15" fmla="*/ 46531 w 123289"/>
                <a:gd name="connsiteY15" fmla="*/ 17511 h 92467"/>
                <a:gd name="connsiteX16" fmla="*/ 54714 w 123289"/>
                <a:gd name="connsiteY16" fmla="*/ 27505 h 92467"/>
                <a:gd name="connsiteX17" fmla="*/ 57488 w 123289"/>
                <a:gd name="connsiteY17" fmla="*/ 46045 h 92467"/>
                <a:gd name="connsiteX18" fmla="*/ 54714 w 123289"/>
                <a:gd name="connsiteY18" fmla="*/ 66272 h 92467"/>
                <a:gd name="connsiteX19" fmla="*/ 46531 w 123289"/>
                <a:gd name="connsiteY19" fmla="*/ 77715 h 92467"/>
                <a:gd name="connsiteX20" fmla="*/ 33886 w 123289"/>
                <a:gd name="connsiteY20" fmla="*/ 81568 h 92467"/>
                <a:gd name="connsiteX21" fmla="*/ 21125 w 123289"/>
                <a:gd name="connsiteY21" fmla="*/ 77353 h 92467"/>
                <a:gd name="connsiteX22" fmla="*/ 15223 w 123289"/>
                <a:gd name="connsiteY22" fmla="*/ 65194 h 92467"/>
                <a:gd name="connsiteX23" fmla="*/ 48457 w 123289"/>
                <a:gd name="connsiteY23" fmla="*/ 35935 h 92467"/>
                <a:gd name="connsiteX24" fmla="*/ 44720 w 123289"/>
                <a:gd name="connsiteY24" fmla="*/ 24855 h 92467"/>
                <a:gd name="connsiteX25" fmla="*/ 35812 w 123289"/>
                <a:gd name="connsiteY25" fmla="*/ 20763 h 92467"/>
                <a:gd name="connsiteX26" fmla="*/ 26303 w 123289"/>
                <a:gd name="connsiteY26" fmla="*/ 25217 h 92467"/>
                <a:gd name="connsiteX27" fmla="*/ 22327 w 123289"/>
                <a:gd name="connsiteY27" fmla="*/ 36660 h 92467"/>
                <a:gd name="connsiteX28" fmla="*/ 26180 w 123289"/>
                <a:gd name="connsiteY28" fmla="*/ 46893 h 92467"/>
                <a:gd name="connsiteX29" fmla="*/ 35573 w 123289"/>
                <a:gd name="connsiteY29" fmla="*/ 50861 h 92467"/>
                <a:gd name="connsiteX30" fmla="*/ 44843 w 123289"/>
                <a:gd name="connsiteY30" fmla="*/ 46893 h 92467"/>
                <a:gd name="connsiteX31" fmla="*/ 48457 w 123289"/>
                <a:gd name="connsiteY31" fmla="*/ 35935 h 92467"/>
                <a:gd name="connsiteX32" fmla="*/ 67960 w 123289"/>
                <a:gd name="connsiteY32" fmla="*/ 47856 h 92467"/>
                <a:gd name="connsiteX33" fmla="*/ 70372 w 123289"/>
                <a:gd name="connsiteY33" fmla="*/ 28954 h 92467"/>
                <a:gd name="connsiteX34" fmla="*/ 77469 w 123289"/>
                <a:gd name="connsiteY34" fmla="*/ 17873 h 92467"/>
                <a:gd name="connsiteX35" fmla="*/ 89513 w 123289"/>
                <a:gd name="connsiteY35" fmla="*/ 14021 h 92467"/>
                <a:gd name="connsiteX36" fmla="*/ 98782 w 123289"/>
                <a:gd name="connsiteY36" fmla="*/ 16186 h 92467"/>
                <a:gd name="connsiteX37" fmla="*/ 105525 w 123289"/>
                <a:gd name="connsiteY37" fmla="*/ 22451 h 92467"/>
                <a:gd name="connsiteX38" fmla="*/ 109617 w 123289"/>
                <a:gd name="connsiteY38" fmla="*/ 32198 h 92467"/>
                <a:gd name="connsiteX39" fmla="*/ 111065 w 123289"/>
                <a:gd name="connsiteY39" fmla="*/ 47856 h 92467"/>
                <a:gd name="connsiteX40" fmla="*/ 108653 w 123289"/>
                <a:gd name="connsiteY40" fmla="*/ 66635 h 92467"/>
                <a:gd name="connsiteX41" fmla="*/ 101549 w 123289"/>
                <a:gd name="connsiteY41" fmla="*/ 77715 h 92467"/>
                <a:gd name="connsiteX42" fmla="*/ 89513 w 123289"/>
                <a:gd name="connsiteY42" fmla="*/ 81568 h 92467"/>
                <a:gd name="connsiteX43" fmla="*/ 74463 w 123289"/>
                <a:gd name="connsiteY43" fmla="*/ 74702 h 92467"/>
                <a:gd name="connsiteX44" fmla="*/ 67960 w 123289"/>
                <a:gd name="connsiteY44" fmla="*/ 47856 h 92467"/>
                <a:gd name="connsiteX45" fmla="*/ 76267 w 123289"/>
                <a:gd name="connsiteY45" fmla="*/ 47856 h 92467"/>
                <a:gd name="connsiteX46" fmla="*/ 80119 w 123289"/>
                <a:gd name="connsiteY46" fmla="*/ 69524 h 92467"/>
                <a:gd name="connsiteX47" fmla="*/ 89513 w 123289"/>
                <a:gd name="connsiteY47" fmla="*/ 74941 h 92467"/>
                <a:gd name="connsiteX48" fmla="*/ 98906 w 123289"/>
                <a:gd name="connsiteY48" fmla="*/ 69524 h 92467"/>
                <a:gd name="connsiteX49" fmla="*/ 102758 w 123289"/>
                <a:gd name="connsiteY49" fmla="*/ 47856 h 92467"/>
                <a:gd name="connsiteX50" fmla="*/ 98906 w 123289"/>
                <a:gd name="connsiteY50" fmla="*/ 26180 h 92467"/>
                <a:gd name="connsiteX51" fmla="*/ 89389 w 123289"/>
                <a:gd name="connsiteY51" fmla="*/ 20763 h 92467"/>
                <a:gd name="connsiteX52" fmla="*/ 80482 w 123289"/>
                <a:gd name="connsiteY52" fmla="*/ 25456 h 92467"/>
                <a:gd name="connsiteX53" fmla="*/ 76267 w 123289"/>
                <a:gd name="connsiteY53" fmla="*/ 47856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3289" h="92467">
                  <a:moveTo>
                    <a:pt x="15223" y="65194"/>
                  </a:moveTo>
                  <a:lnTo>
                    <a:pt x="23052" y="64469"/>
                  </a:lnTo>
                  <a:cubicBezTo>
                    <a:pt x="23691" y="68160"/>
                    <a:pt x="24939" y="70850"/>
                    <a:pt x="26781" y="72537"/>
                  </a:cubicBezTo>
                  <a:cubicBezTo>
                    <a:pt x="28708" y="74140"/>
                    <a:pt x="31119" y="74941"/>
                    <a:pt x="34009" y="74941"/>
                  </a:cubicBezTo>
                  <a:cubicBezTo>
                    <a:pt x="36498" y="74941"/>
                    <a:pt x="38663" y="74379"/>
                    <a:pt x="40512" y="73261"/>
                  </a:cubicBezTo>
                  <a:cubicBezTo>
                    <a:pt x="42439" y="72052"/>
                    <a:pt x="44003" y="70526"/>
                    <a:pt x="45205" y="68684"/>
                  </a:cubicBezTo>
                  <a:cubicBezTo>
                    <a:pt x="46407" y="66758"/>
                    <a:pt x="47409" y="64184"/>
                    <a:pt x="48218" y="60979"/>
                  </a:cubicBezTo>
                  <a:cubicBezTo>
                    <a:pt x="49019" y="57688"/>
                    <a:pt x="49420" y="54352"/>
                    <a:pt x="49420" y="50984"/>
                  </a:cubicBezTo>
                  <a:cubicBezTo>
                    <a:pt x="49420" y="50584"/>
                    <a:pt x="49420" y="50021"/>
                    <a:pt x="49420" y="49297"/>
                  </a:cubicBezTo>
                  <a:cubicBezTo>
                    <a:pt x="47817" y="51863"/>
                    <a:pt x="45606" y="53997"/>
                    <a:pt x="42793" y="55677"/>
                  </a:cubicBezTo>
                  <a:cubicBezTo>
                    <a:pt x="39988" y="57288"/>
                    <a:pt x="36937" y="58089"/>
                    <a:pt x="33647" y="58089"/>
                  </a:cubicBezTo>
                  <a:cubicBezTo>
                    <a:pt x="28106" y="58089"/>
                    <a:pt x="23452" y="56124"/>
                    <a:pt x="19677" y="52187"/>
                  </a:cubicBezTo>
                  <a:cubicBezTo>
                    <a:pt x="15908" y="48172"/>
                    <a:pt x="14021" y="42917"/>
                    <a:pt x="14021" y="36413"/>
                  </a:cubicBezTo>
                  <a:cubicBezTo>
                    <a:pt x="14021" y="29671"/>
                    <a:pt x="15986" y="24254"/>
                    <a:pt x="19923" y="20162"/>
                  </a:cubicBezTo>
                  <a:cubicBezTo>
                    <a:pt x="23938" y="16070"/>
                    <a:pt x="28908" y="14021"/>
                    <a:pt x="34849" y="14021"/>
                  </a:cubicBezTo>
                  <a:cubicBezTo>
                    <a:pt x="39102" y="14021"/>
                    <a:pt x="43001" y="15184"/>
                    <a:pt x="46531" y="17511"/>
                  </a:cubicBezTo>
                  <a:cubicBezTo>
                    <a:pt x="50144" y="19838"/>
                    <a:pt x="52872" y="23175"/>
                    <a:pt x="54714" y="27505"/>
                  </a:cubicBezTo>
                  <a:cubicBezTo>
                    <a:pt x="56563" y="31759"/>
                    <a:pt x="57488" y="37939"/>
                    <a:pt x="57488" y="46045"/>
                  </a:cubicBezTo>
                  <a:cubicBezTo>
                    <a:pt x="57488" y="54475"/>
                    <a:pt x="56563" y="61217"/>
                    <a:pt x="54714" y="66272"/>
                  </a:cubicBezTo>
                  <a:cubicBezTo>
                    <a:pt x="52949" y="71250"/>
                    <a:pt x="50222" y="75064"/>
                    <a:pt x="46531" y="77715"/>
                  </a:cubicBezTo>
                  <a:cubicBezTo>
                    <a:pt x="42917" y="80281"/>
                    <a:pt x="38702" y="81568"/>
                    <a:pt x="33886" y="81568"/>
                  </a:cubicBezTo>
                  <a:cubicBezTo>
                    <a:pt x="28669" y="81568"/>
                    <a:pt x="24415" y="80158"/>
                    <a:pt x="21125" y="77353"/>
                  </a:cubicBezTo>
                  <a:cubicBezTo>
                    <a:pt x="17835" y="74463"/>
                    <a:pt x="15870" y="70410"/>
                    <a:pt x="15223" y="65194"/>
                  </a:cubicBezTo>
                  <a:close/>
                  <a:moveTo>
                    <a:pt x="48457" y="35935"/>
                  </a:moveTo>
                  <a:cubicBezTo>
                    <a:pt x="48457" y="31281"/>
                    <a:pt x="47209" y="27582"/>
                    <a:pt x="44720" y="24855"/>
                  </a:cubicBezTo>
                  <a:cubicBezTo>
                    <a:pt x="42316" y="22127"/>
                    <a:pt x="39349" y="20763"/>
                    <a:pt x="35812" y="20763"/>
                  </a:cubicBezTo>
                  <a:cubicBezTo>
                    <a:pt x="32198" y="20763"/>
                    <a:pt x="29031" y="22250"/>
                    <a:pt x="26303" y="25217"/>
                  </a:cubicBezTo>
                  <a:cubicBezTo>
                    <a:pt x="23653" y="28106"/>
                    <a:pt x="22327" y="31921"/>
                    <a:pt x="22327" y="36660"/>
                  </a:cubicBezTo>
                  <a:cubicBezTo>
                    <a:pt x="22327" y="40828"/>
                    <a:pt x="23614" y="44242"/>
                    <a:pt x="26180" y="46893"/>
                  </a:cubicBezTo>
                  <a:cubicBezTo>
                    <a:pt x="28754" y="49536"/>
                    <a:pt x="31882" y="50861"/>
                    <a:pt x="35573" y="50861"/>
                  </a:cubicBezTo>
                  <a:cubicBezTo>
                    <a:pt x="39349" y="50861"/>
                    <a:pt x="42439" y="49536"/>
                    <a:pt x="44843" y="46893"/>
                  </a:cubicBezTo>
                  <a:cubicBezTo>
                    <a:pt x="47255" y="44242"/>
                    <a:pt x="48457" y="40590"/>
                    <a:pt x="48457" y="35935"/>
                  </a:cubicBezTo>
                  <a:close/>
                  <a:moveTo>
                    <a:pt x="67960" y="47856"/>
                  </a:moveTo>
                  <a:cubicBezTo>
                    <a:pt x="67960" y="39989"/>
                    <a:pt x="68761" y="33685"/>
                    <a:pt x="70372" y="28954"/>
                  </a:cubicBezTo>
                  <a:cubicBezTo>
                    <a:pt x="71975" y="24138"/>
                    <a:pt x="74340" y="20439"/>
                    <a:pt x="77469" y="17873"/>
                  </a:cubicBezTo>
                  <a:cubicBezTo>
                    <a:pt x="80682" y="15307"/>
                    <a:pt x="84696" y="14021"/>
                    <a:pt x="89513" y="14021"/>
                  </a:cubicBezTo>
                  <a:cubicBezTo>
                    <a:pt x="93042" y="14021"/>
                    <a:pt x="96132" y="14745"/>
                    <a:pt x="98782" y="16186"/>
                  </a:cubicBezTo>
                  <a:cubicBezTo>
                    <a:pt x="101510" y="17635"/>
                    <a:pt x="103760" y="19723"/>
                    <a:pt x="105525" y="22451"/>
                  </a:cubicBezTo>
                  <a:cubicBezTo>
                    <a:pt x="107289" y="25101"/>
                    <a:pt x="108653" y="28345"/>
                    <a:pt x="109617" y="32198"/>
                  </a:cubicBezTo>
                  <a:cubicBezTo>
                    <a:pt x="110580" y="36051"/>
                    <a:pt x="111065" y="41268"/>
                    <a:pt x="111065" y="47856"/>
                  </a:cubicBezTo>
                  <a:cubicBezTo>
                    <a:pt x="111065" y="55639"/>
                    <a:pt x="110264" y="61903"/>
                    <a:pt x="108653" y="66635"/>
                  </a:cubicBezTo>
                  <a:cubicBezTo>
                    <a:pt x="107128" y="71374"/>
                    <a:pt x="104762" y="75064"/>
                    <a:pt x="101549" y="77715"/>
                  </a:cubicBezTo>
                  <a:cubicBezTo>
                    <a:pt x="98420" y="80281"/>
                    <a:pt x="94406" y="81568"/>
                    <a:pt x="89513" y="81568"/>
                  </a:cubicBezTo>
                  <a:cubicBezTo>
                    <a:pt x="83171" y="81568"/>
                    <a:pt x="78154" y="79279"/>
                    <a:pt x="74463" y="74702"/>
                  </a:cubicBezTo>
                  <a:cubicBezTo>
                    <a:pt x="70125" y="69247"/>
                    <a:pt x="67960" y="60293"/>
                    <a:pt x="67960" y="47856"/>
                  </a:cubicBezTo>
                  <a:close/>
                  <a:moveTo>
                    <a:pt x="76267" y="47856"/>
                  </a:moveTo>
                  <a:cubicBezTo>
                    <a:pt x="76267" y="58690"/>
                    <a:pt x="77553" y="65910"/>
                    <a:pt x="80119" y="69524"/>
                  </a:cubicBezTo>
                  <a:cubicBezTo>
                    <a:pt x="82693" y="73138"/>
                    <a:pt x="85821" y="74941"/>
                    <a:pt x="89513" y="74941"/>
                  </a:cubicBezTo>
                  <a:cubicBezTo>
                    <a:pt x="93288" y="74941"/>
                    <a:pt x="96417" y="73138"/>
                    <a:pt x="98906" y="69524"/>
                  </a:cubicBezTo>
                  <a:cubicBezTo>
                    <a:pt x="101472" y="65910"/>
                    <a:pt x="102758" y="58690"/>
                    <a:pt x="102758" y="47856"/>
                  </a:cubicBezTo>
                  <a:cubicBezTo>
                    <a:pt x="102758" y="36937"/>
                    <a:pt x="101472" y="29709"/>
                    <a:pt x="98906" y="26180"/>
                  </a:cubicBezTo>
                  <a:cubicBezTo>
                    <a:pt x="96417" y="22566"/>
                    <a:pt x="93242" y="20763"/>
                    <a:pt x="89389" y="20763"/>
                  </a:cubicBezTo>
                  <a:cubicBezTo>
                    <a:pt x="85698" y="20763"/>
                    <a:pt x="82732" y="22327"/>
                    <a:pt x="80482" y="25456"/>
                  </a:cubicBezTo>
                  <a:cubicBezTo>
                    <a:pt x="77677" y="29470"/>
                    <a:pt x="76267" y="36937"/>
                    <a:pt x="76267" y="47856"/>
                  </a:cubicBezTo>
                  <a:close/>
                </a:path>
              </a:pathLst>
            </a:custGeom>
            <a:noFill/>
            <a:ln w="23108" cap="rnd">
              <a:solidFill>
                <a:srgbClr val="FFFFFF"/>
              </a:solidFill>
              <a:prstDash val="solid"/>
              <a:round/>
            </a:ln>
          </p:spPr>
          <p:txBody>
            <a:bodyPr rtlCol="0" anchor="ctr"/>
            <a:lstStyle/>
            <a:p>
              <a:endParaRPr lang="en-US">
                <a:noFill/>
              </a:endParaRPr>
            </a:p>
          </p:txBody>
        </p:sp>
        <p:sp>
          <p:nvSpPr>
            <p:cNvPr id="1124" name="Freeform: Shape 1123">
              <a:extLst>
                <a:ext uri="{FF2B5EF4-FFF2-40B4-BE49-F238E27FC236}">
                  <a16:creationId xmlns:a16="http://schemas.microsoft.com/office/drawing/2014/main" id="{ECD455FA-71FC-47B7-881D-77027A652C44}"/>
                </a:ext>
              </a:extLst>
            </p:cNvPr>
            <p:cNvSpPr/>
            <p:nvPr/>
          </p:nvSpPr>
          <p:spPr>
            <a:xfrm>
              <a:off x="6804219" y="853540"/>
              <a:ext cx="100173" cy="69351"/>
            </a:xfrm>
            <a:custGeom>
              <a:avLst/>
              <a:gdLst>
                <a:gd name="connsiteX0" fmla="*/ 5876 w 100173"/>
                <a:gd name="connsiteY0" fmla="*/ 55847 h 69350"/>
                <a:gd name="connsiteX1" fmla="*/ 13704 w 100173"/>
                <a:gd name="connsiteY1" fmla="*/ 55122 h 69350"/>
                <a:gd name="connsiteX2" fmla="*/ 17434 w 100173"/>
                <a:gd name="connsiteY2" fmla="*/ 63190 h 69350"/>
                <a:gd name="connsiteX3" fmla="*/ 24662 w 100173"/>
                <a:gd name="connsiteY3" fmla="*/ 65594 h 69350"/>
                <a:gd name="connsiteX4" fmla="*/ 31165 w 100173"/>
                <a:gd name="connsiteY4" fmla="*/ 63914 h 69350"/>
                <a:gd name="connsiteX5" fmla="*/ 35858 w 100173"/>
                <a:gd name="connsiteY5" fmla="*/ 59337 h 69350"/>
                <a:gd name="connsiteX6" fmla="*/ 38871 w 100173"/>
                <a:gd name="connsiteY6" fmla="*/ 51632 h 69350"/>
                <a:gd name="connsiteX7" fmla="*/ 40073 w 100173"/>
                <a:gd name="connsiteY7" fmla="*/ 41637 h 69350"/>
                <a:gd name="connsiteX8" fmla="*/ 40073 w 100173"/>
                <a:gd name="connsiteY8" fmla="*/ 39950 h 69350"/>
                <a:gd name="connsiteX9" fmla="*/ 33446 w 100173"/>
                <a:gd name="connsiteY9" fmla="*/ 46330 h 69350"/>
                <a:gd name="connsiteX10" fmla="*/ 24300 w 100173"/>
                <a:gd name="connsiteY10" fmla="*/ 48742 h 69350"/>
                <a:gd name="connsiteX11" fmla="*/ 10330 w 100173"/>
                <a:gd name="connsiteY11" fmla="*/ 42839 h 69350"/>
                <a:gd name="connsiteX12" fmla="*/ 4674 w 100173"/>
                <a:gd name="connsiteY12" fmla="*/ 27066 h 69350"/>
                <a:gd name="connsiteX13" fmla="*/ 10576 w 100173"/>
                <a:gd name="connsiteY13" fmla="*/ 10815 h 69350"/>
                <a:gd name="connsiteX14" fmla="*/ 25502 w 100173"/>
                <a:gd name="connsiteY14" fmla="*/ 4674 h 69350"/>
                <a:gd name="connsiteX15" fmla="*/ 37183 w 100173"/>
                <a:gd name="connsiteY15" fmla="*/ 8164 h 69350"/>
                <a:gd name="connsiteX16" fmla="*/ 45367 w 100173"/>
                <a:gd name="connsiteY16" fmla="*/ 18158 h 69350"/>
                <a:gd name="connsiteX17" fmla="*/ 48141 w 100173"/>
                <a:gd name="connsiteY17" fmla="*/ 36698 h 69350"/>
                <a:gd name="connsiteX18" fmla="*/ 45367 w 100173"/>
                <a:gd name="connsiteY18" fmla="*/ 56925 h 69350"/>
                <a:gd name="connsiteX19" fmla="*/ 37183 w 100173"/>
                <a:gd name="connsiteY19" fmla="*/ 68368 h 69350"/>
                <a:gd name="connsiteX20" fmla="*/ 24539 w 100173"/>
                <a:gd name="connsiteY20" fmla="*/ 72221 h 69350"/>
                <a:gd name="connsiteX21" fmla="*/ 11778 w 100173"/>
                <a:gd name="connsiteY21" fmla="*/ 68006 h 69350"/>
                <a:gd name="connsiteX22" fmla="*/ 5876 w 100173"/>
                <a:gd name="connsiteY22" fmla="*/ 55847 h 69350"/>
                <a:gd name="connsiteX23" fmla="*/ 39110 w 100173"/>
                <a:gd name="connsiteY23" fmla="*/ 26588 h 69350"/>
                <a:gd name="connsiteX24" fmla="*/ 35373 w 100173"/>
                <a:gd name="connsiteY24" fmla="*/ 15508 h 69350"/>
                <a:gd name="connsiteX25" fmla="*/ 26465 w 100173"/>
                <a:gd name="connsiteY25" fmla="*/ 11416 h 69350"/>
                <a:gd name="connsiteX26" fmla="*/ 16956 w 100173"/>
                <a:gd name="connsiteY26" fmla="*/ 15870 h 69350"/>
                <a:gd name="connsiteX27" fmla="*/ 12980 w 100173"/>
                <a:gd name="connsiteY27" fmla="*/ 27313 h 69350"/>
                <a:gd name="connsiteX28" fmla="*/ 16833 w 100173"/>
                <a:gd name="connsiteY28" fmla="*/ 37546 h 69350"/>
                <a:gd name="connsiteX29" fmla="*/ 26226 w 100173"/>
                <a:gd name="connsiteY29" fmla="*/ 41514 h 69350"/>
                <a:gd name="connsiteX30" fmla="*/ 35496 w 100173"/>
                <a:gd name="connsiteY30" fmla="*/ 37546 h 69350"/>
                <a:gd name="connsiteX31" fmla="*/ 39110 w 100173"/>
                <a:gd name="connsiteY31" fmla="*/ 26588 h 69350"/>
                <a:gd name="connsiteX32" fmla="*/ 58613 w 100173"/>
                <a:gd name="connsiteY32" fmla="*/ 38509 h 69350"/>
                <a:gd name="connsiteX33" fmla="*/ 61025 w 100173"/>
                <a:gd name="connsiteY33" fmla="*/ 19607 h 69350"/>
                <a:gd name="connsiteX34" fmla="*/ 68122 w 100173"/>
                <a:gd name="connsiteY34" fmla="*/ 8526 h 69350"/>
                <a:gd name="connsiteX35" fmla="*/ 80165 w 100173"/>
                <a:gd name="connsiteY35" fmla="*/ 4674 h 69350"/>
                <a:gd name="connsiteX36" fmla="*/ 89435 w 100173"/>
                <a:gd name="connsiteY36" fmla="*/ 6839 h 69350"/>
                <a:gd name="connsiteX37" fmla="*/ 96178 w 100173"/>
                <a:gd name="connsiteY37" fmla="*/ 13103 h 69350"/>
                <a:gd name="connsiteX38" fmla="*/ 100269 w 100173"/>
                <a:gd name="connsiteY38" fmla="*/ 22851 h 69350"/>
                <a:gd name="connsiteX39" fmla="*/ 101718 w 100173"/>
                <a:gd name="connsiteY39" fmla="*/ 38509 h 69350"/>
                <a:gd name="connsiteX40" fmla="*/ 99306 w 100173"/>
                <a:gd name="connsiteY40" fmla="*/ 57288 h 69350"/>
                <a:gd name="connsiteX41" fmla="*/ 92202 w 100173"/>
                <a:gd name="connsiteY41" fmla="*/ 68368 h 69350"/>
                <a:gd name="connsiteX42" fmla="*/ 80165 w 100173"/>
                <a:gd name="connsiteY42" fmla="*/ 72221 h 69350"/>
                <a:gd name="connsiteX43" fmla="*/ 65116 w 100173"/>
                <a:gd name="connsiteY43" fmla="*/ 65355 h 69350"/>
                <a:gd name="connsiteX44" fmla="*/ 58613 w 100173"/>
                <a:gd name="connsiteY44" fmla="*/ 38509 h 69350"/>
                <a:gd name="connsiteX45" fmla="*/ 66920 w 100173"/>
                <a:gd name="connsiteY45" fmla="*/ 38509 h 69350"/>
                <a:gd name="connsiteX46" fmla="*/ 70772 w 100173"/>
                <a:gd name="connsiteY46" fmla="*/ 60177 h 69350"/>
                <a:gd name="connsiteX47" fmla="*/ 80165 w 100173"/>
                <a:gd name="connsiteY47" fmla="*/ 65594 h 69350"/>
                <a:gd name="connsiteX48" fmla="*/ 89559 w 100173"/>
                <a:gd name="connsiteY48" fmla="*/ 60177 h 69350"/>
                <a:gd name="connsiteX49" fmla="*/ 93411 w 100173"/>
                <a:gd name="connsiteY49" fmla="*/ 38509 h 69350"/>
                <a:gd name="connsiteX50" fmla="*/ 89559 w 100173"/>
                <a:gd name="connsiteY50" fmla="*/ 16833 h 69350"/>
                <a:gd name="connsiteX51" fmla="*/ 80042 w 100173"/>
                <a:gd name="connsiteY51" fmla="*/ 11416 h 69350"/>
                <a:gd name="connsiteX52" fmla="*/ 71134 w 100173"/>
                <a:gd name="connsiteY52" fmla="*/ 16109 h 69350"/>
                <a:gd name="connsiteX53" fmla="*/ 66920 w 100173"/>
                <a:gd name="connsiteY53" fmla="*/ 3850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173" h="69350">
                  <a:moveTo>
                    <a:pt x="5876" y="55847"/>
                  </a:moveTo>
                  <a:lnTo>
                    <a:pt x="13704" y="55122"/>
                  </a:lnTo>
                  <a:cubicBezTo>
                    <a:pt x="14344" y="58813"/>
                    <a:pt x="15592" y="61502"/>
                    <a:pt x="17434" y="63190"/>
                  </a:cubicBezTo>
                  <a:cubicBezTo>
                    <a:pt x="19360" y="64793"/>
                    <a:pt x="21772" y="65594"/>
                    <a:pt x="24662" y="65594"/>
                  </a:cubicBezTo>
                  <a:cubicBezTo>
                    <a:pt x="27151" y="65594"/>
                    <a:pt x="29316" y="65032"/>
                    <a:pt x="31165" y="63914"/>
                  </a:cubicBezTo>
                  <a:cubicBezTo>
                    <a:pt x="33092" y="62705"/>
                    <a:pt x="34656" y="61179"/>
                    <a:pt x="35858" y="59337"/>
                  </a:cubicBezTo>
                  <a:cubicBezTo>
                    <a:pt x="37060" y="57411"/>
                    <a:pt x="38062" y="54837"/>
                    <a:pt x="38871" y="51632"/>
                  </a:cubicBezTo>
                  <a:cubicBezTo>
                    <a:pt x="39672" y="48341"/>
                    <a:pt x="40073" y="45005"/>
                    <a:pt x="40073" y="41637"/>
                  </a:cubicBezTo>
                  <a:cubicBezTo>
                    <a:pt x="40073" y="41237"/>
                    <a:pt x="40073" y="40674"/>
                    <a:pt x="40073" y="39950"/>
                  </a:cubicBezTo>
                  <a:cubicBezTo>
                    <a:pt x="38470" y="42516"/>
                    <a:pt x="36259" y="44650"/>
                    <a:pt x="33446" y="46330"/>
                  </a:cubicBezTo>
                  <a:cubicBezTo>
                    <a:pt x="30641" y="47941"/>
                    <a:pt x="27590" y="48742"/>
                    <a:pt x="24300" y="48742"/>
                  </a:cubicBezTo>
                  <a:cubicBezTo>
                    <a:pt x="18759" y="48742"/>
                    <a:pt x="14105" y="46777"/>
                    <a:pt x="10330" y="42839"/>
                  </a:cubicBezTo>
                  <a:cubicBezTo>
                    <a:pt x="6561" y="38825"/>
                    <a:pt x="4674" y="33570"/>
                    <a:pt x="4674" y="27066"/>
                  </a:cubicBezTo>
                  <a:cubicBezTo>
                    <a:pt x="4674" y="20324"/>
                    <a:pt x="6638" y="14907"/>
                    <a:pt x="10576" y="10815"/>
                  </a:cubicBezTo>
                  <a:cubicBezTo>
                    <a:pt x="14591" y="6723"/>
                    <a:pt x="19561" y="4674"/>
                    <a:pt x="25502" y="4674"/>
                  </a:cubicBezTo>
                  <a:cubicBezTo>
                    <a:pt x="29755" y="4674"/>
                    <a:pt x="33654" y="5837"/>
                    <a:pt x="37183" y="8164"/>
                  </a:cubicBezTo>
                  <a:cubicBezTo>
                    <a:pt x="40797" y="10491"/>
                    <a:pt x="43525" y="13828"/>
                    <a:pt x="45367" y="18158"/>
                  </a:cubicBezTo>
                  <a:cubicBezTo>
                    <a:pt x="47216" y="22412"/>
                    <a:pt x="48141" y="28592"/>
                    <a:pt x="48141" y="36698"/>
                  </a:cubicBezTo>
                  <a:cubicBezTo>
                    <a:pt x="48141" y="45128"/>
                    <a:pt x="47216" y="51870"/>
                    <a:pt x="45367" y="56925"/>
                  </a:cubicBezTo>
                  <a:cubicBezTo>
                    <a:pt x="43602" y="61903"/>
                    <a:pt x="40875" y="65717"/>
                    <a:pt x="37183" y="68368"/>
                  </a:cubicBezTo>
                  <a:cubicBezTo>
                    <a:pt x="33570" y="70934"/>
                    <a:pt x="29355" y="72221"/>
                    <a:pt x="24539" y="72221"/>
                  </a:cubicBezTo>
                  <a:cubicBezTo>
                    <a:pt x="19322" y="72221"/>
                    <a:pt x="15068" y="70811"/>
                    <a:pt x="11778" y="68006"/>
                  </a:cubicBezTo>
                  <a:cubicBezTo>
                    <a:pt x="8488" y="65116"/>
                    <a:pt x="6523" y="61063"/>
                    <a:pt x="5876" y="55847"/>
                  </a:cubicBezTo>
                  <a:close/>
                  <a:moveTo>
                    <a:pt x="39110" y="26588"/>
                  </a:moveTo>
                  <a:cubicBezTo>
                    <a:pt x="39110" y="21934"/>
                    <a:pt x="37862" y="18235"/>
                    <a:pt x="35373" y="15508"/>
                  </a:cubicBezTo>
                  <a:cubicBezTo>
                    <a:pt x="32969" y="12780"/>
                    <a:pt x="30002" y="11416"/>
                    <a:pt x="26465" y="11416"/>
                  </a:cubicBezTo>
                  <a:cubicBezTo>
                    <a:pt x="22851" y="11416"/>
                    <a:pt x="19684" y="12903"/>
                    <a:pt x="16956" y="15870"/>
                  </a:cubicBezTo>
                  <a:cubicBezTo>
                    <a:pt x="14306" y="18759"/>
                    <a:pt x="12980" y="22574"/>
                    <a:pt x="12980" y="27313"/>
                  </a:cubicBezTo>
                  <a:cubicBezTo>
                    <a:pt x="12980" y="31481"/>
                    <a:pt x="14267" y="34895"/>
                    <a:pt x="16833" y="37546"/>
                  </a:cubicBezTo>
                  <a:cubicBezTo>
                    <a:pt x="19407" y="40189"/>
                    <a:pt x="22535" y="41514"/>
                    <a:pt x="26226" y="41514"/>
                  </a:cubicBezTo>
                  <a:cubicBezTo>
                    <a:pt x="30002" y="41514"/>
                    <a:pt x="33092" y="40189"/>
                    <a:pt x="35496" y="37546"/>
                  </a:cubicBezTo>
                  <a:cubicBezTo>
                    <a:pt x="37908" y="34895"/>
                    <a:pt x="39110" y="31242"/>
                    <a:pt x="39110" y="26588"/>
                  </a:cubicBezTo>
                  <a:close/>
                  <a:moveTo>
                    <a:pt x="58613" y="38509"/>
                  </a:moveTo>
                  <a:cubicBezTo>
                    <a:pt x="58613" y="30641"/>
                    <a:pt x="59414" y="24338"/>
                    <a:pt x="61025" y="19607"/>
                  </a:cubicBezTo>
                  <a:cubicBezTo>
                    <a:pt x="62627" y="14791"/>
                    <a:pt x="64993" y="11092"/>
                    <a:pt x="68122" y="8526"/>
                  </a:cubicBezTo>
                  <a:cubicBezTo>
                    <a:pt x="71335" y="5960"/>
                    <a:pt x="75349" y="4674"/>
                    <a:pt x="80165" y="4674"/>
                  </a:cubicBezTo>
                  <a:cubicBezTo>
                    <a:pt x="83695" y="4674"/>
                    <a:pt x="86785" y="5398"/>
                    <a:pt x="89435" y="6839"/>
                  </a:cubicBezTo>
                  <a:cubicBezTo>
                    <a:pt x="92163" y="8287"/>
                    <a:pt x="94413" y="10376"/>
                    <a:pt x="96178" y="13103"/>
                  </a:cubicBezTo>
                  <a:cubicBezTo>
                    <a:pt x="97942" y="15754"/>
                    <a:pt x="99306" y="18998"/>
                    <a:pt x="100269" y="22851"/>
                  </a:cubicBezTo>
                  <a:cubicBezTo>
                    <a:pt x="101233" y="26704"/>
                    <a:pt x="101718" y="31921"/>
                    <a:pt x="101718" y="38509"/>
                  </a:cubicBezTo>
                  <a:cubicBezTo>
                    <a:pt x="101718" y="46292"/>
                    <a:pt x="100917" y="52556"/>
                    <a:pt x="99306" y="57288"/>
                  </a:cubicBezTo>
                  <a:cubicBezTo>
                    <a:pt x="97781" y="62026"/>
                    <a:pt x="95415" y="65717"/>
                    <a:pt x="92202" y="68368"/>
                  </a:cubicBezTo>
                  <a:cubicBezTo>
                    <a:pt x="89073" y="70934"/>
                    <a:pt x="85059" y="72221"/>
                    <a:pt x="80165" y="72221"/>
                  </a:cubicBezTo>
                  <a:cubicBezTo>
                    <a:pt x="73824" y="72221"/>
                    <a:pt x="68807" y="69932"/>
                    <a:pt x="65116" y="65355"/>
                  </a:cubicBezTo>
                  <a:cubicBezTo>
                    <a:pt x="60778" y="59900"/>
                    <a:pt x="58613" y="50946"/>
                    <a:pt x="58613" y="38509"/>
                  </a:cubicBezTo>
                  <a:close/>
                  <a:moveTo>
                    <a:pt x="66920" y="38509"/>
                  </a:moveTo>
                  <a:cubicBezTo>
                    <a:pt x="66920" y="49343"/>
                    <a:pt x="68206" y="56563"/>
                    <a:pt x="70772" y="60177"/>
                  </a:cubicBezTo>
                  <a:cubicBezTo>
                    <a:pt x="73346" y="63791"/>
                    <a:pt x="76474" y="65594"/>
                    <a:pt x="80165" y="65594"/>
                  </a:cubicBezTo>
                  <a:cubicBezTo>
                    <a:pt x="83941" y="65594"/>
                    <a:pt x="87070" y="63791"/>
                    <a:pt x="89559" y="60177"/>
                  </a:cubicBezTo>
                  <a:cubicBezTo>
                    <a:pt x="92125" y="56563"/>
                    <a:pt x="93411" y="49343"/>
                    <a:pt x="93411" y="38509"/>
                  </a:cubicBezTo>
                  <a:cubicBezTo>
                    <a:pt x="93411" y="27590"/>
                    <a:pt x="92125" y="20362"/>
                    <a:pt x="89559" y="16833"/>
                  </a:cubicBezTo>
                  <a:cubicBezTo>
                    <a:pt x="87070" y="13219"/>
                    <a:pt x="83895" y="11416"/>
                    <a:pt x="80042" y="11416"/>
                  </a:cubicBezTo>
                  <a:cubicBezTo>
                    <a:pt x="76351" y="11416"/>
                    <a:pt x="73384" y="12980"/>
                    <a:pt x="71134" y="16109"/>
                  </a:cubicBezTo>
                  <a:cubicBezTo>
                    <a:pt x="68330" y="20123"/>
                    <a:pt x="66920" y="27590"/>
                    <a:pt x="66920" y="38509"/>
                  </a:cubicBezTo>
                  <a:close/>
                </a:path>
              </a:pathLst>
            </a:custGeom>
            <a:solidFill>
              <a:srgbClr val="4285F4"/>
            </a:solidFill>
            <a:ln w="7703" cap="sq">
              <a:noFill/>
              <a:prstDash val="solid"/>
              <a:miter/>
            </a:ln>
          </p:spPr>
          <p:txBody>
            <a:bodyPr rtlCol="0" anchor="ctr"/>
            <a:lstStyle/>
            <a:p>
              <a:endParaRPr lang="en-US">
                <a:noFill/>
              </a:endParaRPr>
            </a:p>
          </p:txBody>
        </p:sp>
        <p:sp>
          <p:nvSpPr>
            <p:cNvPr id="1125" name="Freeform: Shape 1124">
              <a:extLst>
                <a:ext uri="{FF2B5EF4-FFF2-40B4-BE49-F238E27FC236}">
                  <a16:creationId xmlns:a16="http://schemas.microsoft.com/office/drawing/2014/main" id="{A1D074D1-EC99-404A-A359-A6795E051887}"/>
                </a:ext>
              </a:extLst>
            </p:cNvPr>
            <p:cNvSpPr/>
            <p:nvPr/>
          </p:nvSpPr>
          <p:spPr>
            <a:xfrm>
              <a:off x="6715180" y="952071"/>
              <a:ext cx="123290" cy="92467"/>
            </a:xfrm>
            <a:custGeom>
              <a:avLst/>
              <a:gdLst>
                <a:gd name="connsiteX0" fmla="*/ 26665 w 123289"/>
                <a:gd name="connsiteY0" fmla="*/ 44604 h 92467"/>
                <a:gd name="connsiteX1" fmla="*/ 19076 w 123289"/>
                <a:gd name="connsiteY1" fmla="*/ 39303 h 92467"/>
                <a:gd name="connsiteX2" fmla="*/ 16671 w 123289"/>
                <a:gd name="connsiteY2" fmla="*/ 31119 h 92467"/>
                <a:gd name="connsiteX3" fmla="*/ 21849 w 123289"/>
                <a:gd name="connsiteY3" fmla="*/ 18960 h 92467"/>
                <a:gd name="connsiteX4" fmla="*/ 35696 w 123289"/>
                <a:gd name="connsiteY4" fmla="*/ 14021 h 92467"/>
                <a:gd name="connsiteX5" fmla="*/ 49659 w 123289"/>
                <a:gd name="connsiteY5" fmla="*/ 19075 h 92467"/>
                <a:gd name="connsiteX6" fmla="*/ 54960 w 123289"/>
                <a:gd name="connsiteY6" fmla="*/ 31358 h 92467"/>
                <a:gd name="connsiteX7" fmla="*/ 52549 w 123289"/>
                <a:gd name="connsiteY7" fmla="*/ 39303 h 92467"/>
                <a:gd name="connsiteX8" fmla="*/ 45205 w 123289"/>
                <a:gd name="connsiteY8" fmla="*/ 44604 h 92467"/>
                <a:gd name="connsiteX9" fmla="*/ 54475 w 123289"/>
                <a:gd name="connsiteY9" fmla="*/ 50984 h 92467"/>
                <a:gd name="connsiteX10" fmla="*/ 57604 w 123289"/>
                <a:gd name="connsiteY10" fmla="*/ 61580 h 92467"/>
                <a:gd name="connsiteX11" fmla="*/ 51585 w 123289"/>
                <a:gd name="connsiteY11" fmla="*/ 75789 h 92467"/>
                <a:gd name="connsiteX12" fmla="*/ 35812 w 123289"/>
                <a:gd name="connsiteY12" fmla="*/ 81568 h 92467"/>
                <a:gd name="connsiteX13" fmla="*/ 20039 w 123289"/>
                <a:gd name="connsiteY13" fmla="*/ 75789 h 92467"/>
                <a:gd name="connsiteX14" fmla="*/ 14021 w 123289"/>
                <a:gd name="connsiteY14" fmla="*/ 61341 h 92467"/>
                <a:gd name="connsiteX15" fmla="*/ 17272 w 123289"/>
                <a:gd name="connsiteY15" fmla="*/ 50499 h 92467"/>
                <a:gd name="connsiteX16" fmla="*/ 26665 w 123289"/>
                <a:gd name="connsiteY16" fmla="*/ 44604 h 92467"/>
                <a:gd name="connsiteX17" fmla="*/ 24978 w 123289"/>
                <a:gd name="connsiteY17" fmla="*/ 30757 h 92467"/>
                <a:gd name="connsiteX18" fmla="*/ 27991 w 123289"/>
                <a:gd name="connsiteY18" fmla="*/ 38463 h 92467"/>
                <a:gd name="connsiteX19" fmla="*/ 35935 w 123289"/>
                <a:gd name="connsiteY19" fmla="*/ 41476 h 92467"/>
                <a:gd name="connsiteX20" fmla="*/ 43641 w 123289"/>
                <a:gd name="connsiteY20" fmla="*/ 38586 h 92467"/>
                <a:gd name="connsiteX21" fmla="*/ 46654 w 123289"/>
                <a:gd name="connsiteY21" fmla="*/ 31235 h 92467"/>
                <a:gd name="connsiteX22" fmla="*/ 43518 w 123289"/>
                <a:gd name="connsiteY22" fmla="*/ 23776 h 92467"/>
                <a:gd name="connsiteX23" fmla="*/ 35812 w 123289"/>
                <a:gd name="connsiteY23" fmla="*/ 20640 h 92467"/>
                <a:gd name="connsiteX24" fmla="*/ 27991 w 123289"/>
                <a:gd name="connsiteY24" fmla="*/ 23653 h 92467"/>
                <a:gd name="connsiteX25" fmla="*/ 24978 w 123289"/>
                <a:gd name="connsiteY25" fmla="*/ 30757 h 92467"/>
                <a:gd name="connsiteX26" fmla="*/ 22450 w 123289"/>
                <a:gd name="connsiteY26" fmla="*/ 61341 h 92467"/>
                <a:gd name="connsiteX27" fmla="*/ 24015 w 123289"/>
                <a:gd name="connsiteY27" fmla="*/ 68083 h 92467"/>
                <a:gd name="connsiteX28" fmla="*/ 28954 w 123289"/>
                <a:gd name="connsiteY28" fmla="*/ 73138 h 92467"/>
                <a:gd name="connsiteX29" fmla="*/ 35935 w 123289"/>
                <a:gd name="connsiteY29" fmla="*/ 74941 h 92467"/>
                <a:gd name="connsiteX30" fmla="*/ 45444 w 123289"/>
                <a:gd name="connsiteY30" fmla="*/ 71212 h 92467"/>
                <a:gd name="connsiteX31" fmla="*/ 49297 w 123289"/>
                <a:gd name="connsiteY31" fmla="*/ 61703 h 92467"/>
                <a:gd name="connsiteX32" fmla="*/ 45444 w 123289"/>
                <a:gd name="connsiteY32" fmla="*/ 51948 h 92467"/>
                <a:gd name="connsiteX33" fmla="*/ 35696 w 123289"/>
                <a:gd name="connsiteY33" fmla="*/ 48095 h 92467"/>
                <a:gd name="connsiteX34" fmla="*/ 26180 w 123289"/>
                <a:gd name="connsiteY34" fmla="*/ 51948 h 92467"/>
                <a:gd name="connsiteX35" fmla="*/ 22450 w 123289"/>
                <a:gd name="connsiteY35" fmla="*/ 61341 h 92467"/>
                <a:gd name="connsiteX36" fmla="*/ 68561 w 123289"/>
                <a:gd name="connsiteY36" fmla="*/ 22928 h 92467"/>
                <a:gd name="connsiteX37" fmla="*/ 68561 w 123289"/>
                <a:gd name="connsiteY37" fmla="*/ 15107 h 92467"/>
                <a:gd name="connsiteX38" fmla="*/ 111427 w 123289"/>
                <a:gd name="connsiteY38" fmla="*/ 15107 h 92467"/>
                <a:gd name="connsiteX39" fmla="*/ 111427 w 123289"/>
                <a:gd name="connsiteY39" fmla="*/ 21487 h 92467"/>
                <a:gd name="connsiteX40" fmla="*/ 98906 w 123289"/>
                <a:gd name="connsiteY40" fmla="*/ 39426 h 92467"/>
                <a:gd name="connsiteX41" fmla="*/ 89389 w 123289"/>
                <a:gd name="connsiteY41" fmla="*/ 62304 h 92467"/>
                <a:gd name="connsiteX42" fmla="*/ 86261 w 123289"/>
                <a:gd name="connsiteY42" fmla="*/ 80482 h 92467"/>
                <a:gd name="connsiteX43" fmla="*/ 77831 w 123289"/>
                <a:gd name="connsiteY43" fmla="*/ 80482 h 92467"/>
                <a:gd name="connsiteX44" fmla="*/ 80844 w 123289"/>
                <a:gd name="connsiteY44" fmla="*/ 61580 h 92467"/>
                <a:gd name="connsiteX45" fmla="*/ 89274 w 123289"/>
                <a:gd name="connsiteY45" fmla="*/ 40266 h 92467"/>
                <a:gd name="connsiteX46" fmla="*/ 101071 w 123289"/>
                <a:gd name="connsiteY46" fmla="*/ 22928 h 92467"/>
                <a:gd name="connsiteX47" fmla="*/ 68561 w 123289"/>
                <a:gd name="connsiteY47" fmla="*/ 22928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3289" h="92467">
                  <a:moveTo>
                    <a:pt x="26665" y="44604"/>
                  </a:moveTo>
                  <a:cubicBezTo>
                    <a:pt x="23290" y="43317"/>
                    <a:pt x="20763" y="41553"/>
                    <a:pt x="19076" y="39303"/>
                  </a:cubicBezTo>
                  <a:cubicBezTo>
                    <a:pt x="17473" y="36976"/>
                    <a:pt x="16671" y="34248"/>
                    <a:pt x="16671" y="31119"/>
                  </a:cubicBezTo>
                  <a:cubicBezTo>
                    <a:pt x="16671" y="26303"/>
                    <a:pt x="18397" y="22250"/>
                    <a:pt x="21849" y="18960"/>
                  </a:cubicBezTo>
                  <a:cubicBezTo>
                    <a:pt x="25379" y="15670"/>
                    <a:pt x="29994" y="14021"/>
                    <a:pt x="35696" y="14021"/>
                  </a:cubicBezTo>
                  <a:cubicBezTo>
                    <a:pt x="41476" y="14021"/>
                    <a:pt x="46130" y="15708"/>
                    <a:pt x="49659" y="19075"/>
                  </a:cubicBezTo>
                  <a:cubicBezTo>
                    <a:pt x="53188" y="22451"/>
                    <a:pt x="54960" y="26542"/>
                    <a:pt x="54960" y="31358"/>
                  </a:cubicBezTo>
                  <a:cubicBezTo>
                    <a:pt x="54960" y="34410"/>
                    <a:pt x="54152" y="37060"/>
                    <a:pt x="52549" y="39303"/>
                  </a:cubicBezTo>
                  <a:cubicBezTo>
                    <a:pt x="50946" y="41553"/>
                    <a:pt x="48496" y="43317"/>
                    <a:pt x="45205" y="44604"/>
                  </a:cubicBezTo>
                  <a:cubicBezTo>
                    <a:pt x="49297" y="45883"/>
                    <a:pt x="52387" y="48010"/>
                    <a:pt x="54475" y="50984"/>
                  </a:cubicBezTo>
                  <a:cubicBezTo>
                    <a:pt x="56563" y="53951"/>
                    <a:pt x="57604" y="57488"/>
                    <a:pt x="57604" y="61580"/>
                  </a:cubicBezTo>
                  <a:cubicBezTo>
                    <a:pt x="57604" y="67197"/>
                    <a:pt x="55600" y="71936"/>
                    <a:pt x="51585" y="75789"/>
                  </a:cubicBezTo>
                  <a:cubicBezTo>
                    <a:pt x="47656" y="79642"/>
                    <a:pt x="42393" y="81568"/>
                    <a:pt x="35812" y="81568"/>
                  </a:cubicBezTo>
                  <a:cubicBezTo>
                    <a:pt x="29316" y="81568"/>
                    <a:pt x="24053" y="79642"/>
                    <a:pt x="20039" y="75789"/>
                  </a:cubicBezTo>
                  <a:cubicBezTo>
                    <a:pt x="16032" y="71936"/>
                    <a:pt x="14021" y="67120"/>
                    <a:pt x="14021" y="61341"/>
                  </a:cubicBezTo>
                  <a:cubicBezTo>
                    <a:pt x="14021" y="57003"/>
                    <a:pt x="15107" y="53389"/>
                    <a:pt x="17272" y="50499"/>
                  </a:cubicBezTo>
                  <a:cubicBezTo>
                    <a:pt x="19522" y="47609"/>
                    <a:pt x="22651" y="45644"/>
                    <a:pt x="26665" y="44604"/>
                  </a:cubicBezTo>
                  <a:close/>
                  <a:moveTo>
                    <a:pt x="24978" y="30757"/>
                  </a:moveTo>
                  <a:cubicBezTo>
                    <a:pt x="24978" y="33886"/>
                    <a:pt x="25980" y="36452"/>
                    <a:pt x="27991" y="38463"/>
                  </a:cubicBezTo>
                  <a:cubicBezTo>
                    <a:pt x="30079" y="40466"/>
                    <a:pt x="32722" y="41476"/>
                    <a:pt x="35935" y="41476"/>
                  </a:cubicBezTo>
                  <a:cubicBezTo>
                    <a:pt x="39064" y="41476"/>
                    <a:pt x="41630" y="40513"/>
                    <a:pt x="43641" y="38586"/>
                  </a:cubicBezTo>
                  <a:cubicBezTo>
                    <a:pt x="45644" y="36575"/>
                    <a:pt x="46654" y="34125"/>
                    <a:pt x="46654" y="31235"/>
                  </a:cubicBezTo>
                  <a:cubicBezTo>
                    <a:pt x="46654" y="28268"/>
                    <a:pt x="45606" y="25779"/>
                    <a:pt x="43518" y="23776"/>
                  </a:cubicBezTo>
                  <a:cubicBezTo>
                    <a:pt x="41430" y="21688"/>
                    <a:pt x="38863" y="20640"/>
                    <a:pt x="35812" y="20640"/>
                  </a:cubicBezTo>
                  <a:cubicBezTo>
                    <a:pt x="32684" y="20640"/>
                    <a:pt x="30071" y="21649"/>
                    <a:pt x="27991" y="23653"/>
                  </a:cubicBezTo>
                  <a:cubicBezTo>
                    <a:pt x="25980" y="25656"/>
                    <a:pt x="24978" y="28029"/>
                    <a:pt x="24978" y="30757"/>
                  </a:cubicBezTo>
                  <a:close/>
                  <a:moveTo>
                    <a:pt x="22450" y="61341"/>
                  </a:moveTo>
                  <a:cubicBezTo>
                    <a:pt x="22450" y="63668"/>
                    <a:pt x="22974" y="65910"/>
                    <a:pt x="24015" y="68083"/>
                  </a:cubicBezTo>
                  <a:cubicBezTo>
                    <a:pt x="25140" y="70248"/>
                    <a:pt x="26781" y="71936"/>
                    <a:pt x="28954" y="73138"/>
                  </a:cubicBezTo>
                  <a:cubicBezTo>
                    <a:pt x="31119" y="74340"/>
                    <a:pt x="33446" y="74941"/>
                    <a:pt x="35935" y="74941"/>
                  </a:cubicBezTo>
                  <a:cubicBezTo>
                    <a:pt x="39788" y="74941"/>
                    <a:pt x="42955" y="73701"/>
                    <a:pt x="45444" y="71212"/>
                  </a:cubicBezTo>
                  <a:cubicBezTo>
                    <a:pt x="48018" y="68723"/>
                    <a:pt x="49297" y="65556"/>
                    <a:pt x="49297" y="61703"/>
                  </a:cubicBezTo>
                  <a:cubicBezTo>
                    <a:pt x="49297" y="57765"/>
                    <a:pt x="48018" y="54514"/>
                    <a:pt x="45444" y="51948"/>
                  </a:cubicBezTo>
                  <a:cubicBezTo>
                    <a:pt x="42878" y="49382"/>
                    <a:pt x="39626" y="48095"/>
                    <a:pt x="35696" y="48095"/>
                  </a:cubicBezTo>
                  <a:cubicBezTo>
                    <a:pt x="31844" y="48095"/>
                    <a:pt x="28669" y="49382"/>
                    <a:pt x="26180" y="51948"/>
                  </a:cubicBezTo>
                  <a:cubicBezTo>
                    <a:pt x="23691" y="54437"/>
                    <a:pt x="22450" y="57565"/>
                    <a:pt x="22450" y="61341"/>
                  </a:cubicBezTo>
                  <a:close/>
                  <a:moveTo>
                    <a:pt x="68561" y="22928"/>
                  </a:moveTo>
                  <a:lnTo>
                    <a:pt x="68561" y="15107"/>
                  </a:lnTo>
                  <a:lnTo>
                    <a:pt x="111427" y="15107"/>
                  </a:lnTo>
                  <a:lnTo>
                    <a:pt x="111427" y="21487"/>
                  </a:lnTo>
                  <a:cubicBezTo>
                    <a:pt x="107251" y="25980"/>
                    <a:pt x="103074" y="31959"/>
                    <a:pt x="98906" y="39426"/>
                  </a:cubicBezTo>
                  <a:cubicBezTo>
                    <a:pt x="94814" y="46808"/>
                    <a:pt x="91639" y="54437"/>
                    <a:pt x="89389" y="62304"/>
                  </a:cubicBezTo>
                  <a:cubicBezTo>
                    <a:pt x="87709" y="67837"/>
                    <a:pt x="86661" y="73901"/>
                    <a:pt x="86261" y="80482"/>
                  </a:cubicBezTo>
                  <a:lnTo>
                    <a:pt x="77831" y="80482"/>
                  </a:lnTo>
                  <a:cubicBezTo>
                    <a:pt x="77916" y="75265"/>
                    <a:pt x="78917" y="68962"/>
                    <a:pt x="80844" y="61580"/>
                  </a:cubicBezTo>
                  <a:cubicBezTo>
                    <a:pt x="82847" y="54198"/>
                    <a:pt x="85660" y="47093"/>
                    <a:pt x="89274" y="40266"/>
                  </a:cubicBezTo>
                  <a:cubicBezTo>
                    <a:pt x="92965" y="33446"/>
                    <a:pt x="96895" y="27667"/>
                    <a:pt x="101071" y="22928"/>
                  </a:cubicBezTo>
                  <a:lnTo>
                    <a:pt x="68561" y="22928"/>
                  </a:lnTo>
                  <a:close/>
                </a:path>
              </a:pathLst>
            </a:custGeom>
            <a:noFill/>
            <a:ln w="23108" cap="rnd">
              <a:solidFill>
                <a:srgbClr val="FFFFFF"/>
              </a:solidFill>
              <a:prstDash val="solid"/>
              <a:round/>
            </a:ln>
          </p:spPr>
          <p:txBody>
            <a:bodyPr rtlCol="0" anchor="ctr"/>
            <a:lstStyle/>
            <a:p>
              <a:endParaRPr lang="en-US">
                <a:noFill/>
              </a:endParaRPr>
            </a:p>
          </p:txBody>
        </p:sp>
        <p:sp>
          <p:nvSpPr>
            <p:cNvPr id="1126" name="Freeform: Shape 1125">
              <a:extLst>
                <a:ext uri="{FF2B5EF4-FFF2-40B4-BE49-F238E27FC236}">
                  <a16:creationId xmlns:a16="http://schemas.microsoft.com/office/drawing/2014/main" id="{31389B23-90EF-498D-A1E3-681F88FEED7E}"/>
                </a:ext>
              </a:extLst>
            </p:cNvPr>
            <p:cNvSpPr/>
            <p:nvPr/>
          </p:nvSpPr>
          <p:spPr>
            <a:xfrm>
              <a:off x="6724528" y="961418"/>
              <a:ext cx="100173" cy="69351"/>
            </a:xfrm>
            <a:custGeom>
              <a:avLst/>
              <a:gdLst>
                <a:gd name="connsiteX0" fmla="*/ 17318 w 100173"/>
                <a:gd name="connsiteY0" fmla="*/ 35257 h 69350"/>
                <a:gd name="connsiteX1" fmla="*/ 9728 w 100173"/>
                <a:gd name="connsiteY1" fmla="*/ 29956 h 69350"/>
                <a:gd name="connsiteX2" fmla="*/ 7324 w 100173"/>
                <a:gd name="connsiteY2" fmla="*/ 21772 h 69350"/>
                <a:gd name="connsiteX3" fmla="*/ 12502 w 100173"/>
                <a:gd name="connsiteY3" fmla="*/ 9613 h 69350"/>
                <a:gd name="connsiteX4" fmla="*/ 26349 w 100173"/>
                <a:gd name="connsiteY4" fmla="*/ 4674 h 69350"/>
                <a:gd name="connsiteX5" fmla="*/ 40312 w 100173"/>
                <a:gd name="connsiteY5" fmla="*/ 9728 h 69350"/>
                <a:gd name="connsiteX6" fmla="*/ 45613 w 100173"/>
                <a:gd name="connsiteY6" fmla="*/ 22011 h 69350"/>
                <a:gd name="connsiteX7" fmla="*/ 43202 w 100173"/>
                <a:gd name="connsiteY7" fmla="*/ 29956 h 69350"/>
                <a:gd name="connsiteX8" fmla="*/ 35858 w 100173"/>
                <a:gd name="connsiteY8" fmla="*/ 35257 h 69350"/>
                <a:gd name="connsiteX9" fmla="*/ 45128 w 100173"/>
                <a:gd name="connsiteY9" fmla="*/ 41637 h 69350"/>
                <a:gd name="connsiteX10" fmla="*/ 48257 w 100173"/>
                <a:gd name="connsiteY10" fmla="*/ 52233 h 69350"/>
                <a:gd name="connsiteX11" fmla="*/ 42238 w 100173"/>
                <a:gd name="connsiteY11" fmla="*/ 66442 h 69350"/>
                <a:gd name="connsiteX12" fmla="*/ 26465 w 100173"/>
                <a:gd name="connsiteY12" fmla="*/ 72221 h 69350"/>
                <a:gd name="connsiteX13" fmla="*/ 10692 w 100173"/>
                <a:gd name="connsiteY13" fmla="*/ 66442 h 69350"/>
                <a:gd name="connsiteX14" fmla="*/ 4674 w 100173"/>
                <a:gd name="connsiteY14" fmla="*/ 51994 h 69350"/>
                <a:gd name="connsiteX15" fmla="*/ 7925 w 100173"/>
                <a:gd name="connsiteY15" fmla="*/ 41152 h 69350"/>
                <a:gd name="connsiteX16" fmla="*/ 17318 w 100173"/>
                <a:gd name="connsiteY16" fmla="*/ 35257 h 69350"/>
                <a:gd name="connsiteX17" fmla="*/ 15631 w 100173"/>
                <a:gd name="connsiteY17" fmla="*/ 21410 h 69350"/>
                <a:gd name="connsiteX18" fmla="*/ 18644 w 100173"/>
                <a:gd name="connsiteY18" fmla="*/ 29116 h 69350"/>
                <a:gd name="connsiteX19" fmla="*/ 26588 w 100173"/>
                <a:gd name="connsiteY19" fmla="*/ 32129 h 69350"/>
                <a:gd name="connsiteX20" fmla="*/ 34294 w 100173"/>
                <a:gd name="connsiteY20" fmla="*/ 29239 h 69350"/>
                <a:gd name="connsiteX21" fmla="*/ 37307 w 100173"/>
                <a:gd name="connsiteY21" fmla="*/ 21888 h 69350"/>
                <a:gd name="connsiteX22" fmla="*/ 34171 w 100173"/>
                <a:gd name="connsiteY22" fmla="*/ 14429 h 69350"/>
                <a:gd name="connsiteX23" fmla="*/ 26465 w 100173"/>
                <a:gd name="connsiteY23" fmla="*/ 11293 h 69350"/>
                <a:gd name="connsiteX24" fmla="*/ 18644 w 100173"/>
                <a:gd name="connsiteY24" fmla="*/ 14306 h 69350"/>
                <a:gd name="connsiteX25" fmla="*/ 15631 w 100173"/>
                <a:gd name="connsiteY25" fmla="*/ 21410 h 69350"/>
                <a:gd name="connsiteX26" fmla="*/ 13103 w 100173"/>
                <a:gd name="connsiteY26" fmla="*/ 51994 h 69350"/>
                <a:gd name="connsiteX27" fmla="*/ 14668 w 100173"/>
                <a:gd name="connsiteY27" fmla="*/ 58736 h 69350"/>
                <a:gd name="connsiteX28" fmla="*/ 19607 w 100173"/>
                <a:gd name="connsiteY28" fmla="*/ 63791 h 69350"/>
                <a:gd name="connsiteX29" fmla="*/ 26588 w 100173"/>
                <a:gd name="connsiteY29" fmla="*/ 65594 h 69350"/>
                <a:gd name="connsiteX30" fmla="*/ 36097 w 100173"/>
                <a:gd name="connsiteY30" fmla="*/ 61865 h 69350"/>
                <a:gd name="connsiteX31" fmla="*/ 39950 w 100173"/>
                <a:gd name="connsiteY31" fmla="*/ 52356 h 69350"/>
                <a:gd name="connsiteX32" fmla="*/ 36097 w 100173"/>
                <a:gd name="connsiteY32" fmla="*/ 42601 h 69350"/>
                <a:gd name="connsiteX33" fmla="*/ 26349 w 100173"/>
                <a:gd name="connsiteY33" fmla="*/ 38748 h 69350"/>
                <a:gd name="connsiteX34" fmla="*/ 16833 w 100173"/>
                <a:gd name="connsiteY34" fmla="*/ 42601 h 69350"/>
                <a:gd name="connsiteX35" fmla="*/ 13103 w 100173"/>
                <a:gd name="connsiteY35" fmla="*/ 51994 h 69350"/>
                <a:gd name="connsiteX36" fmla="*/ 59214 w 100173"/>
                <a:gd name="connsiteY36" fmla="*/ 13581 h 69350"/>
                <a:gd name="connsiteX37" fmla="*/ 59214 w 100173"/>
                <a:gd name="connsiteY37" fmla="*/ 5760 h 69350"/>
                <a:gd name="connsiteX38" fmla="*/ 102080 w 100173"/>
                <a:gd name="connsiteY38" fmla="*/ 5760 h 69350"/>
                <a:gd name="connsiteX39" fmla="*/ 102080 w 100173"/>
                <a:gd name="connsiteY39" fmla="*/ 12140 h 69350"/>
                <a:gd name="connsiteX40" fmla="*/ 89559 w 100173"/>
                <a:gd name="connsiteY40" fmla="*/ 30079 h 69350"/>
                <a:gd name="connsiteX41" fmla="*/ 80042 w 100173"/>
                <a:gd name="connsiteY41" fmla="*/ 52957 h 69350"/>
                <a:gd name="connsiteX42" fmla="*/ 76914 w 100173"/>
                <a:gd name="connsiteY42" fmla="*/ 71134 h 69350"/>
                <a:gd name="connsiteX43" fmla="*/ 68484 w 100173"/>
                <a:gd name="connsiteY43" fmla="*/ 71134 h 69350"/>
                <a:gd name="connsiteX44" fmla="*/ 71497 w 100173"/>
                <a:gd name="connsiteY44" fmla="*/ 52233 h 69350"/>
                <a:gd name="connsiteX45" fmla="*/ 79927 w 100173"/>
                <a:gd name="connsiteY45" fmla="*/ 30919 h 69350"/>
                <a:gd name="connsiteX46" fmla="*/ 91724 w 100173"/>
                <a:gd name="connsiteY46" fmla="*/ 13581 h 69350"/>
                <a:gd name="connsiteX47" fmla="*/ 59214 w 100173"/>
                <a:gd name="connsiteY47" fmla="*/ 1358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173" h="69350">
                  <a:moveTo>
                    <a:pt x="17318" y="35257"/>
                  </a:moveTo>
                  <a:cubicBezTo>
                    <a:pt x="13943" y="33970"/>
                    <a:pt x="11416" y="32206"/>
                    <a:pt x="9728" y="29956"/>
                  </a:cubicBezTo>
                  <a:cubicBezTo>
                    <a:pt x="8126" y="27629"/>
                    <a:pt x="7324" y="24901"/>
                    <a:pt x="7324" y="21772"/>
                  </a:cubicBezTo>
                  <a:cubicBezTo>
                    <a:pt x="7324" y="16956"/>
                    <a:pt x="9050" y="12903"/>
                    <a:pt x="12502" y="9613"/>
                  </a:cubicBezTo>
                  <a:cubicBezTo>
                    <a:pt x="16032" y="6323"/>
                    <a:pt x="20647" y="4674"/>
                    <a:pt x="26349" y="4674"/>
                  </a:cubicBezTo>
                  <a:cubicBezTo>
                    <a:pt x="32129" y="4674"/>
                    <a:pt x="36783" y="6361"/>
                    <a:pt x="40312" y="9728"/>
                  </a:cubicBezTo>
                  <a:cubicBezTo>
                    <a:pt x="43841" y="13103"/>
                    <a:pt x="45613" y="17195"/>
                    <a:pt x="45613" y="22011"/>
                  </a:cubicBezTo>
                  <a:cubicBezTo>
                    <a:pt x="45613" y="25063"/>
                    <a:pt x="44804" y="27713"/>
                    <a:pt x="43202" y="29956"/>
                  </a:cubicBezTo>
                  <a:cubicBezTo>
                    <a:pt x="41599" y="32206"/>
                    <a:pt x="39148" y="33970"/>
                    <a:pt x="35858" y="35257"/>
                  </a:cubicBezTo>
                  <a:cubicBezTo>
                    <a:pt x="39950" y="36536"/>
                    <a:pt x="43040" y="38663"/>
                    <a:pt x="45128" y="41637"/>
                  </a:cubicBezTo>
                  <a:cubicBezTo>
                    <a:pt x="47216" y="44604"/>
                    <a:pt x="48257" y="48141"/>
                    <a:pt x="48257" y="52233"/>
                  </a:cubicBezTo>
                  <a:cubicBezTo>
                    <a:pt x="48257" y="57850"/>
                    <a:pt x="46253" y="62589"/>
                    <a:pt x="42238" y="66442"/>
                  </a:cubicBezTo>
                  <a:cubicBezTo>
                    <a:pt x="38308" y="70295"/>
                    <a:pt x="33046" y="72221"/>
                    <a:pt x="26465" y="72221"/>
                  </a:cubicBezTo>
                  <a:cubicBezTo>
                    <a:pt x="19969" y="72221"/>
                    <a:pt x="14706" y="70295"/>
                    <a:pt x="10692" y="66442"/>
                  </a:cubicBezTo>
                  <a:cubicBezTo>
                    <a:pt x="6685" y="62589"/>
                    <a:pt x="4674" y="57773"/>
                    <a:pt x="4674" y="51994"/>
                  </a:cubicBezTo>
                  <a:cubicBezTo>
                    <a:pt x="4674" y="47655"/>
                    <a:pt x="5760" y="44041"/>
                    <a:pt x="7925" y="41152"/>
                  </a:cubicBezTo>
                  <a:cubicBezTo>
                    <a:pt x="10175" y="38262"/>
                    <a:pt x="13304" y="36297"/>
                    <a:pt x="17318" y="35257"/>
                  </a:cubicBezTo>
                  <a:close/>
                  <a:moveTo>
                    <a:pt x="15631" y="21410"/>
                  </a:moveTo>
                  <a:cubicBezTo>
                    <a:pt x="15631" y="24539"/>
                    <a:pt x="16633" y="27105"/>
                    <a:pt x="18644" y="29116"/>
                  </a:cubicBezTo>
                  <a:cubicBezTo>
                    <a:pt x="20732" y="31119"/>
                    <a:pt x="23375" y="32129"/>
                    <a:pt x="26588" y="32129"/>
                  </a:cubicBezTo>
                  <a:cubicBezTo>
                    <a:pt x="29717" y="32129"/>
                    <a:pt x="32283" y="31165"/>
                    <a:pt x="34294" y="29239"/>
                  </a:cubicBezTo>
                  <a:cubicBezTo>
                    <a:pt x="36297" y="27228"/>
                    <a:pt x="37307" y="24777"/>
                    <a:pt x="37307" y="21888"/>
                  </a:cubicBezTo>
                  <a:cubicBezTo>
                    <a:pt x="37307" y="18921"/>
                    <a:pt x="36259" y="16432"/>
                    <a:pt x="34171" y="14429"/>
                  </a:cubicBezTo>
                  <a:cubicBezTo>
                    <a:pt x="32082" y="12341"/>
                    <a:pt x="29516" y="11293"/>
                    <a:pt x="26465" y="11293"/>
                  </a:cubicBezTo>
                  <a:cubicBezTo>
                    <a:pt x="23337" y="11293"/>
                    <a:pt x="20724" y="12302"/>
                    <a:pt x="18644" y="14306"/>
                  </a:cubicBezTo>
                  <a:cubicBezTo>
                    <a:pt x="16633" y="16309"/>
                    <a:pt x="15631" y="18682"/>
                    <a:pt x="15631" y="21410"/>
                  </a:cubicBezTo>
                  <a:close/>
                  <a:moveTo>
                    <a:pt x="13103" y="51994"/>
                  </a:moveTo>
                  <a:cubicBezTo>
                    <a:pt x="13103" y="54321"/>
                    <a:pt x="13627" y="56563"/>
                    <a:pt x="14668" y="58736"/>
                  </a:cubicBezTo>
                  <a:cubicBezTo>
                    <a:pt x="15793" y="60901"/>
                    <a:pt x="17434" y="62589"/>
                    <a:pt x="19607" y="63791"/>
                  </a:cubicBezTo>
                  <a:cubicBezTo>
                    <a:pt x="21772" y="64993"/>
                    <a:pt x="24099" y="65594"/>
                    <a:pt x="26588" y="65594"/>
                  </a:cubicBezTo>
                  <a:cubicBezTo>
                    <a:pt x="30441" y="65594"/>
                    <a:pt x="33608" y="64354"/>
                    <a:pt x="36097" y="61865"/>
                  </a:cubicBezTo>
                  <a:cubicBezTo>
                    <a:pt x="38671" y="59376"/>
                    <a:pt x="39950" y="56209"/>
                    <a:pt x="39950" y="52356"/>
                  </a:cubicBezTo>
                  <a:cubicBezTo>
                    <a:pt x="39950" y="48418"/>
                    <a:pt x="38671" y="45167"/>
                    <a:pt x="36097" y="42601"/>
                  </a:cubicBezTo>
                  <a:cubicBezTo>
                    <a:pt x="33531" y="40035"/>
                    <a:pt x="30279" y="38748"/>
                    <a:pt x="26349" y="38748"/>
                  </a:cubicBezTo>
                  <a:cubicBezTo>
                    <a:pt x="22497" y="38748"/>
                    <a:pt x="19322" y="40035"/>
                    <a:pt x="16833" y="42601"/>
                  </a:cubicBezTo>
                  <a:cubicBezTo>
                    <a:pt x="14344" y="45089"/>
                    <a:pt x="13103" y="48218"/>
                    <a:pt x="13103" y="51994"/>
                  </a:cubicBezTo>
                  <a:close/>
                  <a:moveTo>
                    <a:pt x="59214" y="13581"/>
                  </a:moveTo>
                  <a:lnTo>
                    <a:pt x="59214" y="5760"/>
                  </a:lnTo>
                  <a:lnTo>
                    <a:pt x="102080" y="5760"/>
                  </a:lnTo>
                  <a:lnTo>
                    <a:pt x="102080" y="12140"/>
                  </a:lnTo>
                  <a:cubicBezTo>
                    <a:pt x="97904" y="16633"/>
                    <a:pt x="93727" y="22612"/>
                    <a:pt x="89559" y="30079"/>
                  </a:cubicBezTo>
                  <a:cubicBezTo>
                    <a:pt x="85467" y="37461"/>
                    <a:pt x="82292" y="45089"/>
                    <a:pt x="80042" y="52957"/>
                  </a:cubicBezTo>
                  <a:cubicBezTo>
                    <a:pt x="78362" y="58490"/>
                    <a:pt x="77314" y="64554"/>
                    <a:pt x="76914" y="71134"/>
                  </a:cubicBezTo>
                  <a:lnTo>
                    <a:pt x="68484" y="71134"/>
                  </a:lnTo>
                  <a:cubicBezTo>
                    <a:pt x="68568" y="65918"/>
                    <a:pt x="69570" y="59615"/>
                    <a:pt x="71497" y="52233"/>
                  </a:cubicBezTo>
                  <a:cubicBezTo>
                    <a:pt x="73500" y="44851"/>
                    <a:pt x="76313" y="37746"/>
                    <a:pt x="79927" y="30919"/>
                  </a:cubicBezTo>
                  <a:cubicBezTo>
                    <a:pt x="83618" y="24099"/>
                    <a:pt x="87547" y="18320"/>
                    <a:pt x="91724" y="13581"/>
                  </a:cubicBezTo>
                  <a:lnTo>
                    <a:pt x="59214" y="13581"/>
                  </a:lnTo>
                  <a:close/>
                </a:path>
              </a:pathLst>
            </a:custGeom>
            <a:solidFill>
              <a:srgbClr val="4285F4"/>
            </a:solidFill>
            <a:ln w="7703" cap="sq">
              <a:noFill/>
              <a:prstDash val="solid"/>
              <a:miter/>
            </a:ln>
          </p:spPr>
          <p:txBody>
            <a:bodyPr rtlCol="0" anchor="ctr"/>
            <a:lstStyle/>
            <a:p>
              <a:endParaRPr lang="en-US">
                <a:noFill/>
              </a:endParaRPr>
            </a:p>
          </p:txBody>
        </p:sp>
        <p:sp>
          <p:nvSpPr>
            <p:cNvPr id="1127" name="Freeform: Shape 1126">
              <a:extLst>
                <a:ext uri="{FF2B5EF4-FFF2-40B4-BE49-F238E27FC236}">
                  <a16:creationId xmlns:a16="http://schemas.microsoft.com/office/drawing/2014/main" id="{1DDBDDB1-EE6C-4298-AC53-39D3C31B5505}"/>
                </a:ext>
              </a:extLst>
            </p:cNvPr>
            <p:cNvSpPr/>
            <p:nvPr/>
          </p:nvSpPr>
          <p:spPr>
            <a:xfrm>
              <a:off x="5492568" y="1059950"/>
              <a:ext cx="107879" cy="92467"/>
            </a:xfrm>
            <a:custGeom>
              <a:avLst/>
              <a:gdLst>
                <a:gd name="connsiteX0" fmla="*/ 42678 w 107878"/>
                <a:gd name="connsiteY0" fmla="*/ 80482 h 92467"/>
                <a:gd name="connsiteX1" fmla="*/ 42678 w 107878"/>
                <a:gd name="connsiteY1" fmla="*/ 64593 h 92467"/>
                <a:gd name="connsiteX2" fmla="*/ 14021 w 107878"/>
                <a:gd name="connsiteY2" fmla="*/ 64593 h 92467"/>
                <a:gd name="connsiteX3" fmla="*/ 14021 w 107878"/>
                <a:gd name="connsiteY3" fmla="*/ 57126 h 92467"/>
                <a:gd name="connsiteX4" fmla="*/ 44242 w 107878"/>
                <a:gd name="connsiteY4" fmla="*/ 14259 h 92467"/>
                <a:gd name="connsiteX5" fmla="*/ 50861 w 107878"/>
                <a:gd name="connsiteY5" fmla="*/ 14259 h 92467"/>
                <a:gd name="connsiteX6" fmla="*/ 50861 w 107878"/>
                <a:gd name="connsiteY6" fmla="*/ 57126 h 92467"/>
                <a:gd name="connsiteX7" fmla="*/ 59776 w 107878"/>
                <a:gd name="connsiteY7" fmla="*/ 57126 h 92467"/>
                <a:gd name="connsiteX8" fmla="*/ 59776 w 107878"/>
                <a:gd name="connsiteY8" fmla="*/ 64593 h 92467"/>
                <a:gd name="connsiteX9" fmla="*/ 50861 w 107878"/>
                <a:gd name="connsiteY9" fmla="*/ 64593 h 92467"/>
                <a:gd name="connsiteX10" fmla="*/ 50861 w 107878"/>
                <a:gd name="connsiteY10" fmla="*/ 80482 h 92467"/>
                <a:gd name="connsiteX11" fmla="*/ 42678 w 107878"/>
                <a:gd name="connsiteY11" fmla="*/ 80482 h 92467"/>
                <a:gd name="connsiteX12" fmla="*/ 42678 w 107878"/>
                <a:gd name="connsiteY12" fmla="*/ 57126 h 92467"/>
                <a:gd name="connsiteX13" fmla="*/ 42678 w 107878"/>
                <a:gd name="connsiteY13" fmla="*/ 27382 h 92467"/>
                <a:gd name="connsiteX14" fmla="*/ 21965 w 107878"/>
                <a:gd name="connsiteY14" fmla="*/ 57126 h 92467"/>
                <a:gd name="connsiteX15" fmla="*/ 42678 w 107878"/>
                <a:gd name="connsiteY15" fmla="*/ 57126 h 92467"/>
                <a:gd name="connsiteX16" fmla="*/ 101194 w 107878"/>
                <a:gd name="connsiteY16" fmla="*/ 80482 h 92467"/>
                <a:gd name="connsiteX17" fmla="*/ 93126 w 107878"/>
                <a:gd name="connsiteY17" fmla="*/ 80482 h 92467"/>
                <a:gd name="connsiteX18" fmla="*/ 93126 w 107878"/>
                <a:gd name="connsiteY18" fmla="*/ 28708 h 92467"/>
                <a:gd name="connsiteX19" fmla="*/ 85298 w 107878"/>
                <a:gd name="connsiteY19" fmla="*/ 34371 h 92467"/>
                <a:gd name="connsiteX20" fmla="*/ 76868 w 107878"/>
                <a:gd name="connsiteY20" fmla="*/ 38463 h 92467"/>
                <a:gd name="connsiteX21" fmla="*/ 76868 w 107878"/>
                <a:gd name="connsiteY21" fmla="*/ 30634 h 92467"/>
                <a:gd name="connsiteX22" fmla="*/ 88673 w 107878"/>
                <a:gd name="connsiteY22" fmla="*/ 22928 h 92467"/>
                <a:gd name="connsiteX23" fmla="*/ 96016 w 107878"/>
                <a:gd name="connsiteY23" fmla="*/ 14021 h 92467"/>
                <a:gd name="connsiteX24" fmla="*/ 101194 w 107878"/>
                <a:gd name="connsiteY24" fmla="*/ 14021 h 92467"/>
                <a:gd name="connsiteX25" fmla="*/ 101194 w 107878"/>
                <a:gd name="connsiteY25"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7878" h="92467">
                  <a:moveTo>
                    <a:pt x="42678" y="80482"/>
                  </a:moveTo>
                  <a:lnTo>
                    <a:pt x="42678" y="64593"/>
                  </a:lnTo>
                  <a:lnTo>
                    <a:pt x="14021" y="64593"/>
                  </a:lnTo>
                  <a:lnTo>
                    <a:pt x="14021" y="57126"/>
                  </a:lnTo>
                  <a:lnTo>
                    <a:pt x="44242" y="14259"/>
                  </a:lnTo>
                  <a:lnTo>
                    <a:pt x="50861" y="14259"/>
                  </a:lnTo>
                  <a:lnTo>
                    <a:pt x="50861" y="57126"/>
                  </a:lnTo>
                  <a:lnTo>
                    <a:pt x="59776" y="57126"/>
                  </a:lnTo>
                  <a:lnTo>
                    <a:pt x="59776" y="64593"/>
                  </a:lnTo>
                  <a:lnTo>
                    <a:pt x="50861" y="64593"/>
                  </a:lnTo>
                  <a:lnTo>
                    <a:pt x="50861" y="80482"/>
                  </a:lnTo>
                  <a:lnTo>
                    <a:pt x="42678" y="80482"/>
                  </a:lnTo>
                  <a:close/>
                  <a:moveTo>
                    <a:pt x="42678" y="57126"/>
                  </a:moveTo>
                  <a:lnTo>
                    <a:pt x="42678" y="27382"/>
                  </a:lnTo>
                  <a:lnTo>
                    <a:pt x="21965" y="57126"/>
                  </a:lnTo>
                  <a:lnTo>
                    <a:pt x="42678" y="57126"/>
                  </a:lnTo>
                  <a:close/>
                  <a:moveTo>
                    <a:pt x="101194" y="80482"/>
                  </a:moveTo>
                  <a:lnTo>
                    <a:pt x="93126" y="80482"/>
                  </a:lnTo>
                  <a:lnTo>
                    <a:pt x="93126" y="28708"/>
                  </a:lnTo>
                  <a:cubicBezTo>
                    <a:pt x="91115" y="30557"/>
                    <a:pt x="88511" y="32445"/>
                    <a:pt x="85298" y="34371"/>
                  </a:cubicBezTo>
                  <a:cubicBezTo>
                    <a:pt x="82169" y="36213"/>
                    <a:pt x="79357" y="37577"/>
                    <a:pt x="76868" y="38463"/>
                  </a:cubicBezTo>
                  <a:lnTo>
                    <a:pt x="76868" y="30634"/>
                  </a:lnTo>
                  <a:cubicBezTo>
                    <a:pt x="81368" y="28469"/>
                    <a:pt x="85298" y="25903"/>
                    <a:pt x="88673" y="22928"/>
                  </a:cubicBezTo>
                  <a:cubicBezTo>
                    <a:pt x="92125" y="19877"/>
                    <a:pt x="94567" y="16910"/>
                    <a:pt x="96016" y="14021"/>
                  </a:cubicBezTo>
                  <a:lnTo>
                    <a:pt x="101194" y="14021"/>
                  </a:lnTo>
                  <a:lnTo>
                    <a:pt x="101194" y="80482"/>
                  </a:lnTo>
                  <a:close/>
                </a:path>
              </a:pathLst>
            </a:custGeom>
            <a:noFill/>
            <a:ln w="23108" cap="rnd">
              <a:solidFill>
                <a:srgbClr val="FFFFFF"/>
              </a:solidFill>
              <a:prstDash val="solid"/>
              <a:round/>
            </a:ln>
          </p:spPr>
          <p:txBody>
            <a:bodyPr rtlCol="0" anchor="ctr"/>
            <a:lstStyle/>
            <a:p>
              <a:endParaRPr lang="en-US">
                <a:noFill/>
              </a:endParaRPr>
            </a:p>
          </p:txBody>
        </p:sp>
        <p:sp>
          <p:nvSpPr>
            <p:cNvPr id="1128" name="Freeform: Shape 1127">
              <a:extLst>
                <a:ext uri="{FF2B5EF4-FFF2-40B4-BE49-F238E27FC236}">
                  <a16:creationId xmlns:a16="http://schemas.microsoft.com/office/drawing/2014/main" id="{8188ABD0-86D6-4592-A301-5CC5BB5B03CE}"/>
                </a:ext>
              </a:extLst>
            </p:cNvPr>
            <p:cNvSpPr/>
            <p:nvPr/>
          </p:nvSpPr>
          <p:spPr>
            <a:xfrm>
              <a:off x="5501916" y="1069297"/>
              <a:ext cx="92467" cy="69351"/>
            </a:xfrm>
            <a:custGeom>
              <a:avLst/>
              <a:gdLst>
                <a:gd name="connsiteX0" fmla="*/ 33331 w 92467"/>
                <a:gd name="connsiteY0" fmla="*/ 71134 h 69350"/>
                <a:gd name="connsiteX1" fmla="*/ 33331 w 92467"/>
                <a:gd name="connsiteY1" fmla="*/ 55246 h 69350"/>
                <a:gd name="connsiteX2" fmla="*/ 4674 w 92467"/>
                <a:gd name="connsiteY2" fmla="*/ 55246 h 69350"/>
                <a:gd name="connsiteX3" fmla="*/ 4674 w 92467"/>
                <a:gd name="connsiteY3" fmla="*/ 47779 h 69350"/>
                <a:gd name="connsiteX4" fmla="*/ 34895 w 92467"/>
                <a:gd name="connsiteY4" fmla="*/ 4912 h 69350"/>
                <a:gd name="connsiteX5" fmla="*/ 41514 w 92467"/>
                <a:gd name="connsiteY5" fmla="*/ 4912 h 69350"/>
                <a:gd name="connsiteX6" fmla="*/ 41514 w 92467"/>
                <a:gd name="connsiteY6" fmla="*/ 47779 h 69350"/>
                <a:gd name="connsiteX7" fmla="*/ 50429 w 92467"/>
                <a:gd name="connsiteY7" fmla="*/ 47779 h 69350"/>
                <a:gd name="connsiteX8" fmla="*/ 50429 w 92467"/>
                <a:gd name="connsiteY8" fmla="*/ 55246 h 69350"/>
                <a:gd name="connsiteX9" fmla="*/ 41514 w 92467"/>
                <a:gd name="connsiteY9" fmla="*/ 55246 h 69350"/>
                <a:gd name="connsiteX10" fmla="*/ 41514 w 92467"/>
                <a:gd name="connsiteY10" fmla="*/ 71134 h 69350"/>
                <a:gd name="connsiteX11" fmla="*/ 33331 w 92467"/>
                <a:gd name="connsiteY11" fmla="*/ 71134 h 69350"/>
                <a:gd name="connsiteX12" fmla="*/ 33331 w 92467"/>
                <a:gd name="connsiteY12" fmla="*/ 47779 h 69350"/>
                <a:gd name="connsiteX13" fmla="*/ 33331 w 92467"/>
                <a:gd name="connsiteY13" fmla="*/ 18035 h 69350"/>
                <a:gd name="connsiteX14" fmla="*/ 12618 w 92467"/>
                <a:gd name="connsiteY14" fmla="*/ 47779 h 69350"/>
                <a:gd name="connsiteX15" fmla="*/ 33331 w 92467"/>
                <a:gd name="connsiteY15" fmla="*/ 47779 h 69350"/>
                <a:gd name="connsiteX16" fmla="*/ 91847 w 92467"/>
                <a:gd name="connsiteY16" fmla="*/ 71134 h 69350"/>
                <a:gd name="connsiteX17" fmla="*/ 83779 w 92467"/>
                <a:gd name="connsiteY17" fmla="*/ 71134 h 69350"/>
                <a:gd name="connsiteX18" fmla="*/ 83779 w 92467"/>
                <a:gd name="connsiteY18" fmla="*/ 19360 h 69350"/>
                <a:gd name="connsiteX19" fmla="*/ 75950 w 92467"/>
                <a:gd name="connsiteY19" fmla="*/ 25024 h 69350"/>
                <a:gd name="connsiteX20" fmla="*/ 67521 w 92467"/>
                <a:gd name="connsiteY20" fmla="*/ 29116 h 69350"/>
                <a:gd name="connsiteX21" fmla="*/ 67521 w 92467"/>
                <a:gd name="connsiteY21" fmla="*/ 21287 h 69350"/>
                <a:gd name="connsiteX22" fmla="*/ 79325 w 92467"/>
                <a:gd name="connsiteY22" fmla="*/ 13581 h 69350"/>
                <a:gd name="connsiteX23" fmla="*/ 86669 w 92467"/>
                <a:gd name="connsiteY23" fmla="*/ 4674 h 69350"/>
                <a:gd name="connsiteX24" fmla="*/ 91847 w 92467"/>
                <a:gd name="connsiteY24" fmla="*/ 4674 h 69350"/>
                <a:gd name="connsiteX25" fmla="*/ 91847 w 92467"/>
                <a:gd name="connsiteY25"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2467" h="69350">
                  <a:moveTo>
                    <a:pt x="33331" y="71134"/>
                  </a:moveTo>
                  <a:lnTo>
                    <a:pt x="33331" y="55246"/>
                  </a:lnTo>
                  <a:lnTo>
                    <a:pt x="4674" y="55246"/>
                  </a:lnTo>
                  <a:lnTo>
                    <a:pt x="4674" y="47779"/>
                  </a:lnTo>
                  <a:lnTo>
                    <a:pt x="34895" y="4912"/>
                  </a:lnTo>
                  <a:lnTo>
                    <a:pt x="41514" y="4912"/>
                  </a:lnTo>
                  <a:lnTo>
                    <a:pt x="41514" y="47779"/>
                  </a:lnTo>
                  <a:lnTo>
                    <a:pt x="50429" y="47779"/>
                  </a:lnTo>
                  <a:lnTo>
                    <a:pt x="50429" y="55246"/>
                  </a:lnTo>
                  <a:lnTo>
                    <a:pt x="41514" y="55246"/>
                  </a:lnTo>
                  <a:lnTo>
                    <a:pt x="41514" y="71134"/>
                  </a:lnTo>
                  <a:lnTo>
                    <a:pt x="33331" y="71134"/>
                  </a:lnTo>
                  <a:close/>
                  <a:moveTo>
                    <a:pt x="33331" y="47779"/>
                  </a:moveTo>
                  <a:lnTo>
                    <a:pt x="33331" y="18035"/>
                  </a:lnTo>
                  <a:lnTo>
                    <a:pt x="12618" y="47779"/>
                  </a:lnTo>
                  <a:lnTo>
                    <a:pt x="33331" y="47779"/>
                  </a:lnTo>
                  <a:close/>
                  <a:moveTo>
                    <a:pt x="91847" y="71134"/>
                  </a:moveTo>
                  <a:lnTo>
                    <a:pt x="83779" y="71134"/>
                  </a:lnTo>
                  <a:lnTo>
                    <a:pt x="83779" y="19360"/>
                  </a:lnTo>
                  <a:cubicBezTo>
                    <a:pt x="81768" y="21210"/>
                    <a:pt x="79164" y="23098"/>
                    <a:pt x="75950" y="25024"/>
                  </a:cubicBezTo>
                  <a:cubicBezTo>
                    <a:pt x="72822" y="26866"/>
                    <a:pt x="70009" y="28230"/>
                    <a:pt x="67521" y="29116"/>
                  </a:cubicBezTo>
                  <a:lnTo>
                    <a:pt x="67521" y="21287"/>
                  </a:lnTo>
                  <a:cubicBezTo>
                    <a:pt x="72021" y="19122"/>
                    <a:pt x="75950" y="16556"/>
                    <a:pt x="79325" y="13581"/>
                  </a:cubicBezTo>
                  <a:cubicBezTo>
                    <a:pt x="82778" y="10530"/>
                    <a:pt x="85220" y="7563"/>
                    <a:pt x="86669" y="4674"/>
                  </a:cubicBezTo>
                  <a:lnTo>
                    <a:pt x="91847" y="4674"/>
                  </a:lnTo>
                  <a:lnTo>
                    <a:pt x="91847" y="71134"/>
                  </a:lnTo>
                  <a:close/>
                </a:path>
              </a:pathLst>
            </a:custGeom>
            <a:solidFill>
              <a:srgbClr val="4285F4"/>
            </a:solidFill>
            <a:ln w="7703" cap="sq">
              <a:noFill/>
              <a:prstDash val="solid"/>
              <a:miter/>
            </a:ln>
          </p:spPr>
          <p:txBody>
            <a:bodyPr rtlCol="0" anchor="ctr"/>
            <a:lstStyle/>
            <a:p>
              <a:endParaRPr lang="en-US">
                <a:noFill/>
              </a:endParaRPr>
            </a:p>
          </p:txBody>
        </p:sp>
        <p:sp>
          <p:nvSpPr>
            <p:cNvPr id="1129" name="Freeform: Shape 1128">
              <a:extLst>
                <a:ext uri="{FF2B5EF4-FFF2-40B4-BE49-F238E27FC236}">
                  <a16:creationId xmlns:a16="http://schemas.microsoft.com/office/drawing/2014/main" id="{0A9136EF-714D-42F3-9547-58289A0F09A6}"/>
                </a:ext>
              </a:extLst>
            </p:cNvPr>
            <p:cNvSpPr/>
            <p:nvPr/>
          </p:nvSpPr>
          <p:spPr>
            <a:xfrm>
              <a:off x="5389128" y="1167829"/>
              <a:ext cx="123290" cy="92467"/>
            </a:xfrm>
            <a:custGeom>
              <a:avLst/>
              <a:gdLst>
                <a:gd name="connsiteX0" fmla="*/ 14021 w 123289"/>
                <a:gd name="connsiteY0" fmla="*/ 63021 h 92467"/>
                <a:gd name="connsiteX1" fmla="*/ 22204 w 123289"/>
                <a:gd name="connsiteY1" fmla="*/ 61942 h 92467"/>
                <a:gd name="connsiteX2" fmla="*/ 26897 w 123289"/>
                <a:gd name="connsiteY2" fmla="*/ 71936 h 92467"/>
                <a:gd name="connsiteX3" fmla="*/ 35088 w 123289"/>
                <a:gd name="connsiteY3" fmla="*/ 74941 h 92467"/>
                <a:gd name="connsiteX4" fmla="*/ 44843 w 123289"/>
                <a:gd name="connsiteY4" fmla="*/ 70973 h 92467"/>
                <a:gd name="connsiteX5" fmla="*/ 48812 w 123289"/>
                <a:gd name="connsiteY5" fmla="*/ 61094 h 92467"/>
                <a:gd name="connsiteX6" fmla="*/ 45082 w 123289"/>
                <a:gd name="connsiteY6" fmla="*/ 51948 h 92467"/>
                <a:gd name="connsiteX7" fmla="*/ 35812 w 123289"/>
                <a:gd name="connsiteY7" fmla="*/ 48218 h 92467"/>
                <a:gd name="connsiteX8" fmla="*/ 30033 w 123289"/>
                <a:gd name="connsiteY8" fmla="*/ 49181 h 92467"/>
                <a:gd name="connsiteX9" fmla="*/ 30996 w 123289"/>
                <a:gd name="connsiteY9" fmla="*/ 41953 h 92467"/>
                <a:gd name="connsiteX10" fmla="*/ 32321 w 123289"/>
                <a:gd name="connsiteY10" fmla="*/ 42077 h 92467"/>
                <a:gd name="connsiteX11" fmla="*/ 41591 w 123289"/>
                <a:gd name="connsiteY11" fmla="*/ 39426 h 92467"/>
                <a:gd name="connsiteX12" fmla="*/ 45806 w 123289"/>
                <a:gd name="connsiteY12" fmla="*/ 30996 h 92467"/>
                <a:gd name="connsiteX13" fmla="*/ 42793 w 123289"/>
                <a:gd name="connsiteY13" fmla="*/ 23653 h 92467"/>
                <a:gd name="connsiteX14" fmla="*/ 34965 w 123289"/>
                <a:gd name="connsiteY14" fmla="*/ 20640 h 92467"/>
                <a:gd name="connsiteX15" fmla="*/ 27020 w 123289"/>
                <a:gd name="connsiteY15" fmla="*/ 23653 h 92467"/>
                <a:gd name="connsiteX16" fmla="*/ 23044 w 123289"/>
                <a:gd name="connsiteY16" fmla="*/ 32560 h 92467"/>
                <a:gd name="connsiteX17" fmla="*/ 14861 w 123289"/>
                <a:gd name="connsiteY17" fmla="*/ 31119 h 92467"/>
                <a:gd name="connsiteX18" fmla="*/ 21603 w 123289"/>
                <a:gd name="connsiteY18" fmla="*/ 18598 h 92467"/>
                <a:gd name="connsiteX19" fmla="*/ 34726 w 123289"/>
                <a:gd name="connsiteY19" fmla="*/ 14021 h 92467"/>
                <a:gd name="connsiteX20" fmla="*/ 44720 w 123289"/>
                <a:gd name="connsiteY20" fmla="*/ 16432 h 92467"/>
                <a:gd name="connsiteX21" fmla="*/ 51701 w 123289"/>
                <a:gd name="connsiteY21" fmla="*/ 22689 h 92467"/>
                <a:gd name="connsiteX22" fmla="*/ 54113 w 123289"/>
                <a:gd name="connsiteY22" fmla="*/ 31235 h 92467"/>
                <a:gd name="connsiteX23" fmla="*/ 51824 w 123289"/>
                <a:gd name="connsiteY23" fmla="*/ 39064 h 92467"/>
                <a:gd name="connsiteX24" fmla="*/ 45082 w 123289"/>
                <a:gd name="connsiteY24" fmla="*/ 44604 h 92467"/>
                <a:gd name="connsiteX25" fmla="*/ 54113 w 123289"/>
                <a:gd name="connsiteY25" fmla="*/ 50260 h 92467"/>
                <a:gd name="connsiteX26" fmla="*/ 57365 w 123289"/>
                <a:gd name="connsiteY26" fmla="*/ 60979 h 92467"/>
                <a:gd name="connsiteX27" fmla="*/ 50977 w 123289"/>
                <a:gd name="connsiteY27" fmla="*/ 75666 h 92467"/>
                <a:gd name="connsiteX28" fmla="*/ 35088 w 123289"/>
                <a:gd name="connsiteY28" fmla="*/ 81684 h 92467"/>
                <a:gd name="connsiteX29" fmla="*/ 20640 w 123289"/>
                <a:gd name="connsiteY29" fmla="*/ 76505 h 92467"/>
                <a:gd name="connsiteX30" fmla="*/ 14021 w 123289"/>
                <a:gd name="connsiteY30" fmla="*/ 63021 h 92467"/>
                <a:gd name="connsiteX31" fmla="*/ 68438 w 123289"/>
                <a:gd name="connsiteY31" fmla="*/ 22928 h 92467"/>
                <a:gd name="connsiteX32" fmla="*/ 68438 w 123289"/>
                <a:gd name="connsiteY32" fmla="*/ 15107 h 92467"/>
                <a:gd name="connsiteX33" fmla="*/ 111304 w 123289"/>
                <a:gd name="connsiteY33" fmla="*/ 15107 h 92467"/>
                <a:gd name="connsiteX34" fmla="*/ 111304 w 123289"/>
                <a:gd name="connsiteY34" fmla="*/ 21487 h 92467"/>
                <a:gd name="connsiteX35" fmla="*/ 98782 w 123289"/>
                <a:gd name="connsiteY35" fmla="*/ 39426 h 92467"/>
                <a:gd name="connsiteX36" fmla="*/ 89266 w 123289"/>
                <a:gd name="connsiteY36" fmla="*/ 62304 h 92467"/>
                <a:gd name="connsiteX37" fmla="*/ 86138 w 123289"/>
                <a:gd name="connsiteY37" fmla="*/ 80482 h 92467"/>
                <a:gd name="connsiteX38" fmla="*/ 77708 w 123289"/>
                <a:gd name="connsiteY38" fmla="*/ 80482 h 92467"/>
                <a:gd name="connsiteX39" fmla="*/ 80720 w 123289"/>
                <a:gd name="connsiteY39" fmla="*/ 61580 h 92467"/>
                <a:gd name="connsiteX40" fmla="*/ 89150 w 123289"/>
                <a:gd name="connsiteY40" fmla="*/ 40266 h 92467"/>
                <a:gd name="connsiteX41" fmla="*/ 100948 w 123289"/>
                <a:gd name="connsiteY41" fmla="*/ 22928 h 92467"/>
                <a:gd name="connsiteX42" fmla="*/ 68438 w 123289"/>
                <a:gd name="connsiteY42" fmla="*/ 22928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3289" h="92467">
                  <a:moveTo>
                    <a:pt x="14021" y="63021"/>
                  </a:moveTo>
                  <a:lnTo>
                    <a:pt x="22204" y="61942"/>
                  </a:lnTo>
                  <a:cubicBezTo>
                    <a:pt x="23090" y="66519"/>
                    <a:pt x="24654" y="69848"/>
                    <a:pt x="26897" y="71936"/>
                  </a:cubicBezTo>
                  <a:cubicBezTo>
                    <a:pt x="29147" y="73939"/>
                    <a:pt x="31875" y="74941"/>
                    <a:pt x="35088" y="74941"/>
                  </a:cubicBezTo>
                  <a:cubicBezTo>
                    <a:pt x="38941" y="74941"/>
                    <a:pt x="42192" y="73616"/>
                    <a:pt x="44843" y="70973"/>
                  </a:cubicBezTo>
                  <a:cubicBezTo>
                    <a:pt x="47486" y="68322"/>
                    <a:pt x="48812" y="65032"/>
                    <a:pt x="48812" y="61094"/>
                  </a:cubicBezTo>
                  <a:cubicBezTo>
                    <a:pt x="48812" y="57403"/>
                    <a:pt x="47571" y="54352"/>
                    <a:pt x="45082" y="51948"/>
                  </a:cubicBezTo>
                  <a:cubicBezTo>
                    <a:pt x="42670" y="49459"/>
                    <a:pt x="39580" y="48218"/>
                    <a:pt x="35812" y="48218"/>
                  </a:cubicBezTo>
                  <a:cubicBezTo>
                    <a:pt x="34286" y="48218"/>
                    <a:pt x="32360" y="48534"/>
                    <a:pt x="30033" y="49181"/>
                  </a:cubicBezTo>
                  <a:lnTo>
                    <a:pt x="30996" y="41953"/>
                  </a:lnTo>
                  <a:cubicBezTo>
                    <a:pt x="31559" y="42030"/>
                    <a:pt x="31998" y="42077"/>
                    <a:pt x="32321" y="42077"/>
                  </a:cubicBezTo>
                  <a:cubicBezTo>
                    <a:pt x="35766" y="42077"/>
                    <a:pt x="38856" y="41191"/>
                    <a:pt x="41591" y="39426"/>
                  </a:cubicBezTo>
                  <a:cubicBezTo>
                    <a:pt x="44396" y="37577"/>
                    <a:pt x="45806" y="34772"/>
                    <a:pt x="45806" y="30996"/>
                  </a:cubicBezTo>
                  <a:cubicBezTo>
                    <a:pt x="45806" y="28029"/>
                    <a:pt x="44797" y="25579"/>
                    <a:pt x="42793" y="23653"/>
                  </a:cubicBezTo>
                  <a:cubicBezTo>
                    <a:pt x="40782" y="21649"/>
                    <a:pt x="38178" y="20640"/>
                    <a:pt x="34965" y="20640"/>
                  </a:cubicBezTo>
                  <a:cubicBezTo>
                    <a:pt x="31836" y="20640"/>
                    <a:pt x="29185" y="21649"/>
                    <a:pt x="27020" y="23653"/>
                  </a:cubicBezTo>
                  <a:cubicBezTo>
                    <a:pt x="24932" y="25656"/>
                    <a:pt x="23607" y="28630"/>
                    <a:pt x="23044" y="32560"/>
                  </a:cubicBezTo>
                  <a:lnTo>
                    <a:pt x="14861" y="31119"/>
                  </a:lnTo>
                  <a:cubicBezTo>
                    <a:pt x="15824" y="25741"/>
                    <a:pt x="18074" y="21564"/>
                    <a:pt x="21603" y="18598"/>
                  </a:cubicBezTo>
                  <a:cubicBezTo>
                    <a:pt x="25132" y="15546"/>
                    <a:pt x="29509" y="14021"/>
                    <a:pt x="34726" y="14021"/>
                  </a:cubicBezTo>
                  <a:cubicBezTo>
                    <a:pt x="38340" y="14021"/>
                    <a:pt x="41668" y="14822"/>
                    <a:pt x="44720" y="16432"/>
                  </a:cubicBezTo>
                  <a:cubicBezTo>
                    <a:pt x="47771" y="17950"/>
                    <a:pt x="50098" y="20039"/>
                    <a:pt x="51701" y="22689"/>
                  </a:cubicBezTo>
                  <a:cubicBezTo>
                    <a:pt x="53304" y="25340"/>
                    <a:pt x="54113" y="28191"/>
                    <a:pt x="54113" y="31235"/>
                  </a:cubicBezTo>
                  <a:cubicBezTo>
                    <a:pt x="54113" y="34047"/>
                    <a:pt x="53350" y="36660"/>
                    <a:pt x="51824" y="39064"/>
                  </a:cubicBezTo>
                  <a:cubicBezTo>
                    <a:pt x="50299" y="41391"/>
                    <a:pt x="48049" y="43240"/>
                    <a:pt x="45082" y="44604"/>
                  </a:cubicBezTo>
                  <a:cubicBezTo>
                    <a:pt x="48935" y="45483"/>
                    <a:pt x="51940" y="47371"/>
                    <a:pt x="54113" y="50260"/>
                  </a:cubicBezTo>
                  <a:cubicBezTo>
                    <a:pt x="56278" y="53073"/>
                    <a:pt x="57365" y="56640"/>
                    <a:pt x="57365" y="60979"/>
                  </a:cubicBezTo>
                  <a:cubicBezTo>
                    <a:pt x="57365" y="66758"/>
                    <a:pt x="55230" y="71651"/>
                    <a:pt x="50977" y="75666"/>
                  </a:cubicBezTo>
                  <a:cubicBezTo>
                    <a:pt x="46808" y="79680"/>
                    <a:pt x="41507" y="81684"/>
                    <a:pt x="35088" y="81684"/>
                  </a:cubicBezTo>
                  <a:cubicBezTo>
                    <a:pt x="29309" y="81684"/>
                    <a:pt x="24493" y="79958"/>
                    <a:pt x="20640" y="76505"/>
                  </a:cubicBezTo>
                  <a:cubicBezTo>
                    <a:pt x="16787" y="72976"/>
                    <a:pt x="14576" y="68484"/>
                    <a:pt x="14021" y="63021"/>
                  </a:cubicBezTo>
                  <a:close/>
                  <a:moveTo>
                    <a:pt x="68438" y="22928"/>
                  </a:moveTo>
                  <a:lnTo>
                    <a:pt x="68438" y="15107"/>
                  </a:lnTo>
                  <a:lnTo>
                    <a:pt x="111304" y="15107"/>
                  </a:lnTo>
                  <a:lnTo>
                    <a:pt x="111304" y="21487"/>
                  </a:lnTo>
                  <a:cubicBezTo>
                    <a:pt x="107128" y="25980"/>
                    <a:pt x="102951" y="31959"/>
                    <a:pt x="98782" y="39426"/>
                  </a:cubicBezTo>
                  <a:cubicBezTo>
                    <a:pt x="94683" y="46808"/>
                    <a:pt x="91516" y="54437"/>
                    <a:pt x="89266" y="62304"/>
                  </a:cubicBezTo>
                  <a:cubicBezTo>
                    <a:pt x="87579" y="67837"/>
                    <a:pt x="86538" y="73901"/>
                    <a:pt x="86138" y="80482"/>
                  </a:cubicBezTo>
                  <a:lnTo>
                    <a:pt x="77708" y="80482"/>
                  </a:lnTo>
                  <a:cubicBezTo>
                    <a:pt x="77792" y="75265"/>
                    <a:pt x="78794" y="68962"/>
                    <a:pt x="80720" y="61580"/>
                  </a:cubicBezTo>
                  <a:cubicBezTo>
                    <a:pt x="82724" y="54198"/>
                    <a:pt x="85536" y="47093"/>
                    <a:pt x="89150" y="40266"/>
                  </a:cubicBezTo>
                  <a:cubicBezTo>
                    <a:pt x="92841" y="33446"/>
                    <a:pt x="96771" y="27667"/>
                    <a:pt x="100948" y="22928"/>
                  </a:cubicBezTo>
                  <a:lnTo>
                    <a:pt x="68438" y="22928"/>
                  </a:lnTo>
                  <a:close/>
                </a:path>
              </a:pathLst>
            </a:custGeom>
            <a:noFill/>
            <a:ln w="23108" cap="rnd">
              <a:solidFill>
                <a:srgbClr val="FFFFFF"/>
              </a:solidFill>
              <a:prstDash val="solid"/>
              <a:round/>
            </a:ln>
          </p:spPr>
          <p:txBody>
            <a:bodyPr rtlCol="0" anchor="ctr"/>
            <a:lstStyle/>
            <a:p>
              <a:endParaRPr lang="en-US">
                <a:noFill/>
              </a:endParaRPr>
            </a:p>
          </p:txBody>
        </p:sp>
        <p:sp>
          <p:nvSpPr>
            <p:cNvPr id="1130" name="Freeform: Shape 1129">
              <a:extLst>
                <a:ext uri="{FF2B5EF4-FFF2-40B4-BE49-F238E27FC236}">
                  <a16:creationId xmlns:a16="http://schemas.microsoft.com/office/drawing/2014/main" id="{4A6278B4-AC16-4C81-89BD-902EB265CCB2}"/>
                </a:ext>
              </a:extLst>
            </p:cNvPr>
            <p:cNvSpPr/>
            <p:nvPr/>
          </p:nvSpPr>
          <p:spPr>
            <a:xfrm>
              <a:off x="5398475" y="1177176"/>
              <a:ext cx="100173" cy="69351"/>
            </a:xfrm>
            <a:custGeom>
              <a:avLst/>
              <a:gdLst>
                <a:gd name="connsiteX0" fmla="*/ 4674 w 100173"/>
                <a:gd name="connsiteY0" fmla="*/ 53674 h 69350"/>
                <a:gd name="connsiteX1" fmla="*/ 12857 w 100173"/>
                <a:gd name="connsiteY1" fmla="*/ 52595 h 69350"/>
                <a:gd name="connsiteX2" fmla="*/ 17550 w 100173"/>
                <a:gd name="connsiteY2" fmla="*/ 62589 h 69350"/>
                <a:gd name="connsiteX3" fmla="*/ 25741 w 100173"/>
                <a:gd name="connsiteY3" fmla="*/ 65594 h 69350"/>
                <a:gd name="connsiteX4" fmla="*/ 35496 w 100173"/>
                <a:gd name="connsiteY4" fmla="*/ 61626 h 69350"/>
                <a:gd name="connsiteX5" fmla="*/ 39465 w 100173"/>
                <a:gd name="connsiteY5" fmla="*/ 51747 h 69350"/>
                <a:gd name="connsiteX6" fmla="*/ 35735 w 100173"/>
                <a:gd name="connsiteY6" fmla="*/ 42601 h 69350"/>
                <a:gd name="connsiteX7" fmla="*/ 26465 w 100173"/>
                <a:gd name="connsiteY7" fmla="*/ 38871 h 69350"/>
                <a:gd name="connsiteX8" fmla="*/ 20686 w 100173"/>
                <a:gd name="connsiteY8" fmla="*/ 39834 h 69350"/>
                <a:gd name="connsiteX9" fmla="*/ 21649 w 100173"/>
                <a:gd name="connsiteY9" fmla="*/ 32606 h 69350"/>
                <a:gd name="connsiteX10" fmla="*/ 22974 w 100173"/>
                <a:gd name="connsiteY10" fmla="*/ 32730 h 69350"/>
                <a:gd name="connsiteX11" fmla="*/ 32244 w 100173"/>
                <a:gd name="connsiteY11" fmla="*/ 30079 h 69350"/>
                <a:gd name="connsiteX12" fmla="*/ 36459 w 100173"/>
                <a:gd name="connsiteY12" fmla="*/ 21649 h 69350"/>
                <a:gd name="connsiteX13" fmla="*/ 33446 w 100173"/>
                <a:gd name="connsiteY13" fmla="*/ 14306 h 69350"/>
                <a:gd name="connsiteX14" fmla="*/ 25618 w 100173"/>
                <a:gd name="connsiteY14" fmla="*/ 11293 h 69350"/>
                <a:gd name="connsiteX15" fmla="*/ 17673 w 100173"/>
                <a:gd name="connsiteY15" fmla="*/ 14306 h 69350"/>
                <a:gd name="connsiteX16" fmla="*/ 13697 w 100173"/>
                <a:gd name="connsiteY16" fmla="*/ 23213 h 69350"/>
                <a:gd name="connsiteX17" fmla="*/ 5514 w 100173"/>
                <a:gd name="connsiteY17" fmla="*/ 21772 h 69350"/>
                <a:gd name="connsiteX18" fmla="*/ 12256 w 100173"/>
                <a:gd name="connsiteY18" fmla="*/ 9251 h 69350"/>
                <a:gd name="connsiteX19" fmla="*/ 25379 w 100173"/>
                <a:gd name="connsiteY19" fmla="*/ 4674 h 69350"/>
                <a:gd name="connsiteX20" fmla="*/ 35373 w 100173"/>
                <a:gd name="connsiteY20" fmla="*/ 7085 h 69350"/>
                <a:gd name="connsiteX21" fmla="*/ 42354 w 100173"/>
                <a:gd name="connsiteY21" fmla="*/ 13342 h 69350"/>
                <a:gd name="connsiteX22" fmla="*/ 44766 w 100173"/>
                <a:gd name="connsiteY22" fmla="*/ 21888 h 69350"/>
                <a:gd name="connsiteX23" fmla="*/ 42477 w 100173"/>
                <a:gd name="connsiteY23" fmla="*/ 29717 h 69350"/>
                <a:gd name="connsiteX24" fmla="*/ 35735 w 100173"/>
                <a:gd name="connsiteY24" fmla="*/ 35257 h 69350"/>
                <a:gd name="connsiteX25" fmla="*/ 44766 w 100173"/>
                <a:gd name="connsiteY25" fmla="*/ 40913 h 69350"/>
                <a:gd name="connsiteX26" fmla="*/ 48018 w 100173"/>
                <a:gd name="connsiteY26" fmla="*/ 51632 h 69350"/>
                <a:gd name="connsiteX27" fmla="*/ 41630 w 100173"/>
                <a:gd name="connsiteY27" fmla="*/ 66318 h 69350"/>
                <a:gd name="connsiteX28" fmla="*/ 25741 w 100173"/>
                <a:gd name="connsiteY28" fmla="*/ 72337 h 69350"/>
                <a:gd name="connsiteX29" fmla="*/ 11293 w 100173"/>
                <a:gd name="connsiteY29" fmla="*/ 67158 h 69350"/>
                <a:gd name="connsiteX30" fmla="*/ 4674 w 100173"/>
                <a:gd name="connsiteY30" fmla="*/ 53674 h 69350"/>
                <a:gd name="connsiteX31" fmla="*/ 59091 w 100173"/>
                <a:gd name="connsiteY31" fmla="*/ 13581 h 69350"/>
                <a:gd name="connsiteX32" fmla="*/ 59091 w 100173"/>
                <a:gd name="connsiteY32" fmla="*/ 5760 h 69350"/>
                <a:gd name="connsiteX33" fmla="*/ 101957 w 100173"/>
                <a:gd name="connsiteY33" fmla="*/ 5760 h 69350"/>
                <a:gd name="connsiteX34" fmla="*/ 101957 w 100173"/>
                <a:gd name="connsiteY34" fmla="*/ 12140 h 69350"/>
                <a:gd name="connsiteX35" fmla="*/ 89435 w 100173"/>
                <a:gd name="connsiteY35" fmla="*/ 30079 h 69350"/>
                <a:gd name="connsiteX36" fmla="*/ 79919 w 100173"/>
                <a:gd name="connsiteY36" fmla="*/ 52957 h 69350"/>
                <a:gd name="connsiteX37" fmla="*/ 76790 w 100173"/>
                <a:gd name="connsiteY37" fmla="*/ 71134 h 69350"/>
                <a:gd name="connsiteX38" fmla="*/ 68361 w 100173"/>
                <a:gd name="connsiteY38" fmla="*/ 71134 h 69350"/>
                <a:gd name="connsiteX39" fmla="*/ 71373 w 100173"/>
                <a:gd name="connsiteY39" fmla="*/ 52233 h 69350"/>
                <a:gd name="connsiteX40" fmla="*/ 79803 w 100173"/>
                <a:gd name="connsiteY40" fmla="*/ 30919 h 69350"/>
                <a:gd name="connsiteX41" fmla="*/ 91601 w 100173"/>
                <a:gd name="connsiteY41" fmla="*/ 13581 h 69350"/>
                <a:gd name="connsiteX42" fmla="*/ 59091 w 100173"/>
                <a:gd name="connsiteY42" fmla="*/ 1358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0173" h="69350">
                  <a:moveTo>
                    <a:pt x="4674" y="53674"/>
                  </a:moveTo>
                  <a:lnTo>
                    <a:pt x="12857" y="52595"/>
                  </a:lnTo>
                  <a:cubicBezTo>
                    <a:pt x="13743" y="57172"/>
                    <a:pt x="15307" y="60501"/>
                    <a:pt x="17550" y="62589"/>
                  </a:cubicBezTo>
                  <a:cubicBezTo>
                    <a:pt x="19800" y="64592"/>
                    <a:pt x="22528" y="65594"/>
                    <a:pt x="25741" y="65594"/>
                  </a:cubicBezTo>
                  <a:cubicBezTo>
                    <a:pt x="29594" y="65594"/>
                    <a:pt x="32845" y="64269"/>
                    <a:pt x="35496" y="61626"/>
                  </a:cubicBezTo>
                  <a:cubicBezTo>
                    <a:pt x="38139" y="58975"/>
                    <a:pt x="39465" y="55685"/>
                    <a:pt x="39465" y="51747"/>
                  </a:cubicBezTo>
                  <a:cubicBezTo>
                    <a:pt x="39465" y="48056"/>
                    <a:pt x="38224" y="45005"/>
                    <a:pt x="35735" y="42601"/>
                  </a:cubicBezTo>
                  <a:cubicBezTo>
                    <a:pt x="33323" y="40112"/>
                    <a:pt x="30233" y="38871"/>
                    <a:pt x="26465" y="38871"/>
                  </a:cubicBezTo>
                  <a:cubicBezTo>
                    <a:pt x="24939" y="38871"/>
                    <a:pt x="23013" y="39187"/>
                    <a:pt x="20686" y="39834"/>
                  </a:cubicBezTo>
                  <a:lnTo>
                    <a:pt x="21649" y="32606"/>
                  </a:lnTo>
                  <a:cubicBezTo>
                    <a:pt x="22212" y="32683"/>
                    <a:pt x="22651" y="32730"/>
                    <a:pt x="22974" y="32730"/>
                  </a:cubicBezTo>
                  <a:cubicBezTo>
                    <a:pt x="26419" y="32730"/>
                    <a:pt x="29509" y="31844"/>
                    <a:pt x="32244" y="30079"/>
                  </a:cubicBezTo>
                  <a:cubicBezTo>
                    <a:pt x="35049" y="28230"/>
                    <a:pt x="36459" y="25425"/>
                    <a:pt x="36459" y="21649"/>
                  </a:cubicBezTo>
                  <a:cubicBezTo>
                    <a:pt x="36459" y="18682"/>
                    <a:pt x="35450" y="16232"/>
                    <a:pt x="33446" y="14306"/>
                  </a:cubicBezTo>
                  <a:cubicBezTo>
                    <a:pt x="31435" y="12302"/>
                    <a:pt x="28831" y="11293"/>
                    <a:pt x="25618" y="11293"/>
                  </a:cubicBezTo>
                  <a:cubicBezTo>
                    <a:pt x="22489" y="11293"/>
                    <a:pt x="19838" y="12302"/>
                    <a:pt x="17673" y="14306"/>
                  </a:cubicBezTo>
                  <a:cubicBezTo>
                    <a:pt x="15585" y="16309"/>
                    <a:pt x="14259" y="19283"/>
                    <a:pt x="13697" y="23213"/>
                  </a:cubicBezTo>
                  <a:lnTo>
                    <a:pt x="5514" y="21772"/>
                  </a:lnTo>
                  <a:cubicBezTo>
                    <a:pt x="6477" y="16394"/>
                    <a:pt x="8727" y="12217"/>
                    <a:pt x="12256" y="9251"/>
                  </a:cubicBezTo>
                  <a:cubicBezTo>
                    <a:pt x="15785" y="6199"/>
                    <a:pt x="20162" y="4674"/>
                    <a:pt x="25379" y="4674"/>
                  </a:cubicBezTo>
                  <a:cubicBezTo>
                    <a:pt x="28993" y="4674"/>
                    <a:pt x="32321" y="5475"/>
                    <a:pt x="35373" y="7085"/>
                  </a:cubicBezTo>
                  <a:cubicBezTo>
                    <a:pt x="38424" y="8603"/>
                    <a:pt x="40751" y="10692"/>
                    <a:pt x="42354" y="13342"/>
                  </a:cubicBezTo>
                  <a:cubicBezTo>
                    <a:pt x="43957" y="15993"/>
                    <a:pt x="44766" y="18844"/>
                    <a:pt x="44766" y="21888"/>
                  </a:cubicBezTo>
                  <a:cubicBezTo>
                    <a:pt x="44766" y="24700"/>
                    <a:pt x="44003" y="27313"/>
                    <a:pt x="42477" y="29717"/>
                  </a:cubicBezTo>
                  <a:cubicBezTo>
                    <a:pt x="40952" y="32044"/>
                    <a:pt x="38702" y="33893"/>
                    <a:pt x="35735" y="35257"/>
                  </a:cubicBezTo>
                  <a:cubicBezTo>
                    <a:pt x="39588" y="36136"/>
                    <a:pt x="42593" y="38023"/>
                    <a:pt x="44766" y="40913"/>
                  </a:cubicBezTo>
                  <a:cubicBezTo>
                    <a:pt x="46931" y="43726"/>
                    <a:pt x="48018" y="47293"/>
                    <a:pt x="48018" y="51632"/>
                  </a:cubicBezTo>
                  <a:cubicBezTo>
                    <a:pt x="48018" y="57411"/>
                    <a:pt x="45883" y="62304"/>
                    <a:pt x="41630" y="66318"/>
                  </a:cubicBezTo>
                  <a:cubicBezTo>
                    <a:pt x="37461" y="70333"/>
                    <a:pt x="32160" y="72337"/>
                    <a:pt x="25741" y="72337"/>
                  </a:cubicBezTo>
                  <a:cubicBezTo>
                    <a:pt x="19962" y="72337"/>
                    <a:pt x="15146" y="70611"/>
                    <a:pt x="11293" y="67158"/>
                  </a:cubicBezTo>
                  <a:cubicBezTo>
                    <a:pt x="7440" y="63629"/>
                    <a:pt x="5228" y="59137"/>
                    <a:pt x="4674" y="53674"/>
                  </a:cubicBezTo>
                  <a:close/>
                  <a:moveTo>
                    <a:pt x="59091" y="13581"/>
                  </a:moveTo>
                  <a:lnTo>
                    <a:pt x="59091" y="5760"/>
                  </a:lnTo>
                  <a:lnTo>
                    <a:pt x="101957" y="5760"/>
                  </a:lnTo>
                  <a:lnTo>
                    <a:pt x="101957" y="12140"/>
                  </a:lnTo>
                  <a:cubicBezTo>
                    <a:pt x="97781" y="16633"/>
                    <a:pt x="93604" y="22612"/>
                    <a:pt x="89435" y="30079"/>
                  </a:cubicBezTo>
                  <a:cubicBezTo>
                    <a:pt x="85336" y="37461"/>
                    <a:pt x="82169" y="45089"/>
                    <a:pt x="79919" y="52957"/>
                  </a:cubicBezTo>
                  <a:cubicBezTo>
                    <a:pt x="78232" y="58490"/>
                    <a:pt x="77191" y="64554"/>
                    <a:pt x="76790" y="71134"/>
                  </a:cubicBezTo>
                  <a:lnTo>
                    <a:pt x="68361" y="71134"/>
                  </a:lnTo>
                  <a:cubicBezTo>
                    <a:pt x="68445" y="65918"/>
                    <a:pt x="69447" y="59615"/>
                    <a:pt x="71373" y="52233"/>
                  </a:cubicBezTo>
                  <a:cubicBezTo>
                    <a:pt x="73377" y="44851"/>
                    <a:pt x="76189" y="37746"/>
                    <a:pt x="79803" y="30919"/>
                  </a:cubicBezTo>
                  <a:cubicBezTo>
                    <a:pt x="83494" y="24099"/>
                    <a:pt x="87424" y="18320"/>
                    <a:pt x="91601" y="13581"/>
                  </a:cubicBezTo>
                  <a:lnTo>
                    <a:pt x="59091" y="13581"/>
                  </a:lnTo>
                  <a:close/>
                </a:path>
              </a:pathLst>
            </a:custGeom>
            <a:solidFill>
              <a:srgbClr val="4285F4"/>
            </a:solidFill>
            <a:ln w="7703" cap="sq">
              <a:noFill/>
              <a:prstDash val="solid"/>
              <a:miter/>
            </a:ln>
          </p:spPr>
          <p:txBody>
            <a:bodyPr rtlCol="0" anchor="ctr"/>
            <a:lstStyle/>
            <a:p>
              <a:endParaRPr lang="en-US">
                <a:noFill/>
              </a:endParaRPr>
            </a:p>
          </p:txBody>
        </p:sp>
        <p:sp>
          <p:nvSpPr>
            <p:cNvPr id="1131" name="Freeform: Shape 1130">
              <a:extLst>
                <a:ext uri="{FF2B5EF4-FFF2-40B4-BE49-F238E27FC236}">
                  <a16:creationId xmlns:a16="http://schemas.microsoft.com/office/drawing/2014/main" id="{F5AF0D45-F028-4135-B25F-8974E7B3E1AA}"/>
                </a:ext>
              </a:extLst>
            </p:cNvPr>
            <p:cNvSpPr/>
            <p:nvPr/>
          </p:nvSpPr>
          <p:spPr>
            <a:xfrm>
              <a:off x="5309552" y="1283413"/>
              <a:ext cx="123290" cy="92467"/>
            </a:xfrm>
            <a:custGeom>
              <a:avLst/>
              <a:gdLst>
                <a:gd name="connsiteX0" fmla="*/ 14021 w 123289"/>
                <a:gd name="connsiteY0" fmla="*/ 63021 h 92467"/>
                <a:gd name="connsiteX1" fmla="*/ 22212 w 123289"/>
                <a:gd name="connsiteY1" fmla="*/ 61942 h 92467"/>
                <a:gd name="connsiteX2" fmla="*/ 26904 w 123289"/>
                <a:gd name="connsiteY2" fmla="*/ 71936 h 92467"/>
                <a:gd name="connsiteX3" fmla="*/ 35096 w 123289"/>
                <a:gd name="connsiteY3" fmla="*/ 74941 h 92467"/>
                <a:gd name="connsiteX4" fmla="*/ 44843 w 123289"/>
                <a:gd name="connsiteY4" fmla="*/ 70973 h 92467"/>
                <a:gd name="connsiteX5" fmla="*/ 48819 w 123289"/>
                <a:gd name="connsiteY5" fmla="*/ 61094 h 92467"/>
                <a:gd name="connsiteX6" fmla="*/ 45082 w 123289"/>
                <a:gd name="connsiteY6" fmla="*/ 51948 h 92467"/>
                <a:gd name="connsiteX7" fmla="*/ 35812 w 123289"/>
                <a:gd name="connsiteY7" fmla="*/ 48218 h 92467"/>
                <a:gd name="connsiteX8" fmla="*/ 30033 w 123289"/>
                <a:gd name="connsiteY8" fmla="*/ 49181 h 92467"/>
                <a:gd name="connsiteX9" fmla="*/ 30996 w 123289"/>
                <a:gd name="connsiteY9" fmla="*/ 41953 h 92467"/>
                <a:gd name="connsiteX10" fmla="*/ 32321 w 123289"/>
                <a:gd name="connsiteY10" fmla="*/ 42077 h 92467"/>
                <a:gd name="connsiteX11" fmla="*/ 41591 w 123289"/>
                <a:gd name="connsiteY11" fmla="*/ 39426 h 92467"/>
                <a:gd name="connsiteX12" fmla="*/ 45806 w 123289"/>
                <a:gd name="connsiteY12" fmla="*/ 30996 h 92467"/>
                <a:gd name="connsiteX13" fmla="*/ 42801 w 123289"/>
                <a:gd name="connsiteY13" fmla="*/ 23653 h 92467"/>
                <a:gd name="connsiteX14" fmla="*/ 34972 w 123289"/>
                <a:gd name="connsiteY14" fmla="*/ 20640 h 92467"/>
                <a:gd name="connsiteX15" fmla="*/ 27028 w 123289"/>
                <a:gd name="connsiteY15" fmla="*/ 23653 h 92467"/>
                <a:gd name="connsiteX16" fmla="*/ 23052 w 123289"/>
                <a:gd name="connsiteY16" fmla="*/ 32560 h 92467"/>
                <a:gd name="connsiteX17" fmla="*/ 14868 w 123289"/>
                <a:gd name="connsiteY17" fmla="*/ 31119 h 92467"/>
                <a:gd name="connsiteX18" fmla="*/ 21611 w 123289"/>
                <a:gd name="connsiteY18" fmla="*/ 18598 h 92467"/>
                <a:gd name="connsiteX19" fmla="*/ 34733 w 123289"/>
                <a:gd name="connsiteY19" fmla="*/ 14021 h 92467"/>
                <a:gd name="connsiteX20" fmla="*/ 44728 w 123289"/>
                <a:gd name="connsiteY20" fmla="*/ 16432 h 92467"/>
                <a:gd name="connsiteX21" fmla="*/ 51709 w 123289"/>
                <a:gd name="connsiteY21" fmla="*/ 22689 h 92467"/>
                <a:gd name="connsiteX22" fmla="*/ 54113 w 123289"/>
                <a:gd name="connsiteY22" fmla="*/ 31235 h 92467"/>
                <a:gd name="connsiteX23" fmla="*/ 51824 w 123289"/>
                <a:gd name="connsiteY23" fmla="*/ 39064 h 92467"/>
                <a:gd name="connsiteX24" fmla="*/ 45082 w 123289"/>
                <a:gd name="connsiteY24" fmla="*/ 44604 h 92467"/>
                <a:gd name="connsiteX25" fmla="*/ 54113 w 123289"/>
                <a:gd name="connsiteY25" fmla="*/ 50260 h 92467"/>
                <a:gd name="connsiteX26" fmla="*/ 57365 w 123289"/>
                <a:gd name="connsiteY26" fmla="*/ 60979 h 92467"/>
                <a:gd name="connsiteX27" fmla="*/ 50984 w 123289"/>
                <a:gd name="connsiteY27" fmla="*/ 75666 h 92467"/>
                <a:gd name="connsiteX28" fmla="*/ 35096 w 123289"/>
                <a:gd name="connsiteY28" fmla="*/ 81684 h 92467"/>
                <a:gd name="connsiteX29" fmla="*/ 20648 w 123289"/>
                <a:gd name="connsiteY29" fmla="*/ 76505 h 92467"/>
                <a:gd name="connsiteX30" fmla="*/ 14021 w 123289"/>
                <a:gd name="connsiteY30" fmla="*/ 63021 h 92467"/>
                <a:gd name="connsiteX31" fmla="*/ 93966 w 123289"/>
                <a:gd name="connsiteY31" fmla="*/ 80482 h 92467"/>
                <a:gd name="connsiteX32" fmla="*/ 93966 w 123289"/>
                <a:gd name="connsiteY32" fmla="*/ 64593 h 92467"/>
                <a:gd name="connsiteX33" fmla="*/ 65309 w 123289"/>
                <a:gd name="connsiteY33" fmla="*/ 64593 h 92467"/>
                <a:gd name="connsiteX34" fmla="*/ 65309 w 123289"/>
                <a:gd name="connsiteY34" fmla="*/ 57126 h 92467"/>
                <a:gd name="connsiteX35" fmla="*/ 95531 w 123289"/>
                <a:gd name="connsiteY35" fmla="*/ 14259 h 92467"/>
                <a:gd name="connsiteX36" fmla="*/ 102158 w 123289"/>
                <a:gd name="connsiteY36" fmla="*/ 14259 h 92467"/>
                <a:gd name="connsiteX37" fmla="*/ 102158 w 123289"/>
                <a:gd name="connsiteY37" fmla="*/ 57126 h 92467"/>
                <a:gd name="connsiteX38" fmla="*/ 111065 w 123289"/>
                <a:gd name="connsiteY38" fmla="*/ 57126 h 92467"/>
                <a:gd name="connsiteX39" fmla="*/ 111065 w 123289"/>
                <a:gd name="connsiteY39" fmla="*/ 64593 h 92467"/>
                <a:gd name="connsiteX40" fmla="*/ 102158 w 123289"/>
                <a:gd name="connsiteY40" fmla="*/ 64593 h 92467"/>
                <a:gd name="connsiteX41" fmla="*/ 102158 w 123289"/>
                <a:gd name="connsiteY41" fmla="*/ 80482 h 92467"/>
                <a:gd name="connsiteX42" fmla="*/ 93966 w 123289"/>
                <a:gd name="connsiteY42" fmla="*/ 80482 h 92467"/>
                <a:gd name="connsiteX43" fmla="*/ 93966 w 123289"/>
                <a:gd name="connsiteY43" fmla="*/ 57126 h 92467"/>
                <a:gd name="connsiteX44" fmla="*/ 93966 w 123289"/>
                <a:gd name="connsiteY44" fmla="*/ 27382 h 92467"/>
                <a:gd name="connsiteX45" fmla="*/ 73262 w 123289"/>
                <a:gd name="connsiteY45" fmla="*/ 57126 h 92467"/>
                <a:gd name="connsiteX46" fmla="*/ 93966 w 123289"/>
                <a:gd name="connsiteY46" fmla="*/ 57126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3289" h="92467">
                  <a:moveTo>
                    <a:pt x="14021" y="63021"/>
                  </a:moveTo>
                  <a:lnTo>
                    <a:pt x="22212" y="61942"/>
                  </a:lnTo>
                  <a:cubicBezTo>
                    <a:pt x="23090" y="66519"/>
                    <a:pt x="24654" y="69848"/>
                    <a:pt x="26904" y="71936"/>
                  </a:cubicBezTo>
                  <a:cubicBezTo>
                    <a:pt x="29154" y="73939"/>
                    <a:pt x="31882" y="74941"/>
                    <a:pt x="35096" y="74941"/>
                  </a:cubicBezTo>
                  <a:cubicBezTo>
                    <a:pt x="38948" y="74941"/>
                    <a:pt x="42192" y="73616"/>
                    <a:pt x="44843" y="70973"/>
                  </a:cubicBezTo>
                  <a:cubicBezTo>
                    <a:pt x="47494" y="68322"/>
                    <a:pt x="48819" y="65032"/>
                    <a:pt x="48819" y="61094"/>
                  </a:cubicBezTo>
                  <a:cubicBezTo>
                    <a:pt x="48819" y="57403"/>
                    <a:pt x="47571" y="54352"/>
                    <a:pt x="45082" y="51948"/>
                  </a:cubicBezTo>
                  <a:cubicBezTo>
                    <a:pt x="42678" y="49459"/>
                    <a:pt x="39588" y="48218"/>
                    <a:pt x="35812" y="48218"/>
                  </a:cubicBezTo>
                  <a:cubicBezTo>
                    <a:pt x="34286" y="48218"/>
                    <a:pt x="32360" y="48534"/>
                    <a:pt x="30033" y="49181"/>
                  </a:cubicBezTo>
                  <a:lnTo>
                    <a:pt x="30996" y="41953"/>
                  </a:lnTo>
                  <a:cubicBezTo>
                    <a:pt x="31559" y="42030"/>
                    <a:pt x="32006" y="42077"/>
                    <a:pt x="32321" y="42077"/>
                  </a:cubicBezTo>
                  <a:cubicBezTo>
                    <a:pt x="35774" y="42077"/>
                    <a:pt x="38863" y="41191"/>
                    <a:pt x="41591" y="39426"/>
                  </a:cubicBezTo>
                  <a:cubicBezTo>
                    <a:pt x="44404" y="37577"/>
                    <a:pt x="45806" y="34772"/>
                    <a:pt x="45806" y="30996"/>
                  </a:cubicBezTo>
                  <a:cubicBezTo>
                    <a:pt x="45806" y="28029"/>
                    <a:pt x="44804" y="25579"/>
                    <a:pt x="42801" y="23653"/>
                  </a:cubicBezTo>
                  <a:cubicBezTo>
                    <a:pt x="40790" y="21649"/>
                    <a:pt x="38186" y="20640"/>
                    <a:pt x="34972" y="20640"/>
                  </a:cubicBezTo>
                  <a:cubicBezTo>
                    <a:pt x="31844" y="20640"/>
                    <a:pt x="29193" y="21649"/>
                    <a:pt x="27028" y="23653"/>
                  </a:cubicBezTo>
                  <a:cubicBezTo>
                    <a:pt x="24939" y="25656"/>
                    <a:pt x="23614" y="28630"/>
                    <a:pt x="23052" y="32560"/>
                  </a:cubicBezTo>
                  <a:lnTo>
                    <a:pt x="14868" y="31119"/>
                  </a:lnTo>
                  <a:cubicBezTo>
                    <a:pt x="15832" y="25741"/>
                    <a:pt x="18074" y="21564"/>
                    <a:pt x="21611" y="18598"/>
                  </a:cubicBezTo>
                  <a:cubicBezTo>
                    <a:pt x="25140" y="15546"/>
                    <a:pt x="29517" y="14021"/>
                    <a:pt x="34733" y="14021"/>
                  </a:cubicBezTo>
                  <a:cubicBezTo>
                    <a:pt x="38340" y="14021"/>
                    <a:pt x="41676" y="14822"/>
                    <a:pt x="44728" y="16432"/>
                  </a:cubicBezTo>
                  <a:cubicBezTo>
                    <a:pt x="47771" y="17950"/>
                    <a:pt x="50098" y="20039"/>
                    <a:pt x="51709" y="22689"/>
                  </a:cubicBezTo>
                  <a:cubicBezTo>
                    <a:pt x="53312" y="25340"/>
                    <a:pt x="54113" y="28191"/>
                    <a:pt x="54113" y="31235"/>
                  </a:cubicBezTo>
                  <a:cubicBezTo>
                    <a:pt x="54113" y="34047"/>
                    <a:pt x="53350" y="36660"/>
                    <a:pt x="51824" y="39064"/>
                  </a:cubicBezTo>
                  <a:cubicBezTo>
                    <a:pt x="50306" y="41391"/>
                    <a:pt x="48056" y="43240"/>
                    <a:pt x="45082" y="44604"/>
                  </a:cubicBezTo>
                  <a:cubicBezTo>
                    <a:pt x="48935" y="45483"/>
                    <a:pt x="51948" y="47371"/>
                    <a:pt x="54113" y="50260"/>
                  </a:cubicBezTo>
                  <a:cubicBezTo>
                    <a:pt x="56286" y="53073"/>
                    <a:pt x="57365" y="56640"/>
                    <a:pt x="57365" y="60979"/>
                  </a:cubicBezTo>
                  <a:cubicBezTo>
                    <a:pt x="57365" y="66758"/>
                    <a:pt x="55238" y="71651"/>
                    <a:pt x="50984" y="75666"/>
                  </a:cubicBezTo>
                  <a:cubicBezTo>
                    <a:pt x="46808" y="79680"/>
                    <a:pt x="41514" y="81684"/>
                    <a:pt x="35096" y="81684"/>
                  </a:cubicBezTo>
                  <a:cubicBezTo>
                    <a:pt x="29316" y="81684"/>
                    <a:pt x="24500" y="79958"/>
                    <a:pt x="20648" y="76505"/>
                  </a:cubicBezTo>
                  <a:cubicBezTo>
                    <a:pt x="16795" y="72976"/>
                    <a:pt x="14583" y="68484"/>
                    <a:pt x="14021" y="63021"/>
                  </a:cubicBezTo>
                  <a:close/>
                  <a:moveTo>
                    <a:pt x="93966" y="80482"/>
                  </a:moveTo>
                  <a:lnTo>
                    <a:pt x="93966" y="64593"/>
                  </a:lnTo>
                  <a:lnTo>
                    <a:pt x="65309" y="64593"/>
                  </a:lnTo>
                  <a:lnTo>
                    <a:pt x="65309" y="57126"/>
                  </a:lnTo>
                  <a:lnTo>
                    <a:pt x="95531" y="14259"/>
                  </a:lnTo>
                  <a:lnTo>
                    <a:pt x="102158" y="14259"/>
                  </a:lnTo>
                  <a:lnTo>
                    <a:pt x="102158" y="57126"/>
                  </a:lnTo>
                  <a:lnTo>
                    <a:pt x="111065" y="57126"/>
                  </a:lnTo>
                  <a:lnTo>
                    <a:pt x="111065" y="64593"/>
                  </a:lnTo>
                  <a:lnTo>
                    <a:pt x="102158" y="64593"/>
                  </a:lnTo>
                  <a:lnTo>
                    <a:pt x="102158" y="80482"/>
                  </a:lnTo>
                  <a:lnTo>
                    <a:pt x="93966" y="80482"/>
                  </a:lnTo>
                  <a:close/>
                  <a:moveTo>
                    <a:pt x="93966" y="57126"/>
                  </a:moveTo>
                  <a:lnTo>
                    <a:pt x="93966" y="27382"/>
                  </a:lnTo>
                  <a:lnTo>
                    <a:pt x="73262" y="57126"/>
                  </a:lnTo>
                  <a:lnTo>
                    <a:pt x="93966" y="57126"/>
                  </a:lnTo>
                  <a:close/>
                </a:path>
              </a:pathLst>
            </a:custGeom>
            <a:noFill/>
            <a:ln w="23108" cap="rnd">
              <a:solidFill>
                <a:srgbClr val="FFFFFF"/>
              </a:solidFill>
              <a:prstDash val="solid"/>
              <a:round/>
            </a:ln>
          </p:spPr>
          <p:txBody>
            <a:bodyPr rtlCol="0" anchor="ctr"/>
            <a:lstStyle/>
            <a:p>
              <a:endParaRPr lang="en-US">
                <a:noFill/>
              </a:endParaRPr>
            </a:p>
          </p:txBody>
        </p:sp>
        <p:sp>
          <p:nvSpPr>
            <p:cNvPr id="1132" name="Freeform: Shape 1131">
              <a:extLst>
                <a:ext uri="{FF2B5EF4-FFF2-40B4-BE49-F238E27FC236}">
                  <a16:creationId xmlns:a16="http://schemas.microsoft.com/office/drawing/2014/main" id="{9F6EBDC2-8E43-4EA0-86C6-9AFFB6B1D054}"/>
                </a:ext>
              </a:extLst>
            </p:cNvPr>
            <p:cNvSpPr/>
            <p:nvPr/>
          </p:nvSpPr>
          <p:spPr>
            <a:xfrm>
              <a:off x="5318899" y="1292760"/>
              <a:ext cx="100173" cy="69351"/>
            </a:xfrm>
            <a:custGeom>
              <a:avLst/>
              <a:gdLst>
                <a:gd name="connsiteX0" fmla="*/ 4674 w 100173"/>
                <a:gd name="connsiteY0" fmla="*/ 53674 h 69350"/>
                <a:gd name="connsiteX1" fmla="*/ 12865 w 100173"/>
                <a:gd name="connsiteY1" fmla="*/ 52595 h 69350"/>
                <a:gd name="connsiteX2" fmla="*/ 17557 w 100173"/>
                <a:gd name="connsiteY2" fmla="*/ 62589 h 69350"/>
                <a:gd name="connsiteX3" fmla="*/ 25749 w 100173"/>
                <a:gd name="connsiteY3" fmla="*/ 65594 h 69350"/>
                <a:gd name="connsiteX4" fmla="*/ 35496 w 100173"/>
                <a:gd name="connsiteY4" fmla="*/ 61626 h 69350"/>
                <a:gd name="connsiteX5" fmla="*/ 39472 w 100173"/>
                <a:gd name="connsiteY5" fmla="*/ 51747 h 69350"/>
                <a:gd name="connsiteX6" fmla="*/ 35735 w 100173"/>
                <a:gd name="connsiteY6" fmla="*/ 42601 h 69350"/>
                <a:gd name="connsiteX7" fmla="*/ 26465 w 100173"/>
                <a:gd name="connsiteY7" fmla="*/ 38871 h 69350"/>
                <a:gd name="connsiteX8" fmla="*/ 20686 w 100173"/>
                <a:gd name="connsiteY8" fmla="*/ 39834 h 69350"/>
                <a:gd name="connsiteX9" fmla="*/ 21649 w 100173"/>
                <a:gd name="connsiteY9" fmla="*/ 32606 h 69350"/>
                <a:gd name="connsiteX10" fmla="*/ 22974 w 100173"/>
                <a:gd name="connsiteY10" fmla="*/ 32730 h 69350"/>
                <a:gd name="connsiteX11" fmla="*/ 32244 w 100173"/>
                <a:gd name="connsiteY11" fmla="*/ 30079 h 69350"/>
                <a:gd name="connsiteX12" fmla="*/ 36459 w 100173"/>
                <a:gd name="connsiteY12" fmla="*/ 21649 h 69350"/>
                <a:gd name="connsiteX13" fmla="*/ 33454 w 100173"/>
                <a:gd name="connsiteY13" fmla="*/ 14306 h 69350"/>
                <a:gd name="connsiteX14" fmla="*/ 25625 w 100173"/>
                <a:gd name="connsiteY14" fmla="*/ 11293 h 69350"/>
                <a:gd name="connsiteX15" fmla="*/ 17681 w 100173"/>
                <a:gd name="connsiteY15" fmla="*/ 14306 h 69350"/>
                <a:gd name="connsiteX16" fmla="*/ 13704 w 100173"/>
                <a:gd name="connsiteY16" fmla="*/ 23213 h 69350"/>
                <a:gd name="connsiteX17" fmla="*/ 5521 w 100173"/>
                <a:gd name="connsiteY17" fmla="*/ 21772 h 69350"/>
                <a:gd name="connsiteX18" fmla="*/ 12264 w 100173"/>
                <a:gd name="connsiteY18" fmla="*/ 9251 h 69350"/>
                <a:gd name="connsiteX19" fmla="*/ 25386 w 100173"/>
                <a:gd name="connsiteY19" fmla="*/ 4674 h 69350"/>
                <a:gd name="connsiteX20" fmla="*/ 35381 w 100173"/>
                <a:gd name="connsiteY20" fmla="*/ 7085 h 69350"/>
                <a:gd name="connsiteX21" fmla="*/ 42362 w 100173"/>
                <a:gd name="connsiteY21" fmla="*/ 13342 h 69350"/>
                <a:gd name="connsiteX22" fmla="*/ 44766 w 100173"/>
                <a:gd name="connsiteY22" fmla="*/ 21888 h 69350"/>
                <a:gd name="connsiteX23" fmla="*/ 42477 w 100173"/>
                <a:gd name="connsiteY23" fmla="*/ 29717 h 69350"/>
                <a:gd name="connsiteX24" fmla="*/ 35735 w 100173"/>
                <a:gd name="connsiteY24" fmla="*/ 35257 h 69350"/>
                <a:gd name="connsiteX25" fmla="*/ 44766 w 100173"/>
                <a:gd name="connsiteY25" fmla="*/ 40913 h 69350"/>
                <a:gd name="connsiteX26" fmla="*/ 48018 w 100173"/>
                <a:gd name="connsiteY26" fmla="*/ 51632 h 69350"/>
                <a:gd name="connsiteX27" fmla="*/ 41637 w 100173"/>
                <a:gd name="connsiteY27" fmla="*/ 66318 h 69350"/>
                <a:gd name="connsiteX28" fmla="*/ 25749 w 100173"/>
                <a:gd name="connsiteY28" fmla="*/ 72337 h 69350"/>
                <a:gd name="connsiteX29" fmla="*/ 11300 w 100173"/>
                <a:gd name="connsiteY29" fmla="*/ 67158 h 69350"/>
                <a:gd name="connsiteX30" fmla="*/ 4674 w 100173"/>
                <a:gd name="connsiteY30" fmla="*/ 53674 h 69350"/>
                <a:gd name="connsiteX31" fmla="*/ 84619 w 100173"/>
                <a:gd name="connsiteY31" fmla="*/ 71134 h 69350"/>
                <a:gd name="connsiteX32" fmla="*/ 84619 w 100173"/>
                <a:gd name="connsiteY32" fmla="*/ 55246 h 69350"/>
                <a:gd name="connsiteX33" fmla="*/ 55962 w 100173"/>
                <a:gd name="connsiteY33" fmla="*/ 55246 h 69350"/>
                <a:gd name="connsiteX34" fmla="*/ 55962 w 100173"/>
                <a:gd name="connsiteY34" fmla="*/ 47779 h 69350"/>
                <a:gd name="connsiteX35" fmla="*/ 86184 w 100173"/>
                <a:gd name="connsiteY35" fmla="*/ 4912 h 69350"/>
                <a:gd name="connsiteX36" fmla="*/ 92811 w 100173"/>
                <a:gd name="connsiteY36" fmla="*/ 4912 h 69350"/>
                <a:gd name="connsiteX37" fmla="*/ 92811 w 100173"/>
                <a:gd name="connsiteY37" fmla="*/ 47779 h 69350"/>
                <a:gd name="connsiteX38" fmla="*/ 101718 w 100173"/>
                <a:gd name="connsiteY38" fmla="*/ 47779 h 69350"/>
                <a:gd name="connsiteX39" fmla="*/ 101718 w 100173"/>
                <a:gd name="connsiteY39" fmla="*/ 55246 h 69350"/>
                <a:gd name="connsiteX40" fmla="*/ 92811 w 100173"/>
                <a:gd name="connsiteY40" fmla="*/ 55246 h 69350"/>
                <a:gd name="connsiteX41" fmla="*/ 92811 w 100173"/>
                <a:gd name="connsiteY41" fmla="*/ 71134 h 69350"/>
                <a:gd name="connsiteX42" fmla="*/ 84619 w 100173"/>
                <a:gd name="connsiteY42" fmla="*/ 71134 h 69350"/>
                <a:gd name="connsiteX43" fmla="*/ 84619 w 100173"/>
                <a:gd name="connsiteY43" fmla="*/ 47779 h 69350"/>
                <a:gd name="connsiteX44" fmla="*/ 84619 w 100173"/>
                <a:gd name="connsiteY44" fmla="*/ 18035 h 69350"/>
                <a:gd name="connsiteX45" fmla="*/ 63914 w 100173"/>
                <a:gd name="connsiteY45" fmla="*/ 47779 h 69350"/>
                <a:gd name="connsiteX46" fmla="*/ 84619 w 100173"/>
                <a:gd name="connsiteY46" fmla="*/ 4777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173" h="69350">
                  <a:moveTo>
                    <a:pt x="4674" y="53674"/>
                  </a:moveTo>
                  <a:lnTo>
                    <a:pt x="12865" y="52595"/>
                  </a:lnTo>
                  <a:cubicBezTo>
                    <a:pt x="13743" y="57172"/>
                    <a:pt x="15307" y="60501"/>
                    <a:pt x="17557" y="62589"/>
                  </a:cubicBezTo>
                  <a:cubicBezTo>
                    <a:pt x="19807" y="64592"/>
                    <a:pt x="22535" y="65594"/>
                    <a:pt x="25749" y="65594"/>
                  </a:cubicBezTo>
                  <a:cubicBezTo>
                    <a:pt x="29601" y="65594"/>
                    <a:pt x="32845" y="64269"/>
                    <a:pt x="35496" y="61626"/>
                  </a:cubicBezTo>
                  <a:cubicBezTo>
                    <a:pt x="38147" y="58975"/>
                    <a:pt x="39472" y="55685"/>
                    <a:pt x="39472" y="51747"/>
                  </a:cubicBezTo>
                  <a:cubicBezTo>
                    <a:pt x="39472" y="48056"/>
                    <a:pt x="38224" y="45005"/>
                    <a:pt x="35735" y="42601"/>
                  </a:cubicBezTo>
                  <a:cubicBezTo>
                    <a:pt x="33331" y="40112"/>
                    <a:pt x="30241" y="38871"/>
                    <a:pt x="26465" y="38871"/>
                  </a:cubicBezTo>
                  <a:cubicBezTo>
                    <a:pt x="24939" y="38871"/>
                    <a:pt x="23013" y="39187"/>
                    <a:pt x="20686" y="39834"/>
                  </a:cubicBezTo>
                  <a:lnTo>
                    <a:pt x="21649" y="32606"/>
                  </a:lnTo>
                  <a:cubicBezTo>
                    <a:pt x="22212" y="32683"/>
                    <a:pt x="22659" y="32730"/>
                    <a:pt x="22974" y="32730"/>
                  </a:cubicBezTo>
                  <a:cubicBezTo>
                    <a:pt x="26426" y="32730"/>
                    <a:pt x="29516" y="31844"/>
                    <a:pt x="32244" y="30079"/>
                  </a:cubicBezTo>
                  <a:cubicBezTo>
                    <a:pt x="35057" y="28230"/>
                    <a:pt x="36459" y="25425"/>
                    <a:pt x="36459" y="21649"/>
                  </a:cubicBezTo>
                  <a:cubicBezTo>
                    <a:pt x="36459" y="18682"/>
                    <a:pt x="35457" y="16232"/>
                    <a:pt x="33454" y="14306"/>
                  </a:cubicBezTo>
                  <a:cubicBezTo>
                    <a:pt x="31443" y="12302"/>
                    <a:pt x="28838" y="11293"/>
                    <a:pt x="25625" y="11293"/>
                  </a:cubicBezTo>
                  <a:cubicBezTo>
                    <a:pt x="22497" y="11293"/>
                    <a:pt x="19846" y="12302"/>
                    <a:pt x="17681" y="14306"/>
                  </a:cubicBezTo>
                  <a:cubicBezTo>
                    <a:pt x="15592" y="16309"/>
                    <a:pt x="14267" y="19283"/>
                    <a:pt x="13704" y="23213"/>
                  </a:cubicBezTo>
                  <a:lnTo>
                    <a:pt x="5521" y="21772"/>
                  </a:lnTo>
                  <a:cubicBezTo>
                    <a:pt x="6484" y="16394"/>
                    <a:pt x="8727" y="12217"/>
                    <a:pt x="12264" y="9251"/>
                  </a:cubicBezTo>
                  <a:cubicBezTo>
                    <a:pt x="15793" y="6199"/>
                    <a:pt x="20170" y="4674"/>
                    <a:pt x="25386" y="4674"/>
                  </a:cubicBezTo>
                  <a:cubicBezTo>
                    <a:pt x="28993" y="4674"/>
                    <a:pt x="32329" y="5475"/>
                    <a:pt x="35381" y="7085"/>
                  </a:cubicBezTo>
                  <a:cubicBezTo>
                    <a:pt x="38424" y="8603"/>
                    <a:pt x="40751" y="10692"/>
                    <a:pt x="42362" y="13342"/>
                  </a:cubicBezTo>
                  <a:cubicBezTo>
                    <a:pt x="43964" y="15993"/>
                    <a:pt x="44766" y="18844"/>
                    <a:pt x="44766" y="21888"/>
                  </a:cubicBezTo>
                  <a:cubicBezTo>
                    <a:pt x="44766" y="24700"/>
                    <a:pt x="44003" y="27313"/>
                    <a:pt x="42477" y="29717"/>
                  </a:cubicBezTo>
                  <a:cubicBezTo>
                    <a:pt x="40959" y="32044"/>
                    <a:pt x="38709" y="33893"/>
                    <a:pt x="35735" y="35257"/>
                  </a:cubicBezTo>
                  <a:cubicBezTo>
                    <a:pt x="39588" y="36136"/>
                    <a:pt x="42601" y="38023"/>
                    <a:pt x="44766" y="40913"/>
                  </a:cubicBezTo>
                  <a:cubicBezTo>
                    <a:pt x="46939" y="43726"/>
                    <a:pt x="48018" y="47293"/>
                    <a:pt x="48018" y="51632"/>
                  </a:cubicBezTo>
                  <a:cubicBezTo>
                    <a:pt x="48018" y="57411"/>
                    <a:pt x="45891" y="62304"/>
                    <a:pt x="41637" y="66318"/>
                  </a:cubicBezTo>
                  <a:cubicBezTo>
                    <a:pt x="37461" y="70333"/>
                    <a:pt x="32167" y="72337"/>
                    <a:pt x="25749" y="72337"/>
                  </a:cubicBezTo>
                  <a:cubicBezTo>
                    <a:pt x="19969" y="72337"/>
                    <a:pt x="15153" y="70611"/>
                    <a:pt x="11300" y="67158"/>
                  </a:cubicBezTo>
                  <a:cubicBezTo>
                    <a:pt x="7448" y="63629"/>
                    <a:pt x="5236" y="59137"/>
                    <a:pt x="4674" y="53674"/>
                  </a:cubicBezTo>
                  <a:close/>
                  <a:moveTo>
                    <a:pt x="84619" y="71134"/>
                  </a:moveTo>
                  <a:lnTo>
                    <a:pt x="84619" y="55246"/>
                  </a:lnTo>
                  <a:lnTo>
                    <a:pt x="55962" y="55246"/>
                  </a:lnTo>
                  <a:lnTo>
                    <a:pt x="55962" y="47779"/>
                  </a:lnTo>
                  <a:lnTo>
                    <a:pt x="86184" y="4912"/>
                  </a:lnTo>
                  <a:lnTo>
                    <a:pt x="92811" y="4912"/>
                  </a:lnTo>
                  <a:lnTo>
                    <a:pt x="92811" y="47779"/>
                  </a:lnTo>
                  <a:lnTo>
                    <a:pt x="101718" y="47779"/>
                  </a:lnTo>
                  <a:lnTo>
                    <a:pt x="101718" y="55246"/>
                  </a:lnTo>
                  <a:lnTo>
                    <a:pt x="92811" y="55246"/>
                  </a:lnTo>
                  <a:lnTo>
                    <a:pt x="92811" y="71134"/>
                  </a:lnTo>
                  <a:lnTo>
                    <a:pt x="84619" y="71134"/>
                  </a:lnTo>
                  <a:close/>
                  <a:moveTo>
                    <a:pt x="84619" y="47779"/>
                  </a:moveTo>
                  <a:lnTo>
                    <a:pt x="84619" y="18035"/>
                  </a:lnTo>
                  <a:lnTo>
                    <a:pt x="63914" y="47779"/>
                  </a:lnTo>
                  <a:lnTo>
                    <a:pt x="84619" y="47779"/>
                  </a:lnTo>
                  <a:close/>
                </a:path>
              </a:pathLst>
            </a:custGeom>
            <a:solidFill>
              <a:srgbClr val="4285F4"/>
            </a:solidFill>
            <a:ln w="7703" cap="sq">
              <a:noFill/>
              <a:prstDash val="solid"/>
              <a:miter/>
            </a:ln>
          </p:spPr>
          <p:txBody>
            <a:bodyPr rtlCol="0" anchor="ctr"/>
            <a:lstStyle/>
            <a:p>
              <a:endParaRPr lang="en-US">
                <a:noFill/>
              </a:endParaRPr>
            </a:p>
          </p:txBody>
        </p:sp>
        <p:sp>
          <p:nvSpPr>
            <p:cNvPr id="1133" name="Freeform: Shape 1132">
              <a:extLst>
                <a:ext uri="{FF2B5EF4-FFF2-40B4-BE49-F238E27FC236}">
                  <a16:creationId xmlns:a16="http://schemas.microsoft.com/office/drawing/2014/main" id="{1F7A9266-77B8-4B35-A42A-86CE57E74F16}"/>
                </a:ext>
              </a:extLst>
            </p:cNvPr>
            <p:cNvSpPr/>
            <p:nvPr/>
          </p:nvSpPr>
          <p:spPr>
            <a:xfrm>
              <a:off x="5256507" y="1391292"/>
              <a:ext cx="123290" cy="92467"/>
            </a:xfrm>
            <a:custGeom>
              <a:avLst/>
              <a:gdLst>
                <a:gd name="connsiteX0" fmla="*/ 14021 w 123289"/>
                <a:gd name="connsiteY0" fmla="*/ 63021 h 92467"/>
                <a:gd name="connsiteX1" fmla="*/ 22204 w 123289"/>
                <a:gd name="connsiteY1" fmla="*/ 61942 h 92467"/>
                <a:gd name="connsiteX2" fmla="*/ 26904 w 123289"/>
                <a:gd name="connsiteY2" fmla="*/ 71936 h 92467"/>
                <a:gd name="connsiteX3" fmla="*/ 35088 w 123289"/>
                <a:gd name="connsiteY3" fmla="*/ 74941 h 92467"/>
                <a:gd name="connsiteX4" fmla="*/ 44843 w 123289"/>
                <a:gd name="connsiteY4" fmla="*/ 70973 h 92467"/>
                <a:gd name="connsiteX5" fmla="*/ 48819 w 123289"/>
                <a:gd name="connsiteY5" fmla="*/ 61094 h 92467"/>
                <a:gd name="connsiteX6" fmla="*/ 45082 w 123289"/>
                <a:gd name="connsiteY6" fmla="*/ 51948 h 92467"/>
                <a:gd name="connsiteX7" fmla="*/ 35812 w 123289"/>
                <a:gd name="connsiteY7" fmla="*/ 48218 h 92467"/>
                <a:gd name="connsiteX8" fmla="*/ 30033 w 123289"/>
                <a:gd name="connsiteY8" fmla="*/ 49181 h 92467"/>
                <a:gd name="connsiteX9" fmla="*/ 30996 w 123289"/>
                <a:gd name="connsiteY9" fmla="*/ 41953 h 92467"/>
                <a:gd name="connsiteX10" fmla="*/ 32321 w 123289"/>
                <a:gd name="connsiteY10" fmla="*/ 42077 h 92467"/>
                <a:gd name="connsiteX11" fmla="*/ 41591 w 123289"/>
                <a:gd name="connsiteY11" fmla="*/ 39426 h 92467"/>
                <a:gd name="connsiteX12" fmla="*/ 45806 w 123289"/>
                <a:gd name="connsiteY12" fmla="*/ 30996 h 92467"/>
                <a:gd name="connsiteX13" fmla="*/ 42793 w 123289"/>
                <a:gd name="connsiteY13" fmla="*/ 23653 h 92467"/>
                <a:gd name="connsiteX14" fmla="*/ 34972 w 123289"/>
                <a:gd name="connsiteY14" fmla="*/ 20640 h 92467"/>
                <a:gd name="connsiteX15" fmla="*/ 27020 w 123289"/>
                <a:gd name="connsiteY15" fmla="*/ 23653 h 92467"/>
                <a:gd name="connsiteX16" fmla="*/ 23052 w 123289"/>
                <a:gd name="connsiteY16" fmla="*/ 32560 h 92467"/>
                <a:gd name="connsiteX17" fmla="*/ 14861 w 123289"/>
                <a:gd name="connsiteY17" fmla="*/ 31119 h 92467"/>
                <a:gd name="connsiteX18" fmla="*/ 21603 w 123289"/>
                <a:gd name="connsiteY18" fmla="*/ 18598 h 92467"/>
                <a:gd name="connsiteX19" fmla="*/ 34726 w 123289"/>
                <a:gd name="connsiteY19" fmla="*/ 14021 h 92467"/>
                <a:gd name="connsiteX20" fmla="*/ 44720 w 123289"/>
                <a:gd name="connsiteY20" fmla="*/ 16432 h 92467"/>
                <a:gd name="connsiteX21" fmla="*/ 51709 w 123289"/>
                <a:gd name="connsiteY21" fmla="*/ 22689 h 92467"/>
                <a:gd name="connsiteX22" fmla="*/ 54113 w 123289"/>
                <a:gd name="connsiteY22" fmla="*/ 31235 h 92467"/>
                <a:gd name="connsiteX23" fmla="*/ 51824 w 123289"/>
                <a:gd name="connsiteY23" fmla="*/ 39064 h 92467"/>
                <a:gd name="connsiteX24" fmla="*/ 45082 w 123289"/>
                <a:gd name="connsiteY24" fmla="*/ 44604 h 92467"/>
                <a:gd name="connsiteX25" fmla="*/ 54113 w 123289"/>
                <a:gd name="connsiteY25" fmla="*/ 50260 h 92467"/>
                <a:gd name="connsiteX26" fmla="*/ 57365 w 123289"/>
                <a:gd name="connsiteY26" fmla="*/ 60979 h 92467"/>
                <a:gd name="connsiteX27" fmla="*/ 50984 w 123289"/>
                <a:gd name="connsiteY27" fmla="*/ 75666 h 92467"/>
                <a:gd name="connsiteX28" fmla="*/ 35088 w 123289"/>
                <a:gd name="connsiteY28" fmla="*/ 81684 h 92467"/>
                <a:gd name="connsiteX29" fmla="*/ 20640 w 123289"/>
                <a:gd name="connsiteY29" fmla="*/ 76505 h 92467"/>
                <a:gd name="connsiteX30" fmla="*/ 14021 w 123289"/>
                <a:gd name="connsiteY30" fmla="*/ 63021 h 92467"/>
                <a:gd name="connsiteX31" fmla="*/ 110703 w 123289"/>
                <a:gd name="connsiteY31" fmla="*/ 72653 h 92467"/>
                <a:gd name="connsiteX32" fmla="*/ 110703 w 123289"/>
                <a:gd name="connsiteY32" fmla="*/ 80482 h 92467"/>
                <a:gd name="connsiteX33" fmla="*/ 66873 w 123289"/>
                <a:gd name="connsiteY33" fmla="*/ 80482 h 92467"/>
                <a:gd name="connsiteX34" fmla="*/ 67837 w 123289"/>
                <a:gd name="connsiteY34" fmla="*/ 74826 h 92467"/>
                <a:gd name="connsiteX35" fmla="*/ 73138 w 123289"/>
                <a:gd name="connsiteY35" fmla="*/ 66034 h 92467"/>
                <a:gd name="connsiteX36" fmla="*/ 83849 w 123289"/>
                <a:gd name="connsiteY36" fmla="*/ 56039 h 92467"/>
                <a:gd name="connsiteX37" fmla="*/ 98420 w 123289"/>
                <a:gd name="connsiteY37" fmla="*/ 41953 h 92467"/>
                <a:gd name="connsiteX38" fmla="*/ 102273 w 123289"/>
                <a:gd name="connsiteY38" fmla="*/ 32198 h 92467"/>
                <a:gd name="connsiteX39" fmla="*/ 98782 w 123289"/>
                <a:gd name="connsiteY39" fmla="*/ 24138 h 92467"/>
                <a:gd name="connsiteX40" fmla="*/ 89751 w 123289"/>
                <a:gd name="connsiteY40" fmla="*/ 20763 h 92467"/>
                <a:gd name="connsiteX41" fmla="*/ 80358 w 123289"/>
                <a:gd name="connsiteY41" fmla="*/ 24254 h 92467"/>
                <a:gd name="connsiteX42" fmla="*/ 76752 w 123289"/>
                <a:gd name="connsiteY42" fmla="*/ 34009 h 92467"/>
                <a:gd name="connsiteX43" fmla="*/ 68438 w 123289"/>
                <a:gd name="connsiteY43" fmla="*/ 33161 h 92467"/>
                <a:gd name="connsiteX44" fmla="*/ 74826 w 123289"/>
                <a:gd name="connsiteY44" fmla="*/ 18960 h 92467"/>
                <a:gd name="connsiteX45" fmla="*/ 89990 w 123289"/>
                <a:gd name="connsiteY45" fmla="*/ 14021 h 92467"/>
                <a:gd name="connsiteX46" fmla="*/ 105039 w 123289"/>
                <a:gd name="connsiteY46" fmla="*/ 19322 h 92467"/>
                <a:gd name="connsiteX47" fmla="*/ 110580 w 123289"/>
                <a:gd name="connsiteY47" fmla="*/ 32445 h 92467"/>
                <a:gd name="connsiteX48" fmla="*/ 108892 w 123289"/>
                <a:gd name="connsiteY48" fmla="*/ 40266 h 92467"/>
                <a:gd name="connsiteX49" fmla="*/ 103475 w 123289"/>
                <a:gd name="connsiteY49" fmla="*/ 48334 h 92467"/>
                <a:gd name="connsiteX50" fmla="*/ 91077 w 123289"/>
                <a:gd name="connsiteY50" fmla="*/ 59892 h 92467"/>
                <a:gd name="connsiteX51" fmla="*/ 81568 w 123289"/>
                <a:gd name="connsiteY51" fmla="*/ 68322 h 92467"/>
                <a:gd name="connsiteX52" fmla="*/ 78193 w 123289"/>
                <a:gd name="connsiteY52" fmla="*/ 72653 h 92467"/>
                <a:gd name="connsiteX53" fmla="*/ 110703 w 123289"/>
                <a:gd name="connsiteY53"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3289" h="92467">
                  <a:moveTo>
                    <a:pt x="14021" y="63021"/>
                  </a:moveTo>
                  <a:lnTo>
                    <a:pt x="22204" y="61942"/>
                  </a:lnTo>
                  <a:cubicBezTo>
                    <a:pt x="23090" y="66519"/>
                    <a:pt x="24654" y="69848"/>
                    <a:pt x="26904" y="71936"/>
                  </a:cubicBezTo>
                  <a:cubicBezTo>
                    <a:pt x="29147" y="73939"/>
                    <a:pt x="31882" y="74941"/>
                    <a:pt x="35088" y="74941"/>
                  </a:cubicBezTo>
                  <a:cubicBezTo>
                    <a:pt x="38941" y="74941"/>
                    <a:pt x="42192" y="73616"/>
                    <a:pt x="44843" y="70973"/>
                  </a:cubicBezTo>
                  <a:cubicBezTo>
                    <a:pt x="47494" y="68322"/>
                    <a:pt x="48819" y="65032"/>
                    <a:pt x="48819" y="61094"/>
                  </a:cubicBezTo>
                  <a:cubicBezTo>
                    <a:pt x="48819" y="57403"/>
                    <a:pt x="47571" y="54352"/>
                    <a:pt x="45082" y="51948"/>
                  </a:cubicBezTo>
                  <a:cubicBezTo>
                    <a:pt x="42678" y="49459"/>
                    <a:pt x="39588" y="48218"/>
                    <a:pt x="35812" y="48218"/>
                  </a:cubicBezTo>
                  <a:cubicBezTo>
                    <a:pt x="34286" y="48218"/>
                    <a:pt x="32360" y="48534"/>
                    <a:pt x="30033" y="49181"/>
                  </a:cubicBezTo>
                  <a:lnTo>
                    <a:pt x="30996" y="41953"/>
                  </a:lnTo>
                  <a:cubicBezTo>
                    <a:pt x="31559" y="42030"/>
                    <a:pt x="31998" y="42077"/>
                    <a:pt x="32321" y="42077"/>
                  </a:cubicBezTo>
                  <a:cubicBezTo>
                    <a:pt x="35774" y="42077"/>
                    <a:pt x="38863" y="41191"/>
                    <a:pt x="41591" y="39426"/>
                  </a:cubicBezTo>
                  <a:cubicBezTo>
                    <a:pt x="44404" y="37577"/>
                    <a:pt x="45806" y="34772"/>
                    <a:pt x="45806" y="30996"/>
                  </a:cubicBezTo>
                  <a:cubicBezTo>
                    <a:pt x="45806" y="28029"/>
                    <a:pt x="44804" y="25579"/>
                    <a:pt x="42793" y="23653"/>
                  </a:cubicBezTo>
                  <a:cubicBezTo>
                    <a:pt x="40790" y="21649"/>
                    <a:pt x="38178" y="20640"/>
                    <a:pt x="34972" y="20640"/>
                  </a:cubicBezTo>
                  <a:cubicBezTo>
                    <a:pt x="31836" y="20640"/>
                    <a:pt x="29193" y="21649"/>
                    <a:pt x="27020" y="23653"/>
                  </a:cubicBezTo>
                  <a:cubicBezTo>
                    <a:pt x="24939" y="25656"/>
                    <a:pt x="23614" y="28630"/>
                    <a:pt x="23052" y="32560"/>
                  </a:cubicBezTo>
                  <a:lnTo>
                    <a:pt x="14861" y="31119"/>
                  </a:lnTo>
                  <a:cubicBezTo>
                    <a:pt x="15824" y="25741"/>
                    <a:pt x="18074" y="21564"/>
                    <a:pt x="21603" y="18598"/>
                  </a:cubicBezTo>
                  <a:cubicBezTo>
                    <a:pt x="25140" y="15546"/>
                    <a:pt x="29509" y="14021"/>
                    <a:pt x="34726" y="14021"/>
                  </a:cubicBezTo>
                  <a:cubicBezTo>
                    <a:pt x="38340" y="14021"/>
                    <a:pt x="41676" y="14822"/>
                    <a:pt x="44720" y="16432"/>
                  </a:cubicBezTo>
                  <a:cubicBezTo>
                    <a:pt x="47771" y="17950"/>
                    <a:pt x="50098" y="20039"/>
                    <a:pt x="51709" y="22689"/>
                  </a:cubicBezTo>
                  <a:cubicBezTo>
                    <a:pt x="53312" y="25340"/>
                    <a:pt x="54113" y="28191"/>
                    <a:pt x="54113" y="31235"/>
                  </a:cubicBezTo>
                  <a:cubicBezTo>
                    <a:pt x="54113" y="34047"/>
                    <a:pt x="53350" y="36660"/>
                    <a:pt x="51824" y="39064"/>
                  </a:cubicBezTo>
                  <a:cubicBezTo>
                    <a:pt x="50299" y="41391"/>
                    <a:pt x="48056" y="43240"/>
                    <a:pt x="45082" y="44604"/>
                  </a:cubicBezTo>
                  <a:cubicBezTo>
                    <a:pt x="48935" y="45483"/>
                    <a:pt x="51948" y="47371"/>
                    <a:pt x="54113" y="50260"/>
                  </a:cubicBezTo>
                  <a:cubicBezTo>
                    <a:pt x="56278" y="53073"/>
                    <a:pt x="57365" y="56640"/>
                    <a:pt x="57365" y="60979"/>
                  </a:cubicBezTo>
                  <a:cubicBezTo>
                    <a:pt x="57365" y="66758"/>
                    <a:pt x="55238" y="71651"/>
                    <a:pt x="50984" y="75666"/>
                  </a:cubicBezTo>
                  <a:cubicBezTo>
                    <a:pt x="46808" y="79680"/>
                    <a:pt x="41514" y="81684"/>
                    <a:pt x="35088" y="81684"/>
                  </a:cubicBezTo>
                  <a:cubicBezTo>
                    <a:pt x="29309" y="81684"/>
                    <a:pt x="24493" y="79958"/>
                    <a:pt x="20640" y="76505"/>
                  </a:cubicBezTo>
                  <a:cubicBezTo>
                    <a:pt x="16787" y="72976"/>
                    <a:pt x="14583" y="68484"/>
                    <a:pt x="14021" y="63021"/>
                  </a:cubicBezTo>
                  <a:close/>
                  <a:moveTo>
                    <a:pt x="110703" y="72653"/>
                  </a:moveTo>
                  <a:lnTo>
                    <a:pt x="110703" y="80482"/>
                  </a:lnTo>
                  <a:lnTo>
                    <a:pt x="66873" y="80482"/>
                  </a:lnTo>
                  <a:cubicBezTo>
                    <a:pt x="66873" y="78555"/>
                    <a:pt x="67197" y="76667"/>
                    <a:pt x="67837" y="74826"/>
                  </a:cubicBezTo>
                  <a:cubicBezTo>
                    <a:pt x="68962" y="71851"/>
                    <a:pt x="70726" y="68923"/>
                    <a:pt x="73138" y="66034"/>
                  </a:cubicBezTo>
                  <a:cubicBezTo>
                    <a:pt x="75627" y="63144"/>
                    <a:pt x="79195" y="59815"/>
                    <a:pt x="83849" y="56039"/>
                  </a:cubicBezTo>
                  <a:cubicBezTo>
                    <a:pt x="91077" y="50098"/>
                    <a:pt x="95931" y="45406"/>
                    <a:pt x="98420" y="41953"/>
                  </a:cubicBezTo>
                  <a:cubicBezTo>
                    <a:pt x="100986" y="38501"/>
                    <a:pt x="102273" y="35250"/>
                    <a:pt x="102273" y="32198"/>
                  </a:cubicBezTo>
                  <a:cubicBezTo>
                    <a:pt x="102273" y="28993"/>
                    <a:pt x="101109" y="26303"/>
                    <a:pt x="98782" y="24138"/>
                  </a:cubicBezTo>
                  <a:cubicBezTo>
                    <a:pt x="96455" y="21888"/>
                    <a:pt x="93442" y="20763"/>
                    <a:pt x="89751" y="20763"/>
                  </a:cubicBezTo>
                  <a:cubicBezTo>
                    <a:pt x="85821" y="20763"/>
                    <a:pt x="82685" y="21927"/>
                    <a:pt x="80358" y="24254"/>
                  </a:cubicBezTo>
                  <a:cubicBezTo>
                    <a:pt x="78031" y="26581"/>
                    <a:pt x="76829" y="29833"/>
                    <a:pt x="76752" y="34009"/>
                  </a:cubicBezTo>
                  <a:lnTo>
                    <a:pt x="68438" y="33161"/>
                  </a:lnTo>
                  <a:cubicBezTo>
                    <a:pt x="69000" y="26904"/>
                    <a:pt x="71127" y="22165"/>
                    <a:pt x="74826" y="18960"/>
                  </a:cubicBezTo>
                  <a:cubicBezTo>
                    <a:pt x="78594" y="15670"/>
                    <a:pt x="83649" y="14021"/>
                    <a:pt x="89990" y="14021"/>
                  </a:cubicBezTo>
                  <a:cubicBezTo>
                    <a:pt x="96332" y="14021"/>
                    <a:pt x="101348" y="15785"/>
                    <a:pt x="105039" y="19322"/>
                  </a:cubicBezTo>
                  <a:cubicBezTo>
                    <a:pt x="108738" y="22851"/>
                    <a:pt x="110580" y="27228"/>
                    <a:pt x="110580" y="32445"/>
                  </a:cubicBezTo>
                  <a:cubicBezTo>
                    <a:pt x="110580" y="35088"/>
                    <a:pt x="110017" y="37700"/>
                    <a:pt x="108892" y="40266"/>
                  </a:cubicBezTo>
                  <a:cubicBezTo>
                    <a:pt x="107852" y="42755"/>
                    <a:pt x="106049" y="45444"/>
                    <a:pt x="103475" y="48334"/>
                  </a:cubicBezTo>
                  <a:cubicBezTo>
                    <a:pt x="100986" y="51146"/>
                    <a:pt x="96856" y="54999"/>
                    <a:pt x="91077" y="59892"/>
                  </a:cubicBezTo>
                  <a:cubicBezTo>
                    <a:pt x="86184" y="63984"/>
                    <a:pt x="83009" y="66796"/>
                    <a:pt x="81568" y="68322"/>
                  </a:cubicBezTo>
                  <a:cubicBezTo>
                    <a:pt x="80197" y="69763"/>
                    <a:pt x="79079" y="71212"/>
                    <a:pt x="78193" y="72653"/>
                  </a:cubicBezTo>
                  <a:lnTo>
                    <a:pt x="110703" y="72653"/>
                  </a:lnTo>
                  <a:close/>
                </a:path>
              </a:pathLst>
            </a:custGeom>
            <a:noFill/>
            <a:ln w="23108" cap="rnd">
              <a:solidFill>
                <a:srgbClr val="FFFFFF"/>
              </a:solidFill>
              <a:prstDash val="solid"/>
              <a:round/>
            </a:ln>
          </p:spPr>
          <p:txBody>
            <a:bodyPr rtlCol="0" anchor="ctr"/>
            <a:lstStyle/>
            <a:p>
              <a:endParaRPr lang="en-US">
                <a:noFill/>
              </a:endParaRPr>
            </a:p>
          </p:txBody>
        </p:sp>
        <p:sp>
          <p:nvSpPr>
            <p:cNvPr id="1134" name="Freeform: Shape 1133">
              <a:extLst>
                <a:ext uri="{FF2B5EF4-FFF2-40B4-BE49-F238E27FC236}">
                  <a16:creationId xmlns:a16="http://schemas.microsoft.com/office/drawing/2014/main" id="{B3970FA6-FED5-446C-8B06-DC72F2C3645B}"/>
                </a:ext>
              </a:extLst>
            </p:cNvPr>
            <p:cNvSpPr/>
            <p:nvPr/>
          </p:nvSpPr>
          <p:spPr>
            <a:xfrm>
              <a:off x="5265854" y="1400639"/>
              <a:ext cx="100173" cy="69351"/>
            </a:xfrm>
            <a:custGeom>
              <a:avLst/>
              <a:gdLst>
                <a:gd name="connsiteX0" fmla="*/ 4674 w 100173"/>
                <a:gd name="connsiteY0" fmla="*/ 53674 h 69350"/>
                <a:gd name="connsiteX1" fmla="*/ 12857 w 100173"/>
                <a:gd name="connsiteY1" fmla="*/ 52595 h 69350"/>
                <a:gd name="connsiteX2" fmla="*/ 17557 w 100173"/>
                <a:gd name="connsiteY2" fmla="*/ 62589 h 69350"/>
                <a:gd name="connsiteX3" fmla="*/ 25741 w 100173"/>
                <a:gd name="connsiteY3" fmla="*/ 65594 h 69350"/>
                <a:gd name="connsiteX4" fmla="*/ 35496 w 100173"/>
                <a:gd name="connsiteY4" fmla="*/ 61626 h 69350"/>
                <a:gd name="connsiteX5" fmla="*/ 39472 w 100173"/>
                <a:gd name="connsiteY5" fmla="*/ 51747 h 69350"/>
                <a:gd name="connsiteX6" fmla="*/ 35735 w 100173"/>
                <a:gd name="connsiteY6" fmla="*/ 42601 h 69350"/>
                <a:gd name="connsiteX7" fmla="*/ 26465 w 100173"/>
                <a:gd name="connsiteY7" fmla="*/ 38871 h 69350"/>
                <a:gd name="connsiteX8" fmla="*/ 20686 w 100173"/>
                <a:gd name="connsiteY8" fmla="*/ 39834 h 69350"/>
                <a:gd name="connsiteX9" fmla="*/ 21649 w 100173"/>
                <a:gd name="connsiteY9" fmla="*/ 32606 h 69350"/>
                <a:gd name="connsiteX10" fmla="*/ 22974 w 100173"/>
                <a:gd name="connsiteY10" fmla="*/ 32730 h 69350"/>
                <a:gd name="connsiteX11" fmla="*/ 32244 w 100173"/>
                <a:gd name="connsiteY11" fmla="*/ 30079 h 69350"/>
                <a:gd name="connsiteX12" fmla="*/ 36459 w 100173"/>
                <a:gd name="connsiteY12" fmla="*/ 21649 h 69350"/>
                <a:gd name="connsiteX13" fmla="*/ 33446 w 100173"/>
                <a:gd name="connsiteY13" fmla="*/ 14306 h 69350"/>
                <a:gd name="connsiteX14" fmla="*/ 25625 w 100173"/>
                <a:gd name="connsiteY14" fmla="*/ 11293 h 69350"/>
                <a:gd name="connsiteX15" fmla="*/ 17673 w 100173"/>
                <a:gd name="connsiteY15" fmla="*/ 14306 h 69350"/>
                <a:gd name="connsiteX16" fmla="*/ 13704 w 100173"/>
                <a:gd name="connsiteY16" fmla="*/ 23213 h 69350"/>
                <a:gd name="connsiteX17" fmla="*/ 5514 w 100173"/>
                <a:gd name="connsiteY17" fmla="*/ 21772 h 69350"/>
                <a:gd name="connsiteX18" fmla="*/ 12256 w 100173"/>
                <a:gd name="connsiteY18" fmla="*/ 9251 h 69350"/>
                <a:gd name="connsiteX19" fmla="*/ 25379 w 100173"/>
                <a:gd name="connsiteY19" fmla="*/ 4674 h 69350"/>
                <a:gd name="connsiteX20" fmla="*/ 35373 w 100173"/>
                <a:gd name="connsiteY20" fmla="*/ 7085 h 69350"/>
                <a:gd name="connsiteX21" fmla="*/ 42362 w 100173"/>
                <a:gd name="connsiteY21" fmla="*/ 13342 h 69350"/>
                <a:gd name="connsiteX22" fmla="*/ 44766 w 100173"/>
                <a:gd name="connsiteY22" fmla="*/ 21888 h 69350"/>
                <a:gd name="connsiteX23" fmla="*/ 42477 w 100173"/>
                <a:gd name="connsiteY23" fmla="*/ 29717 h 69350"/>
                <a:gd name="connsiteX24" fmla="*/ 35735 w 100173"/>
                <a:gd name="connsiteY24" fmla="*/ 35257 h 69350"/>
                <a:gd name="connsiteX25" fmla="*/ 44766 w 100173"/>
                <a:gd name="connsiteY25" fmla="*/ 40913 h 69350"/>
                <a:gd name="connsiteX26" fmla="*/ 48018 w 100173"/>
                <a:gd name="connsiteY26" fmla="*/ 51632 h 69350"/>
                <a:gd name="connsiteX27" fmla="*/ 41637 w 100173"/>
                <a:gd name="connsiteY27" fmla="*/ 66318 h 69350"/>
                <a:gd name="connsiteX28" fmla="*/ 25741 w 100173"/>
                <a:gd name="connsiteY28" fmla="*/ 72337 h 69350"/>
                <a:gd name="connsiteX29" fmla="*/ 11293 w 100173"/>
                <a:gd name="connsiteY29" fmla="*/ 67158 h 69350"/>
                <a:gd name="connsiteX30" fmla="*/ 4674 w 100173"/>
                <a:gd name="connsiteY30" fmla="*/ 53674 h 69350"/>
                <a:gd name="connsiteX31" fmla="*/ 101356 w 100173"/>
                <a:gd name="connsiteY31" fmla="*/ 63306 h 69350"/>
                <a:gd name="connsiteX32" fmla="*/ 101356 w 100173"/>
                <a:gd name="connsiteY32" fmla="*/ 71134 h 69350"/>
                <a:gd name="connsiteX33" fmla="*/ 57526 w 100173"/>
                <a:gd name="connsiteY33" fmla="*/ 71134 h 69350"/>
                <a:gd name="connsiteX34" fmla="*/ 58490 w 100173"/>
                <a:gd name="connsiteY34" fmla="*/ 65479 h 69350"/>
                <a:gd name="connsiteX35" fmla="*/ 63791 w 100173"/>
                <a:gd name="connsiteY35" fmla="*/ 56686 h 69350"/>
                <a:gd name="connsiteX36" fmla="*/ 74502 w 100173"/>
                <a:gd name="connsiteY36" fmla="*/ 46692 h 69350"/>
                <a:gd name="connsiteX37" fmla="*/ 89073 w 100173"/>
                <a:gd name="connsiteY37" fmla="*/ 32606 h 69350"/>
                <a:gd name="connsiteX38" fmla="*/ 92926 w 100173"/>
                <a:gd name="connsiteY38" fmla="*/ 22851 h 69350"/>
                <a:gd name="connsiteX39" fmla="*/ 89435 w 100173"/>
                <a:gd name="connsiteY39" fmla="*/ 14791 h 69350"/>
                <a:gd name="connsiteX40" fmla="*/ 80404 w 100173"/>
                <a:gd name="connsiteY40" fmla="*/ 11416 h 69350"/>
                <a:gd name="connsiteX41" fmla="*/ 71011 w 100173"/>
                <a:gd name="connsiteY41" fmla="*/ 14907 h 69350"/>
                <a:gd name="connsiteX42" fmla="*/ 67405 w 100173"/>
                <a:gd name="connsiteY42" fmla="*/ 24662 h 69350"/>
                <a:gd name="connsiteX43" fmla="*/ 59091 w 100173"/>
                <a:gd name="connsiteY43" fmla="*/ 23814 h 69350"/>
                <a:gd name="connsiteX44" fmla="*/ 65479 w 100173"/>
                <a:gd name="connsiteY44" fmla="*/ 9613 h 69350"/>
                <a:gd name="connsiteX45" fmla="*/ 80643 w 100173"/>
                <a:gd name="connsiteY45" fmla="*/ 4674 h 69350"/>
                <a:gd name="connsiteX46" fmla="*/ 95692 w 100173"/>
                <a:gd name="connsiteY46" fmla="*/ 9975 h 69350"/>
                <a:gd name="connsiteX47" fmla="*/ 101233 w 100173"/>
                <a:gd name="connsiteY47" fmla="*/ 23098 h 69350"/>
                <a:gd name="connsiteX48" fmla="*/ 99545 w 100173"/>
                <a:gd name="connsiteY48" fmla="*/ 30919 h 69350"/>
                <a:gd name="connsiteX49" fmla="*/ 94128 w 100173"/>
                <a:gd name="connsiteY49" fmla="*/ 38987 h 69350"/>
                <a:gd name="connsiteX50" fmla="*/ 81730 w 100173"/>
                <a:gd name="connsiteY50" fmla="*/ 50545 h 69350"/>
                <a:gd name="connsiteX51" fmla="*/ 72221 w 100173"/>
                <a:gd name="connsiteY51" fmla="*/ 58975 h 69350"/>
                <a:gd name="connsiteX52" fmla="*/ 68846 w 100173"/>
                <a:gd name="connsiteY52" fmla="*/ 63306 h 69350"/>
                <a:gd name="connsiteX53" fmla="*/ 101356 w 100173"/>
                <a:gd name="connsiteY53"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173" h="69350">
                  <a:moveTo>
                    <a:pt x="4674" y="53674"/>
                  </a:moveTo>
                  <a:lnTo>
                    <a:pt x="12857" y="52595"/>
                  </a:lnTo>
                  <a:cubicBezTo>
                    <a:pt x="13743" y="57172"/>
                    <a:pt x="15307" y="60501"/>
                    <a:pt x="17557" y="62589"/>
                  </a:cubicBezTo>
                  <a:cubicBezTo>
                    <a:pt x="19800" y="64592"/>
                    <a:pt x="22535" y="65594"/>
                    <a:pt x="25741" y="65594"/>
                  </a:cubicBezTo>
                  <a:cubicBezTo>
                    <a:pt x="29594" y="65594"/>
                    <a:pt x="32845" y="64269"/>
                    <a:pt x="35496" y="61626"/>
                  </a:cubicBezTo>
                  <a:cubicBezTo>
                    <a:pt x="38147" y="58975"/>
                    <a:pt x="39472" y="55685"/>
                    <a:pt x="39472" y="51747"/>
                  </a:cubicBezTo>
                  <a:cubicBezTo>
                    <a:pt x="39472" y="48056"/>
                    <a:pt x="38224" y="45005"/>
                    <a:pt x="35735" y="42601"/>
                  </a:cubicBezTo>
                  <a:cubicBezTo>
                    <a:pt x="33331" y="40112"/>
                    <a:pt x="30241" y="38871"/>
                    <a:pt x="26465" y="38871"/>
                  </a:cubicBezTo>
                  <a:cubicBezTo>
                    <a:pt x="24939" y="38871"/>
                    <a:pt x="23013" y="39187"/>
                    <a:pt x="20686" y="39834"/>
                  </a:cubicBezTo>
                  <a:lnTo>
                    <a:pt x="21649" y="32606"/>
                  </a:lnTo>
                  <a:cubicBezTo>
                    <a:pt x="22212" y="32683"/>
                    <a:pt x="22651" y="32730"/>
                    <a:pt x="22974" y="32730"/>
                  </a:cubicBezTo>
                  <a:cubicBezTo>
                    <a:pt x="26426" y="32730"/>
                    <a:pt x="29516" y="31844"/>
                    <a:pt x="32244" y="30079"/>
                  </a:cubicBezTo>
                  <a:cubicBezTo>
                    <a:pt x="35057" y="28230"/>
                    <a:pt x="36459" y="25425"/>
                    <a:pt x="36459" y="21649"/>
                  </a:cubicBezTo>
                  <a:cubicBezTo>
                    <a:pt x="36459" y="18682"/>
                    <a:pt x="35457" y="16232"/>
                    <a:pt x="33446" y="14306"/>
                  </a:cubicBezTo>
                  <a:cubicBezTo>
                    <a:pt x="31443" y="12302"/>
                    <a:pt x="28831" y="11293"/>
                    <a:pt x="25625" y="11293"/>
                  </a:cubicBezTo>
                  <a:cubicBezTo>
                    <a:pt x="22489" y="11293"/>
                    <a:pt x="19846" y="12302"/>
                    <a:pt x="17673" y="14306"/>
                  </a:cubicBezTo>
                  <a:cubicBezTo>
                    <a:pt x="15592" y="16309"/>
                    <a:pt x="14267" y="19283"/>
                    <a:pt x="13704" y="23213"/>
                  </a:cubicBezTo>
                  <a:lnTo>
                    <a:pt x="5514" y="21772"/>
                  </a:lnTo>
                  <a:cubicBezTo>
                    <a:pt x="6477" y="16394"/>
                    <a:pt x="8727" y="12217"/>
                    <a:pt x="12256" y="9251"/>
                  </a:cubicBezTo>
                  <a:cubicBezTo>
                    <a:pt x="15793" y="6199"/>
                    <a:pt x="20162" y="4674"/>
                    <a:pt x="25379" y="4674"/>
                  </a:cubicBezTo>
                  <a:cubicBezTo>
                    <a:pt x="28993" y="4674"/>
                    <a:pt x="32329" y="5475"/>
                    <a:pt x="35373" y="7085"/>
                  </a:cubicBezTo>
                  <a:cubicBezTo>
                    <a:pt x="38424" y="8603"/>
                    <a:pt x="40751" y="10692"/>
                    <a:pt x="42362" y="13342"/>
                  </a:cubicBezTo>
                  <a:cubicBezTo>
                    <a:pt x="43964" y="15993"/>
                    <a:pt x="44766" y="18844"/>
                    <a:pt x="44766" y="21888"/>
                  </a:cubicBezTo>
                  <a:cubicBezTo>
                    <a:pt x="44766" y="24700"/>
                    <a:pt x="44003" y="27313"/>
                    <a:pt x="42477" y="29717"/>
                  </a:cubicBezTo>
                  <a:cubicBezTo>
                    <a:pt x="40952" y="32044"/>
                    <a:pt x="38709" y="33893"/>
                    <a:pt x="35735" y="35257"/>
                  </a:cubicBezTo>
                  <a:cubicBezTo>
                    <a:pt x="39588" y="36136"/>
                    <a:pt x="42601" y="38023"/>
                    <a:pt x="44766" y="40913"/>
                  </a:cubicBezTo>
                  <a:cubicBezTo>
                    <a:pt x="46931" y="43726"/>
                    <a:pt x="48018" y="47293"/>
                    <a:pt x="48018" y="51632"/>
                  </a:cubicBezTo>
                  <a:cubicBezTo>
                    <a:pt x="48018" y="57411"/>
                    <a:pt x="45891" y="62304"/>
                    <a:pt x="41637" y="66318"/>
                  </a:cubicBezTo>
                  <a:cubicBezTo>
                    <a:pt x="37461" y="70333"/>
                    <a:pt x="32167" y="72337"/>
                    <a:pt x="25741" y="72337"/>
                  </a:cubicBezTo>
                  <a:cubicBezTo>
                    <a:pt x="19962" y="72337"/>
                    <a:pt x="15146" y="70611"/>
                    <a:pt x="11293" y="67158"/>
                  </a:cubicBezTo>
                  <a:cubicBezTo>
                    <a:pt x="7440" y="63629"/>
                    <a:pt x="5236" y="59137"/>
                    <a:pt x="4674" y="53674"/>
                  </a:cubicBezTo>
                  <a:close/>
                  <a:moveTo>
                    <a:pt x="101356" y="63306"/>
                  </a:moveTo>
                  <a:lnTo>
                    <a:pt x="101356" y="71134"/>
                  </a:lnTo>
                  <a:lnTo>
                    <a:pt x="57526" y="71134"/>
                  </a:lnTo>
                  <a:cubicBezTo>
                    <a:pt x="57526" y="69208"/>
                    <a:pt x="57850" y="67320"/>
                    <a:pt x="58490" y="65479"/>
                  </a:cubicBezTo>
                  <a:cubicBezTo>
                    <a:pt x="59615" y="62504"/>
                    <a:pt x="61379" y="59576"/>
                    <a:pt x="63791" y="56686"/>
                  </a:cubicBezTo>
                  <a:cubicBezTo>
                    <a:pt x="66280" y="53797"/>
                    <a:pt x="69848" y="50468"/>
                    <a:pt x="74502" y="46692"/>
                  </a:cubicBezTo>
                  <a:cubicBezTo>
                    <a:pt x="81730" y="40751"/>
                    <a:pt x="86584" y="36058"/>
                    <a:pt x="89073" y="32606"/>
                  </a:cubicBezTo>
                  <a:cubicBezTo>
                    <a:pt x="91639" y="29154"/>
                    <a:pt x="92926" y="25903"/>
                    <a:pt x="92926" y="22851"/>
                  </a:cubicBezTo>
                  <a:cubicBezTo>
                    <a:pt x="92926" y="19645"/>
                    <a:pt x="91762" y="16956"/>
                    <a:pt x="89435" y="14791"/>
                  </a:cubicBezTo>
                  <a:cubicBezTo>
                    <a:pt x="87108" y="12541"/>
                    <a:pt x="84095" y="11416"/>
                    <a:pt x="80404" y="11416"/>
                  </a:cubicBezTo>
                  <a:cubicBezTo>
                    <a:pt x="76474" y="11416"/>
                    <a:pt x="73338" y="12579"/>
                    <a:pt x="71011" y="14907"/>
                  </a:cubicBezTo>
                  <a:cubicBezTo>
                    <a:pt x="68684" y="17234"/>
                    <a:pt x="67482" y="20485"/>
                    <a:pt x="67405" y="24662"/>
                  </a:cubicBezTo>
                  <a:lnTo>
                    <a:pt x="59091" y="23814"/>
                  </a:lnTo>
                  <a:cubicBezTo>
                    <a:pt x="59653" y="17557"/>
                    <a:pt x="61780" y="12818"/>
                    <a:pt x="65479" y="9613"/>
                  </a:cubicBezTo>
                  <a:cubicBezTo>
                    <a:pt x="69247" y="6323"/>
                    <a:pt x="74302" y="4674"/>
                    <a:pt x="80643" y="4674"/>
                  </a:cubicBezTo>
                  <a:cubicBezTo>
                    <a:pt x="86985" y="4674"/>
                    <a:pt x="92001" y="6438"/>
                    <a:pt x="95692" y="9975"/>
                  </a:cubicBezTo>
                  <a:cubicBezTo>
                    <a:pt x="99391" y="13504"/>
                    <a:pt x="101233" y="17881"/>
                    <a:pt x="101233" y="23098"/>
                  </a:cubicBezTo>
                  <a:cubicBezTo>
                    <a:pt x="101233" y="25741"/>
                    <a:pt x="100670" y="28353"/>
                    <a:pt x="99545" y="30919"/>
                  </a:cubicBezTo>
                  <a:cubicBezTo>
                    <a:pt x="98505" y="33408"/>
                    <a:pt x="96702" y="36097"/>
                    <a:pt x="94128" y="38987"/>
                  </a:cubicBezTo>
                  <a:cubicBezTo>
                    <a:pt x="91639" y="41799"/>
                    <a:pt x="87509" y="45652"/>
                    <a:pt x="81730" y="50545"/>
                  </a:cubicBezTo>
                  <a:cubicBezTo>
                    <a:pt x="76837" y="54637"/>
                    <a:pt x="73662" y="57449"/>
                    <a:pt x="72221" y="58975"/>
                  </a:cubicBezTo>
                  <a:cubicBezTo>
                    <a:pt x="70849" y="60416"/>
                    <a:pt x="69732" y="61865"/>
                    <a:pt x="68846" y="63306"/>
                  </a:cubicBezTo>
                  <a:lnTo>
                    <a:pt x="101356" y="63306"/>
                  </a:lnTo>
                  <a:close/>
                </a:path>
              </a:pathLst>
            </a:custGeom>
            <a:solidFill>
              <a:srgbClr val="4285F4"/>
            </a:solidFill>
            <a:ln w="7703" cap="sq">
              <a:noFill/>
              <a:prstDash val="solid"/>
              <a:miter/>
            </a:ln>
          </p:spPr>
          <p:txBody>
            <a:bodyPr rtlCol="0" anchor="ctr"/>
            <a:lstStyle/>
            <a:p>
              <a:endParaRPr lang="en-US">
                <a:noFill/>
              </a:endParaRPr>
            </a:p>
          </p:txBody>
        </p:sp>
        <p:sp>
          <p:nvSpPr>
            <p:cNvPr id="1135" name="Freeform: Shape 1134">
              <a:extLst>
                <a:ext uri="{FF2B5EF4-FFF2-40B4-BE49-F238E27FC236}">
                  <a16:creationId xmlns:a16="http://schemas.microsoft.com/office/drawing/2014/main" id="{735988F8-8650-4FC3-82FC-DADDE604E6A7}"/>
                </a:ext>
              </a:extLst>
            </p:cNvPr>
            <p:cNvSpPr/>
            <p:nvPr/>
          </p:nvSpPr>
          <p:spPr>
            <a:xfrm>
              <a:off x="5149329" y="1499170"/>
              <a:ext cx="123290" cy="92467"/>
            </a:xfrm>
            <a:custGeom>
              <a:avLst/>
              <a:gdLst>
                <a:gd name="connsiteX0" fmla="*/ 57843 w 123289"/>
                <a:gd name="connsiteY0" fmla="*/ 72653 h 92467"/>
                <a:gd name="connsiteX1" fmla="*/ 57843 w 123289"/>
                <a:gd name="connsiteY1" fmla="*/ 80482 h 92467"/>
                <a:gd name="connsiteX2" fmla="*/ 14021 w 123289"/>
                <a:gd name="connsiteY2" fmla="*/ 80482 h 92467"/>
                <a:gd name="connsiteX3" fmla="*/ 14984 w 123289"/>
                <a:gd name="connsiteY3" fmla="*/ 74826 h 92467"/>
                <a:gd name="connsiteX4" fmla="*/ 20278 w 123289"/>
                <a:gd name="connsiteY4" fmla="*/ 66034 h 92467"/>
                <a:gd name="connsiteX5" fmla="*/ 30996 w 123289"/>
                <a:gd name="connsiteY5" fmla="*/ 56039 h 92467"/>
                <a:gd name="connsiteX6" fmla="*/ 45567 w 123289"/>
                <a:gd name="connsiteY6" fmla="*/ 41953 h 92467"/>
                <a:gd name="connsiteX7" fmla="*/ 49420 w 123289"/>
                <a:gd name="connsiteY7" fmla="*/ 32198 h 92467"/>
                <a:gd name="connsiteX8" fmla="*/ 45929 w 123289"/>
                <a:gd name="connsiteY8" fmla="*/ 24138 h 92467"/>
                <a:gd name="connsiteX9" fmla="*/ 36899 w 123289"/>
                <a:gd name="connsiteY9" fmla="*/ 20763 h 92467"/>
                <a:gd name="connsiteX10" fmla="*/ 27505 w 123289"/>
                <a:gd name="connsiteY10" fmla="*/ 24254 h 92467"/>
                <a:gd name="connsiteX11" fmla="*/ 23892 w 123289"/>
                <a:gd name="connsiteY11" fmla="*/ 34009 h 92467"/>
                <a:gd name="connsiteX12" fmla="*/ 15585 w 123289"/>
                <a:gd name="connsiteY12" fmla="*/ 33161 h 92467"/>
                <a:gd name="connsiteX13" fmla="*/ 21965 w 123289"/>
                <a:gd name="connsiteY13" fmla="*/ 18960 h 92467"/>
                <a:gd name="connsiteX14" fmla="*/ 37137 w 123289"/>
                <a:gd name="connsiteY14" fmla="*/ 14021 h 92467"/>
                <a:gd name="connsiteX15" fmla="*/ 52187 w 123289"/>
                <a:gd name="connsiteY15" fmla="*/ 19322 h 92467"/>
                <a:gd name="connsiteX16" fmla="*/ 57727 w 123289"/>
                <a:gd name="connsiteY16" fmla="*/ 32445 h 92467"/>
                <a:gd name="connsiteX17" fmla="*/ 56039 w 123289"/>
                <a:gd name="connsiteY17" fmla="*/ 40266 h 92467"/>
                <a:gd name="connsiteX18" fmla="*/ 50622 w 123289"/>
                <a:gd name="connsiteY18" fmla="*/ 48334 h 92467"/>
                <a:gd name="connsiteX19" fmla="*/ 38224 w 123289"/>
                <a:gd name="connsiteY19" fmla="*/ 59892 h 92467"/>
                <a:gd name="connsiteX20" fmla="*/ 28708 w 123289"/>
                <a:gd name="connsiteY20" fmla="*/ 68322 h 92467"/>
                <a:gd name="connsiteX21" fmla="*/ 25340 w 123289"/>
                <a:gd name="connsiteY21" fmla="*/ 72653 h 92467"/>
                <a:gd name="connsiteX22" fmla="*/ 57843 w 123289"/>
                <a:gd name="connsiteY22" fmla="*/ 72653 h 92467"/>
                <a:gd name="connsiteX23" fmla="*/ 81568 w 123289"/>
                <a:gd name="connsiteY23" fmla="*/ 44604 h 92467"/>
                <a:gd name="connsiteX24" fmla="*/ 73978 w 123289"/>
                <a:gd name="connsiteY24" fmla="*/ 39303 h 92467"/>
                <a:gd name="connsiteX25" fmla="*/ 71574 w 123289"/>
                <a:gd name="connsiteY25" fmla="*/ 31119 h 92467"/>
                <a:gd name="connsiteX26" fmla="*/ 76752 w 123289"/>
                <a:gd name="connsiteY26" fmla="*/ 18960 h 92467"/>
                <a:gd name="connsiteX27" fmla="*/ 90591 w 123289"/>
                <a:gd name="connsiteY27" fmla="*/ 14021 h 92467"/>
                <a:gd name="connsiteX28" fmla="*/ 104562 w 123289"/>
                <a:gd name="connsiteY28" fmla="*/ 19076 h 92467"/>
                <a:gd name="connsiteX29" fmla="*/ 109855 w 123289"/>
                <a:gd name="connsiteY29" fmla="*/ 31358 h 92467"/>
                <a:gd name="connsiteX30" fmla="*/ 107451 w 123289"/>
                <a:gd name="connsiteY30" fmla="*/ 39303 h 92467"/>
                <a:gd name="connsiteX31" fmla="*/ 100108 w 123289"/>
                <a:gd name="connsiteY31" fmla="*/ 44604 h 92467"/>
                <a:gd name="connsiteX32" fmla="*/ 109378 w 123289"/>
                <a:gd name="connsiteY32" fmla="*/ 50984 h 92467"/>
                <a:gd name="connsiteX33" fmla="*/ 112506 w 123289"/>
                <a:gd name="connsiteY33" fmla="*/ 61580 h 92467"/>
                <a:gd name="connsiteX34" fmla="*/ 106488 w 123289"/>
                <a:gd name="connsiteY34" fmla="*/ 75789 h 92467"/>
                <a:gd name="connsiteX35" fmla="*/ 90715 w 123289"/>
                <a:gd name="connsiteY35" fmla="*/ 81568 h 92467"/>
                <a:gd name="connsiteX36" fmla="*/ 74941 w 123289"/>
                <a:gd name="connsiteY36" fmla="*/ 75789 h 92467"/>
                <a:gd name="connsiteX37" fmla="*/ 68923 w 123289"/>
                <a:gd name="connsiteY37" fmla="*/ 61341 h 92467"/>
                <a:gd name="connsiteX38" fmla="*/ 72175 w 123289"/>
                <a:gd name="connsiteY38" fmla="*/ 50499 h 92467"/>
                <a:gd name="connsiteX39" fmla="*/ 81568 w 123289"/>
                <a:gd name="connsiteY39" fmla="*/ 44604 h 92467"/>
                <a:gd name="connsiteX40" fmla="*/ 79880 w 123289"/>
                <a:gd name="connsiteY40" fmla="*/ 30757 h 92467"/>
                <a:gd name="connsiteX41" fmla="*/ 82886 w 123289"/>
                <a:gd name="connsiteY41" fmla="*/ 38463 h 92467"/>
                <a:gd name="connsiteX42" fmla="*/ 90838 w 123289"/>
                <a:gd name="connsiteY42" fmla="*/ 41476 h 92467"/>
                <a:gd name="connsiteX43" fmla="*/ 98543 w 123289"/>
                <a:gd name="connsiteY43" fmla="*/ 38586 h 92467"/>
                <a:gd name="connsiteX44" fmla="*/ 101549 w 123289"/>
                <a:gd name="connsiteY44" fmla="*/ 31235 h 92467"/>
                <a:gd name="connsiteX45" fmla="*/ 98420 w 123289"/>
                <a:gd name="connsiteY45" fmla="*/ 23776 h 92467"/>
                <a:gd name="connsiteX46" fmla="*/ 90715 w 123289"/>
                <a:gd name="connsiteY46" fmla="*/ 20640 h 92467"/>
                <a:gd name="connsiteX47" fmla="*/ 82886 w 123289"/>
                <a:gd name="connsiteY47" fmla="*/ 23653 h 92467"/>
                <a:gd name="connsiteX48" fmla="*/ 79880 w 123289"/>
                <a:gd name="connsiteY48" fmla="*/ 30757 h 92467"/>
                <a:gd name="connsiteX49" fmla="*/ 77353 w 123289"/>
                <a:gd name="connsiteY49" fmla="*/ 61341 h 92467"/>
                <a:gd name="connsiteX50" fmla="*/ 78917 w 123289"/>
                <a:gd name="connsiteY50" fmla="*/ 68083 h 92467"/>
                <a:gd name="connsiteX51" fmla="*/ 83849 w 123289"/>
                <a:gd name="connsiteY51" fmla="*/ 73138 h 92467"/>
                <a:gd name="connsiteX52" fmla="*/ 90838 w 123289"/>
                <a:gd name="connsiteY52" fmla="*/ 74941 h 92467"/>
                <a:gd name="connsiteX53" fmla="*/ 100347 w 123289"/>
                <a:gd name="connsiteY53" fmla="*/ 71212 h 92467"/>
                <a:gd name="connsiteX54" fmla="*/ 104199 w 123289"/>
                <a:gd name="connsiteY54" fmla="*/ 61703 h 92467"/>
                <a:gd name="connsiteX55" fmla="*/ 100347 w 123289"/>
                <a:gd name="connsiteY55" fmla="*/ 51948 h 92467"/>
                <a:gd name="connsiteX56" fmla="*/ 90591 w 123289"/>
                <a:gd name="connsiteY56" fmla="*/ 48095 h 92467"/>
                <a:gd name="connsiteX57" fmla="*/ 81083 w 123289"/>
                <a:gd name="connsiteY57" fmla="*/ 51948 h 92467"/>
                <a:gd name="connsiteX58" fmla="*/ 77353 w 123289"/>
                <a:gd name="connsiteY58" fmla="*/ 6134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289" h="92467">
                  <a:moveTo>
                    <a:pt x="57843" y="72653"/>
                  </a:moveTo>
                  <a:lnTo>
                    <a:pt x="57843" y="80482"/>
                  </a:lnTo>
                  <a:lnTo>
                    <a:pt x="14021" y="80482"/>
                  </a:lnTo>
                  <a:cubicBezTo>
                    <a:pt x="14021" y="78555"/>
                    <a:pt x="14344" y="76667"/>
                    <a:pt x="14984" y="74826"/>
                  </a:cubicBezTo>
                  <a:cubicBezTo>
                    <a:pt x="16109" y="71851"/>
                    <a:pt x="17873" y="68923"/>
                    <a:pt x="20278" y="66034"/>
                  </a:cubicBezTo>
                  <a:cubicBezTo>
                    <a:pt x="22767"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595"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70"/>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88"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43" y="72653"/>
                  </a:lnTo>
                  <a:close/>
                  <a:moveTo>
                    <a:pt x="81568" y="44604"/>
                  </a:moveTo>
                  <a:cubicBezTo>
                    <a:pt x="78193" y="43317"/>
                    <a:pt x="75666" y="41553"/>
                    <a:pt x="73978" y="39303"/>
                  </a:cubicBezTo>
                  <a:cubicBezTo>
                    <a:pt x="72375" y="36976"/>
                    <a:pt x="71574" y="34248"/>
                    <a:pt x="71574" y="31119"/>
                  </a:cubicBezTo>
                  <a:cubicBezTo>
                    <a:pt x="71574" y="26303"/>
                    <a:pt x="73300" y="22250"/>
                    <a:pt x="76752" y="18960"/>
                  </a:cubicBezTo>
                  <a:cubicBezTo>
                    <a:pt x="80281" y="15670"/>
                    <a:pt x="84897" y="14021"/>
                    <a:pt x="90591" y="14021"/>
                  </a:cubicBezTo>
                  <a:cubicBezTo>
                    <a:pt x="96371" y="14021"/>
                    <a:pt x="101032" y="15708"/>
                    <a:pt x="104562" y="19076"/>
                  </a:cubicBezTo>
                  <a:cubicBezTo>
                    <a:pt x="108091" y="22450"/>
                    <a:pt x="109855" y="26542"/>
                    <a:pt x="109855" y="31358"/>
                  </a:cubicBezTo>
                  <a:cubicBezTo>
                    <a:pt x="109855" y="34410"/>
                    <a:pt x="109054" y="37060"/>
                    <a:pt x="107451" y="39303"/>
                  </a:cubicBezTo>
                  <a:cubicBezTo>
                    <a:pt x="105848" y="41553"/>
                    <a:pt x="103398" y="43317"/>
                    <a:pt x="100108" y="44604"/>
                  </a:cubicBezTo>
                  <a:cubicBezTo>
                    <a:pt x="104199" y="45883"/>
                    <a:pt x="107289" y="48010"/>
                    <a:pt x="109378" y="50984"/>
                  </a:cubicBezTo>
                  <a:cubicBezTo>
                    <a:pt x="111466" y="53951"/>
                    <a:pt x="112506" y="57488"/>
                    <a:pt x="112506" y="61580"/>
                  </a:cubicBezTo>
                  <a:cubicBezTo>
                    <a:pt x="112506" y="67197"/>
                    <a:pt x="110503" y="71936"/>
                    <a:pt x="106488" y="75789"/>
                  </a:cubicBezTo>
                  <a:cubicBezTo>
                    <a:pt x="102551" y="79642"/>
                    <a:pt x="97295" y="81568"/>
                    <a:pt x="90715" y="81568"/>
                  </a:cubicBezTo>
                  <a:cubicBezTo>
                    <a:pt x="84211" y="81568"/>
                    <a:pt x="78956" y="79642"/>
                    <a:pt x="74941" y="75789"/>
                  </a:cubicBezTo>
                  <a:cubicBezTo>
                    <a:pt x="70927" y="71936"/>
                    <a:pt x="68923" y="67120"/>
                    <a:pt x="68923" y="61341"/>
                  </a:cubicBezTo>
                  <a:cubicBezTo>
                    <a:pt x="68923" y="57003"/>
                    <a:pt x="70010" y="53389"/>
                    <a:pt x="72175" y="50499"/>
                  </a:cubicBezTo>
                  <a:cubicBezTo>
                    <a:pt x="74417" y="47609"/>
                    <a:pt x="77553" y="45644"/>
                    <a:pt x="81568" y="44604"/>
                  </a:cubicBezTo>
                  <a:close/>
                  <a:moveTo>
                    <a:pt x="79880" y="30757"/>
                  </a:moveTo>
                  <a:cubicBezTo>
                    <a:pt x="79880" y="33886"/>
                    <a:pt x="80882" y="36452"/>
                    <a:pt x="82886" y="38463"/>
                  </a:cubicBezTo>
                  <a:cubicBezTo>
                    <a:pt x="84974" y="40466"/>
                    <a:pt x="87625" y="41476"/>
                    <a:pt x="90838" y="41476"/>
                  </a:cubicBezTo>
                  <a:cubicBezTo>
                    <a:pt x="93966" y="41476"/>
                    <a:pt x="96532" y="40513"/>
                    <a:pt x="98543" y="38586"/>
                  </a:cubicBezTo>
                  <a:cubicBezTo>
                    <a:pt x="100547" y="36575"/>
                    <a:pt x="101549" y="34124"/>
                    <a:pt x="101549" y="31235"/>
                  </a:cubicBezTo>
                  <a:cubicBezTo>
                    <a:pt x="101549" y="28268"/>
                    <a:pt x="100508" y="25779"/>
                    <a:pt x="98420" y="23776"/>
                  </a:cubicBezTo>
                  <a:cubicBezTo>
                    <a:pt x="96332" y="21688"/>
                    <a:pt x="93766" y="20640"/>
                    <a:pt x="90715" y="20640"/>
                  </a:cubicBezTo>
                  <a:cubicBezTo>
                    <a:pt x="87586" y="20640"/>
                    <a:pt x="84974" y="21649"/>
                    <a:pt x="82886" y="23653"/>
                  </a:cubicBezTo>
                  <a:cubicBezTo>
                    <a:pt x="80882" y="25656"/>
                    <a:pt x="79880" y="28029"/>
                    <a:pt x="79880" y="30757"/>
                  </a:cubicBezTo>
                  <a:close/>
                  <a:moveTo>
                    <a:pt x="77353" y="61341"/>
                  </a:moveTo>
                  <a:cubicBezTo>
                    <a:pt x="77353" y="63668"/>
                    <a:pt x="77869" y="65910"/>
                    <a:pt x="78917" y="68083"/>
                  </a:cubicBezTo>
                  <a:cubicBezTo>
                    <a:pt x="80042" y="70248"/>
                    <a:pt x="81684" y="71936"/>
                    <a:pt x="83849" y="73138"/>
                  </a:cubicBezTo>
                  <a:cubicBezTo>
                    <a:pt x="86022" y="74340"/>
                    <a:pt x="88349" y="74941"/>
                    <a:pt x="90838" y="74941"/>
                  </a:cubicBezTo>
                  <a:cubicBezTo>
                    <a:pt x="94691" y="74941"/>
                    <a:pt x="97858" y="73701"/>
                    <a:pt x="100347" y="71212"/>
                  </a:cubicBezTo>
                  <a:cubicBezTo>
                    <a:pt x="102913" y="68723"/>
                    <a:pt x="104199" y="65556"/>
                    <a:pt x="104199" y="61703"/>
                  </a:cubicBezTo>
                  <a:cubicBezTo>
                    <a:pt x="104199" y="57765"/>
                    <a:pt x="102913" y="54514"/>
                    <a:pt x="100347" y="51948"/>
                  </a:cubicBezTo>
                  <a:cubicBezTo>
                    <a:pt x="97781" y="49382"/>
                    <a:pt x="94529" y="48095"/>
                    <a:pt x="90591" y="48095"/>
                  </a:cubicBezTo>
                  <a:cubicBezTo>
                    <a:pt x="86739" y="48095"/>
                    <a:pt x="83572" y="49382"/>
                    <a:pt x="81083" y="51948"/>
                  </a:cubicBezTo>
                  <a:cubicBezTo>
                    <a:pt x="78594" y="54437"/>
                    <a:pt x="77353" y="57565"/>
                    <a:pt x="77353" y="61341"/>
                  </a:cubicBezTo>
                  <a:close/>
                </a:path>
              </a:pathLst>
            </a:custGeom>
            <a:noFill/>
            <a:ln w="23108" cap="rnd">
              <a:solidFill>
                <a:srgbClr val="FFFFFF"/>
              </a:solidFill>
              <a:prstDash val="solid"/>
              <a:round/>
            </a:ln>
          </p:spPr>
          <p:txBody>
            <a:bodyPr rtlCol="0" anchor="ctr"/>
            <a:lstStyle/>
            <a:p>
              <a:endParaRPr lang="en-US">
                <a:noFill/>
              </a:endParaRPr>
            </a:p>
          </p:txBody>
        </p:sp>
        <p:sp>
          <p:nvSpPr>
            <p:cNvPr id="1136" name="Freeform: Shape 1135">
              <a:extLst>
                <a:ext uri="{FF2B5EF4-FFF2-40B4-BE49-F238E27FC236}">
                  <a16:creationId xmlns:a16="http://schemas.microsoft.com/office/drawing/2014/main" id="{AE8BEFDC-DF38-46CA-A6C0-E7E4B87F0ED8}"/>
                </a:ext>
              </a:extLst>
            </p:cNvPr>
            <p:cNvSpPr/>
            <p:nvPr/>
          </p:nvSpPr>
          <p:spPr>
            <a:xfrm>
              <a:off x="5158676" y="1508517"/>
              <a:ext cx="100173" cy="69351"/>
            </a:xfrm>
            <a:custGeom>
              <a:avLst/>
              <a:gdLst>
                <a:gd name="connsiteX0" fmla="*/ 48495 w 100173"/>
                <a:gd name="connsiteY0" fmla="*/ 63306 h 69350"/>
                <a:gd name="connsiteX1" fmla="*/ 48495 w 100173"/>
                <a:gd name="connsiteY1" fmla="*/ 71134 h 69350"/>
                <a:gd name="connsiteX2" fmla="*/ 4674 w 100173"/>
                <a:gd name="connsiteY2" fmla="*/ 71134 h 69350"/>
                <a:gd name="connsiteX3" fmla="*/ 5637 w 100173"/>
                <a:gd name="connsiteY3" fmla="*/ 65479 h 69350"/>
                <a:gd name="connsiteX4" fmla="*/ 10931 w 100173"/>
                <a:gd name="connsiteY4" fmla="*/ 56686 h 69350"/>
                <a:gd name="connsiteX5" fmla="*/ 21649 w 100173"/>
                <a:gd name="connsiteY5" fmla="*/ 46692 h 69350"/>
                <a:gd name="connsiteX6" fmla="*/ 36220 w 100173"/>
                <a:gd name="connsiteY6" fmla="*/ 32606 h 69350"/>
                <a:gd name="connsiteX7" fmla="*/ 40073 w 100173"/>
                <a:gd name="connsiteY7" fmla="*/ 22851 h 69350"/>
                <a:gd name="connsiteX8" fmla="*/ 36582 w 100173"/>
                <a:gd name="connsiteY8" fmla="*/ 14791 h 69350"/>
                <a:gd name="connsiteX9" fmla="*/ 27551 w 100173"/>
                <a:gd name="connsiteY9" fmla="*/ 11416 h 69350"/>
                <a:gd name="connsiteX10" fmla="*/ 18158 w 100173"/>
                <a:gd name="connsiteY10" fmla="*/ 14907 h 69350"/>
                <a:gd name="connsiteX11" fmla="*/ 14544 w 100173"/>
                <a:gd name="connsiteY11" fmla="*/ 24662 h 69350"/>
                <a:gd name="connsiteX12" fmla="*/ 6238 w 100173"/>
                <a:gd name="connsiteY12" fmla="*/ 23814 h 69350"/>
                <a:gd name="connsiteX13" fmla="*/ 12618 w 100173"/>
                <a:gd name="connsiteY13" fmla="*/ 9613 h 69350"/>
                <a:gd name="connsiteX14" fmla="*/ 27790 w 100173"/>
                <a:gd name="connsiteY14" fmla="*/ 4674 h 69350"/>
                <a:gd name="connsiteX15" fmla="*/ 42839 w 100173"/>
                <a:gd name="connsiteY15" fmla="*/ 9975 h 69350"/>
                <a:gd name="connsiteX16" fmla="*/ 48380 w 100173"/>
                <a:gd name="connsiteY16" fmla="*/ 23098 h 69350"/>
                <a:gd name="connsiteX17" fmla="*/ 46692 w 100173"/>
                <a:gd name="connsiteY17" fmla="*/ 30919 h 69350"/>
                <a:gd name="connsiteX18" fmla="*/ 41275 w 100173"/>
                <a:gd name="connsiteY18" fmla="*/ 38987 h 69350"/>
                <a:gd name="connsiteX19" fmla="*/ 28877 w 100173"/>
                <a:gd name="connsiteY19" fmla="*/ 50545 h 69350"/>
                <a:gd name="connsiteX20" fmla="*/ 19360 w 100173"/>
                <a:gd name="connsiteY20" fmla="*/ 58975 h 69350"/>
                <a:gd name="connsiteX21" fmla="*/ 15993 w 100173"/>
                <a:gd name="connsiteY21" fmla="*/ 63306 h 69350"/>
                <a:gd name="connsiteX22" fmla="*/ 48495 w 100173"/>
                <a:gd name="connsiteY22" fmla="*/ 63306 h 69350"/>
                <a:gd name="connsiteX23" fmla="*/ 72221 w 100173"/>
                <a:gd name="connsiteY23" fmla="*/ 35257 h 69350"/>
                <a:gd name="connsiteX24" fmla="*/ 64631 w 100173"/>
                <a:gd name="connsiteY24" fmla="*/ 29956 h 69350"/>
                <a:gd name="connsiteX25" fmla="*/ 62227 w 100173"/>
                <a:gd name="connsiteY25" fmla="*/ 21772 h 69350"/>
                <a:gd name="connsiteX26" fmla="*/ 67405 w 100173"/>
                <a:gd name="connsiteY26" fmla="*/ 9613 h 69350"/>
                <a:gd name="connsiteX27" fmla="*/ 81244 w 100173"/>
                <a:gd name="connsiteY27" fmla="*/ 4674 h 69350"/>
                <a:gd name="connsiteX28" fmla="*/ 95215 w 100173"/>
                <a:gd name="connsiteY28" fmla="*/ 9728 h 69350"/>
                <a:gd name="connsiteX29" fmla="*/ 100508 w 100173"/>
                <a:gd name="connsiteY29" fmla="*/ 22011 h 69350"/>
                <a:gd name="connsiteX30" fmla="*/ 98104 w 100173"/>
                <a:gd name="connsiteY30" fmla="*/ 29956 h 69350"/>
                <a:gd name="connsiteX31" fmla="*/ 90761 w 100173"/>
                <a:gd name="connsiteY31" fmla="*/ 35257 h 69350"/>
                <a:gd name="connsiteX32" fmla="*/ 100031 w 100173"/>
                <a:gd name="connsiteY32" fmla="*/ 41637 h 69350"/>
                <a:gd name="connsiteX33" fmla="*/ 103159 w 100173"/>
                <a:gd name="connsiteY33" fmla="*/ 52233 h 69350"/>
                <a:gd name="connsiteX34" fmla="*/ 97141 w 100173"/>
                <a:gd name="connsiteY34" fmla="*/ 66442 h 69350"/>
                <a:gd name="connsiteX35" fmla="*/ 81368 w 100173"/>
                <a:gd name="connsiteY35" fmla="*/ 72221 h 69350"/>
                <a:gd name="connsiteX36" fmla="*/ 65594 w 100173"/>
                <a:gd name="connsiteY36" fmla="*/ 66442 h 69350"/>
                <a:gd name="connsiteX37" fmla="*/ 59576 w 100173"/>
                <a:gd name="connsiteY37" fmla="*/ 51994 h 69350"/>
                <a:gd name="connsiteX38" fmla="*/ 62828 w 100173"/>
                <a:gd name="connsiteY38" fmla="*/ 41152 h 69350"/>
                <a:gd name="connsiteX39" fmla="*/ 72221 w 100173"/>
                <a:gd name="connsiteY39" fmla="*/ 35257 h 69350"/>
                <a:gd name="connsiteX40" fmla="*/ 70533 w 100173"/>
                <a:gd name="connsiteY40" fmla="*/ 21410 h 69350"/>
                <a:gd name="connsiteX41" fmla="*/ 73539 w 100173"/>
                <a:gd name="connsiteY41" fmla="*/ 29116 h 69350"/>
                <a:gd name="connsiteX42" fmla="*/ 81491 w 100173"/>
                <a:gd name="connsiteY42" fmla="*/ 32129 h 69350"/>
                <a:gd name="connsiteX43" fmla="*/ 89196 w 100173"/>
                <a:gd name="connsiteY43" fmla="*/ 29239 h 69350"/>
                <a:gd name="connsiteX44" fmla="*/ 92202 w 100173"/>
                <a:gd name="connsiteY44" fmla="*/ 21888 h 69350"/>
                <a:gd name="connsiteX45" fmla="*/ 89073 w 100173"/>
                <a:gd name="connsiteY45" fmla="*/ 14429 h 69350"/>
                <a:gd name="connsiteX46" fmla="*/ 81368 w 100173"/>
                <a:gd name="connsiteY46" fmla="*/ 11293 h 69350"/>
                <a:gd name="connsiteX47" fmla="*/ 73539 w 100173"/>
                <a:gd name="connsiteY47" fmla="*/ 14306 h 69350"/>
                <a:gd name="connsiteX48" fmla="*/ 70533 w 100173"/>
                <a:gd name="connsiteY48" fmla="*/ 21410 h 69350"/>
                <a:gd name="connsiteX49" fmla="*/ 68006 w 100173"/>
                <a:gd name="connsiteY49" fmla="*/ 51994 h 69350"/>
                <a:gd name="connsiteX50" fmla="*/ 69570 w 100173"/>
                <a:gd name="connsiteY50" fmla="*/ 58736 h 69350"/>
                <a:gd name="connsiteX51" fmla="*/ 74502 w 100173"/>
                <a:gd name="connsiteY51" fmla="*/ 63791 h 69350"/>
                <a:gd name="connsiteX52" fmla="*/ 81491 w 100173"/>
                <a:gd name="connsiteY52" fmla="*/ 65594 h 69350"/>
                <a:gd name="connsiteX53" fmla="*/ 91000 w 100173"/>
                <a:gd name="connsiteY53" fmla="*/ 61865 h 69350"/>
                <a:gd name="connsiteX54" fmla="*/ 94852 w 100173"/>
                <a:gd name="connsiteY54" fmla="*/ 52356 h 69350"/>
                <a:gd name="connsiteX55" fmla="*/ 91000 w 100173"/>
                <a:gd name="connsiteY55" fmla="*/ 42601 h 69350"/>
                <a:gd name="connsiteX56" fmla="*/ 81244 w 100173"/>
                <a:gd name="connsiteY56" fmla="*/ 38748 h 69350"/>
                <a:gd name="connsiteX57" fmla="*/ 71736 w 100173"/>
                <a:gd name="connsiteY57" fmla="*/ 42601 h 69350"/>
                <a:gd name="connsiteX58" fmla="*/ 68006 w 100173"/>
                <a:gd name="connsiteY58" fmla="*/ 5199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0173" h="69350">
                  <a:moveTo>
                    <a:pt x="48495" y="63306"/>
                  </a:moveTo>
                  <a:lnTo>
                    <a:pt x="48495" y="71134"/>
                  </a:lnTo>
                  <a:lnTo>
                    <a:pt x="4674" y="71134"/>
                  </a:lnTo>
                  <a:cubicBezTo>
                    <a:pt x="4674" y="69208"/>
                    <a:pt x="4997" y="67320"/>
                    <a:pt x="5637" y="65479"/>
                  </a:cubicBezTo>
                  <a:cubicBezTo>
                    <a:pt x="6762" y="62504"/>
                    <a:pt x="8526" y="59576"/>
                    <a:pt x="10931" y="56686"/>
                  </a:cubicBezTo>
                  <a:cubicBezTo>
                    <a:pt x="13419"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48"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3"/>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1"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495" y="63306"/>
                  </a:lnTo>
                  <a:close/>
                  <a:moveTo>
                    <a:pt x="72221" y="35257"/>
                  </a:moveTo>
                  <a:cubicBezTo>
                    <a:pt x="68846" y="33970"/>
                    <a:pt x="66318" y="32206"/>
                    <a:pt x="64631" y="29956"/>
                  </a:cubicBezTo>
                  <a:cubicBezTo>
                    <a:pt x="63028" y="27629"/>
                    <a:pt x="62227" y="24901"/>
                    <a:pt x="62227" y="21772"/>
                  </a:cubicBezTo>
                  <a:cubicBezTo>
                    <a:pt x="62227" y="16956"/>
                    <a:pt x="63953" y="12903"/>
                    <a:pt x="67405" y="9613"/>
                  </a:cubicBezTo>
                  <a:cubicBezTo>
                    <a:pt x="70934" y="6323"/>
                    <a:pt x="75550" y="4674"/>
                    <a:pt x="81244" y="4674"/>
                  </a:cubicBezTo>
                  <a:cubicBezTo>
                    <a:pt x="87024" y="4674"/>
                    <a:pt x="91685" y="6361"/>
                    <a:pt x="95215" y="9728"/>
                  </a:cubicBezTo>
                  <a:cubicBezTo>
                    <a:pt x="98744" y="13103"/>
                    <a:pt x="100508" y="17195"/>
                    <a:pt x="100508" y="22011"/>
                  </a:cubicBezTo>
                  <a:cubicBezTo>
                    <a:pt x="100508" y="25063"/>
                    <a:pt x="99707" y="27713"/>
                    <a:pt x="98104" y="29956"/>
                  </a:cubicBezTo>
                  <a:cubicBezTo>
                    <a:pt x="96501" y="32206"/>
                    <a:pt x="94051" y="33970"/>
                    <a:pt x="90761" y="35257"/>
                  </a:cubicBezTo>
                  <a:cubicBezTo>
                    <a:pt x="94852" y="36536"/>
                    <a:pt x="97942" y="38663"/>
                    <a:pt x="100031" y="41637"/>
                  </a:cubicBezTo>
                  <a:cubicBezTo>
                    <a:pt x="102119" y="44604"/>
                    <a:pt x="103159" y="48141"/>
                    <a:pt x="103159" y="52233"/>
                  </a:cubicBezTo>
                  <a:cubicBezTo>
                    <a:pt x="103159" y="57850"/>
                    <a:pt x="101156" y="62589"/>
                    <a:pt x="97141" y="66442"/>
                  </a:cubicBezTo>
                  <a:cubicBezTo>
                    <a:pt x="93203" y="70295"/>
                    <a:pt x="87948" y="72221"/>
                    <a:pt x="81368" y="72221"/>
                  </a:cubicBezTo>
                  <a:cubicBezTo>
                    <a:pt x="74864" y="72221"/>
                    <a:pt x="69609" y="70295"/>
                    <a:pt x="65594" y="66442"/>
                  </a:cubicBezTo>
                  <a:cubicBezTo>
                    <a:pt x="61580" y="62589"/>
                    <a:pt x="59576" y="57773"/>
                    <a:pt x="59576" y="51994"/>
                  </a:cubicBezTo>
                  <a:cubicBezTo>
                    <a:pt x="59576" y="47655"/>
                    <a:pt x="60662" y="44041"/>
                    <a:pt x="62828" y="41152"/>
                  </a:cubicBezTo>
                  <a:cubicBezTo>
                    <a:pt x="65070" y="38262"/>
                    <a:pt x="68206" y="36297"/>
                    <a:pt x="72221" y="35257"/>
                  </a:cubicBezTo>
                  <a:close/>
                  <a:moveTo>
                    <a:pt x="70533" y="21410"/>
                  </a:moveTo>
                  <a:cubicBezTo>
                    <a:pt x="70533" y="24539"/>
                    <a:pt x="71535" y="27105"/>
                    <a:pt x="73539" y="29116"/>
                  </a:cubicBezTo>
                  <a:cubicBezTo>
                    <a:pt x="75627" y="31119"/>
                    <a:pt x="78278" y="32129"/>
                    <a:pt x="81491" y="32129"/>
                  </a:cubicBezTo>
                  <a:cubicBezTo>
                    <a:pt x="84619" y="32129"/>
                    <a:pt x="87185" y="31165"/>
                    <a:pt x="89196" y="29239"/>
                  </a:cubicBezTo>
                  <a:cubicBezTo>
                    <a:pt x="91200" y="27228"/>
                    <a:pt x="92202" y="24777"/>
                    <a:pt x="92202" y="21888"/>
                  </a:cubicBezTo>
                  <a:cubicBezTo>
                    <a:pt x="92202" y="18921"/>
                    <a:pt x="91161" y="16432"/>
                    <a:pt x="89073" y="14429"/>
                  </a:cubicBezTo>
                  <a:cubicBezTo>
                    <a:pt x="86985" y="12341"/>
                    <a:pt x="84419" y="11293"/>
                    <a:pt x="81368" y="11293"/>
                  </a:cubicBezTo>
                  <a:cubicBezTo>
                    <a:pt x="78239" y="11293"/>
                    <a:pt x="75627" y="12302"/>
                    <a:pt x="73539" y="14306"/>
                  </a:cubicBezTo>
                  <a:cubicBezTo>
                    <a:pt x="71535" y="16309"/>
                    <a:pt x="70533" y="18682"/>
                    <a:pt x="70533" y="21410"/>
                  </a:cubicBezTo>
                  <a:close/>
                  <a:moveTo>
                    <a:pt x="68006" y="51994"/>
                  </a:moveTo>
                  <a:cubicBezTo>
                    <a:pt x="68006" y="54321"/>
                    <a:pt x="68522" y="56563"/>
                    <a:pt x="69570" y="58736"/>
                  </a:cubicBezTo>
                  <a:cubicBezTo>
                    <a:pt x="70695" y="60901"/>
                    <a:pt x="72337" y="62589"/>
                    <a:pt x="74502" y="63791"/>
                  </a:cubicBezTo>
                  <a:cubicBezTo>
                    <a:pt x="76675" y="64993"/>
                    <a:pt x="79002" y="65594"/>
                    <a:pt x="81491" y="65594"/>
                  </a:cubicBezTo>
                  <a:cubicBezTo>
                    <a:pt x="85344" y="65594"/>
                    <a:pt x="88511" y="64354"/>
                    <a:pt x="91000" y="61865"/>
                  </a:cubicBezTo>
                  <a:cubicBezTo>
                    <a:pt x="93566" y="59376"/>
                    <a:pt x="94852" y="56209"/>
                    <a:pt x="94852" y="52356"/>
                  </a:cubicBezTo>
                  <a:cubicBezTo>
                    <a:pt x="94852" y="48418"/>
                    <a:pt x="93566" y="45167"/>
                    <a:pt x="91000" y="42601"/>
                  </a:cubicBezTo>
                  <a:cubicBezTo>
                    <a:pt x="88434" y="40035"/>
                    <a:pt x="85182" y="38748"/>
                    <a:pt x="81244" y="38748"/>
                  </a:cubicBezTo>
                  <a:cubicBezTo>
                    <a:pt x="77392" y="38748"/>
                    <a:pt x="74224" y="40035"/>
                    <a:pt x="71736" y="42601"/>
                  </a:cubicBezTo>
                  <a:cubicBezTo>
                    <a:pt x="69247" y="45089"/>
                    <a:pt x="68006" y="48218"/>
                    <a:pt x="68006" y="51994"/>
                  </a:cubicBezTo>
                  <a:close/>
                </a:path>
              </a:pathLst>
            </a:custGeom>
            <a:solidFill>
              <a:srgbClr val="4285F4"/>
            </a:solidFill>
            <a:ln w="7703" cap="sq">
              <a:noFill/>
              <a:prstDash val="solid"/>
              <a:miter/>
            </a:ln>
          </p:spPr>
          <p:txBody>
            <a:bodyPr rtlCol="0" anchor="ctr"/>
            <a:lstStyle/>
            <a:p>
              <a:endParaRPr lang="en-US">
                <a:noFill/>
              </a:endParaRPr>
            </a:p>
          </p:txBody>
        </p:sp>
        <p:sp>
          <p:nvSpPr>
            <p:cNvPr id="1137" name="Freeform: Shape 1136">
              <a:extLst>
                <a:ext uri="{FF2B5EF4-FFF2-40B4-BE49-F238E27FC236}">
                  <a16:creationId xmlns:a16="http://schemas.microsoft.com/office/drawing/2014/main" id="{9495C298-AD2C-41B0-BEDE-F677F5D5E472}"/>
                </a:ext>
              </a:extLst>
            </p:cNvPr>
            <p:cNvSpPr/>
            <p:nvPr/>
          </p:nvSpPr>
          <p:spPr>
            <a:xfrm>
              <a:off x="5043238" y="1607049"/>
              <a:ext cx="123290" cy="92467"/>
            </a:xfrm>
            <a:custGeom>
              <a:avLst/>
              <a:gdLst>
                <a:gd name="connsiteX0" fmla="*/ 57843 w 123289"/>
                <a:gd name="connsiteY0" fmla="*/ 72653 h 92467"/>
                <a:gd name="connsiteX1" fmla="*/ 57843 w 123289"/>
                <a:gd name="connsiteY1" fmla="*/ 80482 h 92467"/>
                <a:gd name="connsiteX2" fmla="*/ 14021 w 123289"/>
                <a:gd name="connsiteY2" fmla="*/ 80482 h 92467"/>
                <a:gd name="connsiteX3" fmla="*/ 14984 w 123289"/>
                <a:gd name="connsiteY3" fmla="*/ 74826 h 92467"/>
                <a:gd name="connsiteX4" fmla="*/ 20278 w 123289"/>
                <a:gd name="connsiteY4" fmla="*/ 66034 h 92467"/>
                <a:gd name="connsiteX5" fmla="*/ 30996 w 123289"/>
                <a:gd name="connsiteY5" fmla="*/ 56039 h 92467"/>
                <a:gd name="connsiteX6" fmla="*/ 45560 w 123289"/>
                <a:gd name="connsiteY6" fmla="*/ 41953 h 92467"/>
                <a:gd name="connsiteX7" fmla="*/ 49413 w 123289"/>
                <a:gd name="connsiteY7" fmla="*/ 32198 h 92467"/>
                <a:gd name="connsiteX8" fmla="*/ 45922 w 123289"/>
                <a:gd name="connsiteY8" fmla="*/ 24138 h 92467"/>
                <a:gd name="connsiteX9" fmla="*/ 36891 w 123289"/>
                <a:gd name="connsiteY9" fmla="*/ 20763 h 92467"/>
                <a:gd name="connsiteX10" fmla="*/ 27505 w 123289"/>
                <a:gd name="connsiteY10" fmla="*/ 24254 h 92467"/>
                <a:gd name="connsiteX11" fmla="*/ 23892 w 123289"/>
                <a:gd name="connsiteY11" fmla="*/ 34009 h 92467"/>
                <a:gd name="connsiteX12" fmla="*/ 15585 w 123289"/>
                <a:gd name="connsiteY12" fmla="*/ 33161 h 92467"/>
                <a:gd name="connsiteX13" fmla="*/ 21965 w 123289"/>
                <a:gd name="connsiteY13" fmla="*/ 18960 h 92467"/>
                <a:gd name="connsiteX14" fmla="*/ 37137 w 123289"/>
                <a:gd name="connsiteY14" fmla="*/ 14021 h 92467"/>
                <a:gd name="connsiteX15" fmla="*/ 52187 w 123289"/>
                <a:gd name="connsiteY15" fmla="*/ 19322 h 92467"/>
                <a:gd name="connsiteX16" fmla="*/ 57719 w 123289"/>
                <a:gd name="connsiteY16" fmla="*/ 32445 h 92467"/>
                <a:gd name="connsiteX17" fmla="*/ 56039 w 123289"/>
                <a:gd name="connsiteY17" fmla="*/ 40266 h 92467"/>
                <a:gd name="connsiteX18" fmla="*/ 50622 w 123289"/>
                <a:gd name="connsiteY18" fmla="*/ 48334 h 92467"/>
                <a:gd name="connsiteX19" fmla="*/ 38216 w 123289"/>
                <a:gd name="connsiteY19" fmla="*/ 59892 h 92467"/>
                <a:gd name="connsiteX20" fmla="*/ 28708 w 123289"/>
                <a:gd name="connsiteY20" fmla="*/ 68322 h 92467"/>
                <a:gd name="connsiteX21" fmla="*/ 25333 w 123289"/>
                <a:gd name="connsiteY21" fmla="*/ 72653 h 92467"/>
                <a:gd name="connsiteX22" fmla="*/ 57843 w 123289"/>
                <a:gd name="connsiteY22" fmla="*/ 72653 h 92467"/>
                <a:gd name="connsiteX23" fmla="*/ 95045 w 123289"/>
                <a:gd name="connsiteY23" fmla="*/ 80482 h 92467"/>
                <a:gd name="connsiteX24" fmla="*/ 95045 w 123289"/>
                <a:gd name="connsiteY24" fmla="*/ 64593 h 92467"/>
                <a:gd name="connsiteX25" fmla="*/ 66388 w 123289"/>
                <a:gd name="connsiteY25" fmla="*/ 64593 h 92467"/>
                <a:gd name="connsiteX26" fmla="*/ 66388 w 123289"/>
                <a:gd name="connsiteY26" fmla="*/ 57126 h 92467"/>
                <a:gd name="connsiteX27" fmla="*/ 96610 w 123289"/>
                <a:gd name="connsiteY27" fmla="*/ 14259 h 92467"/>
                <a:gd name="connsiteX28" fmla="*/ 103236 w 123289"/>
                <a:gd name="connsiteY28" fmla="*/ 14259 h 92467"/>
                <a:gd name="connsiteX29" fmla="*/ 103236 w 123289"/>
                <a:gd name="connsiteY29" fmla="*/ 57126 h 92467"/>
                <a:gd name="connsiteX30" fmla="*/ 112144 w 123289"/>
                <a:gd name="connsiteY30" fmla="*/ 57126 h 92467"/>
                <a:gd name="connsiteX31" fmla="*/ 112144 w 123289"/>
                <a:gd name="connsiteY31" fmla="*/ 64593 h 92467"/>
                <a:gd name="connsiteX32" fmla="*/ 103236 w 123289"/>
                <a:gd name="connsiteY32" fmla="*/ 64593 h 92467"/>
                <a:gd name="connsiteX33" fmla="*/ 103236 w 123289"/>
                <a:gd name="connsiteY33" fmla="*/ 80482 h 92467"/>
                <a:gd name="connsiteX34" fmla="*/ 95045 w 123289"/>
                <a:gd name="connsiteY34" fmla="*/ 80482 h 92467"/>
                <a:gd name="connsiteX35" fmla="*/ 95045 w 123289"/>
                <a:gd name="connsiteY35" fmla="*/ 57126 h 92467"/>
                <a:gd name="connsiteX36" fmla="*/ 95045 w 123289"/>
                <a:gd name="connsiteY36" fmla="*/ 27382 h 92467"/>
                <a:gd name="connsiteX37" fmla="*/ 74340 w 123289"/>
                <a:gd name="connsiteY37" fmla="*/ 57126 h 92467"/>
                <a:gd name="connsiteX38" fmla="*/ 95045 w 123289"/>
                <a:gd name="connsiteY38" fmla="*/ 57126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289" h="92467">
                  <a:moveTo>
                    <a:pt x="57843" y="72653"/>
                  </a:moveTo>
                  <a:lnTo>
                    <a:pt x="57843" y="80482"/>
                  </a:lnTo>
                  <a:lnTo>
                    <a:pt x="14021" y="80482"/>
                  </a:lnTo>
                  <a:cubicBezTo>
                    <a:pt x="14021" y="78555"/>
                    <a:pt x="14337" y="76667"/>
                    <a:pt x="14984" y="74826"/>
                  </a:cubicBezTo>
                  <a:cubicBezTo>
                    <a:pt x="16101" y="71851"/>
                    <a:pt x="17873" y="68923"/>
                    <a:pt x="20278" y="66034"/>
                  </a:cubicBezTo>
                  <a:cubicBezTo>
                    <a:pt x="22767" y="63144"/>
                    <a:pt x="26334" y="59815"/>
                    <a:pt x="30996" y="56039"/>
                  </a:cubicBezTo>
                  <a:cubicBezTo>
                    <a:pt x="38216" y="50098"/>
                    <a:pt x="43071" y="45406"/>
                    <a:pt x="45560" y="41953"/>
                  </a:cubicBezTo>
                  <a:cubicBezTo>
                    <a:pt x="48133" y="38501"/>
                    <a:pt x="49413" y="35250"/>
                    <a:pt x="49413" y="32198"/>
                  </a:cubicBezTo>
                  <a:cubicBezTo>
                    <a:pt x="49413" y="28993"/>
                    <a:pt x="48249" y="26303"/>
                    <a:pt x="45922" y="24138"/>
                  </a:cubicBezTo>
                  <a:cubicBezTo>
                    <a:pt x="43595" y="21888"/>
                    <a:pt x="40582" y="20763"/>
                    <a:pt x="36891" y="20763"/>
                  </a:cubicBezTo>
                  <a:cubicBezTo>
                    <a:pt x="32961" y="20763"/>
                    <a:pt x="29833" y="21927"/>
                    <a:pt x="27505" y="24254"/>
                  </a:cubicBezTo>
                  <a:cubicBezTo>
                    <a:pt x="25171" y="26581"/>
                    <a:pt x="23969" y="29833"/>
                    <a:pt x="23892" y="34009"/>
                  </a:cubicBezTo>
                  <a:lnTo>
                    <a:pt x="15585" y="33161"/>
                  </a:lnTo>
                  <a:cubicBezTo>
                    <a:pt x="16147" y="26904"/>
                    <a:pt x="18274" y="22165"/>
                    <a:pt x="21965" y="18960"/>
                  </a:cubicBezTo>
                  <a:cubicBezTo>
                    <a:pt x="25733" y="15670"/>
                    <a:pt x="30796" y="14021"/>
                    <a:pt x="37137" y="14021"/>
                  </a:cubicBezTo>
                  <a:cubicBezTo>
                    <a:pt x="43472" y="14021"/>
                    <a:pt x="48488" y="15785"/>
                    <a:pt x="52187" y="19322"/>
                  </a:cubicBezTo>
                  <a:cubicBezTo>
                    <a:pt x="55878" y="22851"/>
                    <a:pt x="57719" y="27228"/>
                    <a:pt x="57719" y="32445"/>
                  </a:cubicBezTo>
                  <a:cubicBezTo>
                    <a:pt x="57719" y="35088"/>
                    <a:pt x="57157" y="37700"/>
                    <a:pt x="56039" y="40266"/>
                  </a:cubicBezTo>
                  <a:cubicBezTo>
                    <a:pt x="54991" y="42755"/>
                    <a:pt x="53188" y="45444"/>
                    <a:pt x="50622" y="48334"/>
                  </a:cubicBezTo>
                  <a:cubicBezTo>
                    <a:pt x="48133" y="51146"/>
                    <a:pt x="43996" y="54999"/>
                    <a:pt x="38216" y="59892"/>
                  </a:cubicBezTo>
                  <a:cubicBezTo>
                    <a:pt x="33323" y="63984"/>
                    <a:pt x="30149" y="66796"/>
                    <a:pt x="28708" y="68322"/>
                  </a:cubicBezTo>
                  <a:cubicBezTo>
                    <a:pt x="27344" y="69763"/>
                    <a:pt x="26219" y="71212"/>
                    <a:pt x="25333" y="72653"/>
                  </a:cubicBezTo>
                  <a:lnTo>
                    <a:pt x="57843" y="72653"/>
                  </a:lnTo>
                  <a:close/>
                  <a:moveTo>
                    <a:pt x="95045" y="80482"/>
                  </a:moveTo>
                  <a:lnTo>
                    <a:pt x="95045" y="64593"/>
                  </a:lnTo>
                  <a:lnTo>
                    <a:pt x="66388" y="64593"/>
                  </a:lnTo>
                  <a:lnTo>
                    <a:pt x="66388" y="57126"/>
                  </a:lnTo>
                  <a:lnTo>
                    <a:pt x="96610" y="14259"/>
                  </a:lnTo>
                  <a:lnTo>
                    <a:pt x="103236" y="14259"/>
                  </a:lnTo>
                  <a:lnTo>
                    <a:pt x="103236" y="57126"/>
                  </a:lnTo>
                  <a:lnTo>
                    <a:pt x="112144" y="57126"/>
                  </a:lnTo>
                  <a:lnTo>
                    <a:pt x="112144" y="64593"/>
                  </a:lnTo>
                  <a:lnTo>
                    <a:pt x="103236" y="64593"/>
                  </a:lnTo>
                  <a:lnTo>
                    <a:pt x="103236" y="80482"/>
                  </a:lnTo>
                  <a:lnTo>
                    <a:pt x="95045" y="80482"/>
                  </a:lnTo>
                  <a:close/>
                  <a:moveTo>
                    <a:pt x="95045" y="57126"/>
                  </a:moveTo>
                  <a:lnTo>
                    <a:pt x="95045" y="27382"/>
                  </a:lnTo>
                  <a:lnTo>
                    <a:pt x="74340" y="57126"/>
                  </a:lnTo>
                  <a:lnTo>
                    <a:pt x="95045" y="57126"/>
                  </a:lnTo>
                  <a:close/>
                </a:path>
              </a:pathLst>
            </a:custGeom>
            <a:noFill/>
            <a:ln w="23108" cap="rnd">
              <a:solidFill>
                <a:srgbClr val="FFFFFF"/>
              </a:solidFill>
              <a:prstDash val="solid"/>
              <a:round/>
            </a:ln>
          </p:spPr>
          <p:txBody>
            <a:bodyPr rtlCol="0" anchor="ctr"/>
            <a:lstStyle/>
            <a:p>
              <a:endParaRPr lang="en-US">
                <a:noFill/>
              </a:endParaRPr>
            </a:p>
          </p:txBody>
        </p:sp>
        <p:sp>
          <p:nvSpPr>
            <p:cNvPr id="1138" name="Freeform: Shape 1137">
              <a:extLst>
                <a:ext uri="{FF2B5EF4-FFF2-40B4-BE49-F238E27FC236}">
                  <a16:creationId xmlns:a16="http://schemas.microsoft.com/office/drawing/2014/main" id="{7D73EF6E-7D13-4907-869B-227CF4A77C49}"/>
                </a:ext>
              </a:extLst>
            </p:cNvPr>
            <p:cNvSpPr/>
            <p:nvPr/>
          </p:nvSpPr>
          <p:spPr>
            <a:xfrm>
              <a:off x="5052585" y="1616396"/>
              <a:ext cx="100173" cy="69351"/>
            </a:xfrm>
            <a:custGeom>
              <a:avLst/>
              <a:gdLst>
                <a:gd name="connsiteX0" fmla="*/ 48495 w 100173"/>
                <a:gd name="connsiteY0" fmla="*/ 63306 h 69350"/>
                <a:gd name="connsiteX1" fmla="*/ 48495 w 100173"/>
                <a:gd name="connsiteY1" fmla="*/ 71134 h 69350"/>
                <a:gd name="connsiteX2" fmla="*/ 4674 w 100173"/>
                <a:gd name="connsiteY2" fmla="*/ 71134 h 69350"/>
                <a:gd name="connsiteX3" fmla="*/ 5637 w 100173"/>
                <a:gd name="connsiteY3" fmla="*/ 65479 h 69350"/>
                <a:gd name="connsiteX4" fmla="*/ 10931 w 100173"/>
                <a:gd name="connsiteY4" fmla="*/ 56686 h 69350"/>
                <a:gd name="connsiteX5" fmla="*/ 21649 w 100173"/>
                <a:gd name="connsiteY5" fmla="*/ 46692 h 69350"/>
                <a:gd name="connsiteX6" fmla="*/ 36213 w 100173"/>
                <a:gd name="connsiteY6" fmla="*/ 32606 h 69350"/>
                <a:gd name="connsiteX7" fmla="*/ 40066 w 100173"/>
                <a:gd name="connsiteY7" fmla="*/ 22851 h 69350"/>
                <a:gd name="connsiteX8" fmla="*/ 36575 w 100173"/>
                <a:gd name="connsiteY8" fmla="*/ 14791 h 69350"/>
                <a:gd name="connsiteX9" fmla="*/ 27544 w 100173"/>
                <a:gd name="connsiteY9" fmla="*/ 11416 h 69350"/>
                <a:gd name="connsiteX10" fmla="*/ 18158 w 100173"/>
                <a:gd name="connsiteY10" fmla="*/ 14907 h 69350"/>
                <a:gd name="connsiteX11" fmla="*/ 14544 w 100173"/>
                <a:gd name="connsiteY11" fmla="*/ 24662 h 69350"/>
                <a:gd name="connsiteX12" fmla="*/ 6238 w 100173"/>
                <a:gd name="connsiteY12" fmla="*/ 23814 h 69350"/>
                <a:gd name="connsiteX13" fmla="*/ 12618 w 100173"/>
                <a:gd name="connsiteY13" fmla="*/ 9613 h 69350"/>
                <a:gd name="connsiteX14" fmla="*/ 27790 w 100173"/>
                <a:gd name="connsiteY14" fmla="*/ 4674 h 69350"/>
                <a:gd name="connsiteX15" fmla="*/ 42839 w 100173"/>
                <a:gd name="connsiteY15" fmla="*/ 9975 h 69350"/>
                <a:gd name="connsiteX16" fmla="*/ 48372 w 100173"/>
                <a:gd name="connsiteY16" fmla="*/ 23098 h 69350"/>
                <a:gd name="connsiteX17" fmla="*/ 46692 w 100173"/>
                <a:gd name="connsiteY17" fmla="*/ 30919 h 69350"/>
                <a:gd name="connsiteX18" fmla="*/ 41275 w 100173"/>
                <a:gd name="connsiteY18" fmla="*/ 38987 h 69350"/>
                <a:gd name="connsiteX19" fmla="*/ 28869 w 100173"/>
                <a:gd name="connsiteY19" fmla="*/ 50545 h 69350"/>
                <a:gd name="connsiteX20" fmla="*/ 19360 w 100173"/>
                <a:gd name="connsiteY20" fmla="*/ 58975 h 69350"/>
                <a:gd name="connsiteX21" fmla="*/ 15986 w 100173"/>
                <a:gd name="connsiteY21" fmla="*/ 63306 h 69350"/>
                <a:gd name="connsiteX22" fmla="*/ 48495 w 100173"/>
                <a:gd name="connsiteY22" fmla="*/ 63306 h 69350"/>
                <a:gd name="connsiteX23" fmla="*/ 85698 w 100173"/>
                <a:gd name="connsiteY23" fmla="*/ 71134 h 69350"/>
                <a:gd name="connsiteX24" fmla="*/ 85698 w 100173"/>
                <a:gd name="connsiteY24" fmla="*/ 55246 h 69350"/>
                <a:gd name="connsiteX25" fmla="*/ 57041 w 100173"/>
                <a:gd name="connsiteY25" fmla="*/ 55246 h 69350"/>
                <a:gd name="connsiteX26" fmla="*/ 57041 w 100173"/>
                <a:gd name="connsiteY26" fmla="*/ 47779 h 69350"/>
                <a:gd name="connsiteX27" fmla="*/ 87262 w 100173"/>
                <a:gd name="connsiteY27" fmla="*/ 4912 h 69350"/>
                <a:gd name="connsiteX28" fmla="*/ 93889 w 100173"/>
                <a:gd name="connsiteY28" fmla="*/ 4912 h 69350"/>
                <a:gd name="connsiteX29" fmla="*/ 93889 w 100173"/>
                <a:gd name="connsiteY29" fmla="*/ 47779 h 69350"/>
                <a:gd name="connsiteX30" fmla="*/ 102797 w 100173"/>
                <a:gd name="connsiteY30" fmla="*/ 47779 h 69350"/>
                <a:gd name="connsiteX31" fmla="*/ 102797 w 100173"/>
                <a:gd name="connsiteY31" fmla="*/ 55246 h 69350"/>
                <a:gd name="connsiteX32" fmla="*/ 93889 w 100173"/>
                <a:gd name="connsiteY32" fmla="*/ 55246 h 69350"/>
                <a:gd name="connsiteX33" fmla="*/ 93889 w 100173"/>
                <a:gd name="connsiteY33" fmla="*/ 71134 h 69350"/>
                <a:gd name="connsiteX34" fmla="*/ 85698 w 100173"/>
                <a:gd name="connsiteY34" fmla="*/ 71134 h 69350"/>
                <a:gd name="connsiteX35" fmla="*/ 85698 w 100173"/>
                <a:gd name="connsiteY35" fmla="*/ 47779 h 69350"/>
                <a:gd name="connsiteX36" fmla="*/ 85698 w 100173"/>
                <a:gd name="connsiteY36" fmla="*/ 18035 h 69350"/>
                <a:gd name="connsiteX37" fmla="*/ 64993 w 100173"/>
                <a:gd name="connsiteY37" fmla="*/ 47779 h 69350"/>
                <a:gd name="connsiteX38" fmla="*/ 85698 w 100173"/>
                <a:gd name="connsiteY38" fmla="*/ 4777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173" h="69350">
                  <a:moveTo>
                    <a:pt x="48495" y="63306"/>
                  </a:moveTo>
                  <a:lnTo>
                    <a:pt x="48495" y="71134"/>
                  </a:lnTo>
                  <a:lnTo>
                    <a:pt x="4674" y="71134"/>
                  </a:lnTo>
                  <a:cubicBezTo>
                    <a:pt x="4674" y="69208"/>
                    <a:pt x="4990" y="67320"/>
                    <a:pt x="5637" y="65479"/>
                  </a:cubicBezTo>
                  <a:cubicBezTo>
                    <a:pt x="6754" y="62504"/>
                    <a:pt x="8526" y="59576"/>
                    <a:pt x="10931" y="56686"/>
                  </a:cubicBezTo>
                  <a:cubicBezTo>
                    <a:pt x="13419" y="53797"/>
                    <a:pt x="16987" y="50468"/>
                    <a:pt x="21649" y="46692"/>
                  </a:cubicBezTo>
                  <a:cubicBezTo>
                    <a:pt x="28869" y="40751"/>
                    <a:pt x="33724" y="36058"/>
                    <a:pt x="36213" y="32606"/>
                  </a:cubicBezTo>
                  <a:cubicBezTo>
                    <a:pt x="38786" y="29154"/>
                    <a:pt x="40066" y="25903"/>
                    <a:pt x="40066" y="22851"/>
                  </a:cubicBezTo>
                  <a:cubicBezTo>
                    <a:pt x="40066" y="19645"/>
                    <a:pt x="38902" y="16956"/>
                    <a:pt x="36575" y="14791"/>
                  </a:cubicBezTo>
                  <a:cubicBezTo>
                    <a:pt x="34248" y="12541"/>
                    <a:pt x="31235" y="11416"/>
                    <a:pt x="27544" y="11416"/>
                  </a:cubicBezTo>
                  <a:cubicBezTo>
                    <a:pt x="23614" y="11416"/>
                    <a:pt x="20485" y="12579"/>
                    <a:pt x="18158" y="14907"/>
                  </a:cubicBezTo>
                  <a:cubicBezTo>
                    <a:pt x="15824" y="17234"/>
                    <a:pt x="14622" y="20485"/>
                    <a:pt x="14544" y="24662"/>
                  </a:cubicBezTo>
                  <a:lnTo>
                    <a:pt x="6238" y="23814"/>
                  </a:lnTo>
                  <a:cubicBezTo>
                    <a:pt x="6800" y="17557"/>
                    <a:pt x="8927" y="12818"/>
                    <a:pt x="12618" y="9613"/>
                  </a:cubicBezTo>
                  <a:cubicBezTo>
                    <a:pt x="16386" y="6323"/>
                    <a:pt x="21449" y="4674"/>
                    <a:pt x="27790" y="4674"/>
                  </a:cubicBezTo>
                  <a:cubicBezTo>
                    <a:pt x="34125" y="4674"/>
                    <a:pt x="39141" y="6438"/>
                    <a:pt x="42839" y="9975"/>
                  </a:cubicBezTo>
                  <a:cubicBezTo>
                    <a:pt x="46530" y="13504"/>
                    <a:pt x="48372" y="17881"/>
                    <a:pt x="48372" y="23098"/>
                  </a:cubicBezTo>
                  <a:cubicBezTo>
                    <a:pt x="48372" y="25741"/>
                    <a:pt x="47810" y="28353"/>
                    <a:pt x="46692" y="30919"/>
                  </a:cubicBezTo>
                  <a:cubicBezTo>
                    <a:pt x="45644" y="33408"/>
                    <a:pt x="43841" y="36097"/>
                    <a:pt x="41275" y="38987"/>
                  </a:cubicBezTo>
                  <a:cubicBezTo>
                    <a:pt x="38786" y="41799"/>
                    <a:pt x="34648" y="45652"/>
                    <a:pt x="28869" y="50545"/>
                  </a:cubicBezTo>
                  <a:cubicBezTo>
                    <a:pt x="23976" y="54637"/>
                    <a:pt x="20802" y="57449"/>
                    <a:pt x="19360" y="58975"/>
                  </a:cubicBezTo>
                  <a:cubicBezTo>
                    <a:pt x="17997" y="60416"/>
                    <a:pt x="16872" y="61865"/>
                    <a:pt x="15986" y="63306"/>
                  </a:cubicBezTo>
                  <a:lnTo>
                    <a:pt x="48495" y="63306"/>
                  </a:lnTo>
                  <a:close/>
                  <a:moveTo>
                    <a:pt x="85698" y="71134"/>
                  </a:moveTo>
                  <a:lnTo>
                    <a:pt x="85698" y="55246"/>
                  </a:lnTo>
                  <a:lnTo>
                    <a:pt x="57041" y="55246"/>
                  </a:lnTo>
                  <a:lnTo>
                    <a:pt x="57041" y="47779"/>
                  </a:lnTo>
                  <a:lnTo>
                    <a:pt x="87262" y="4912"/>
                  </a:lnTo>
                  <a:lnTo>
                    <a:pt x="93889" y="4912"/>
                  </a:lnTo>
                  <a:lnTo>
                    <a:pt x="93889" y="47779"/>
                  </a:lnTo>
                  <a:lnTo>
                    <a:pt x="102797" y="47779"/>
                  </a:lnTo>
                  <a:lnTo>
                    <a:pt x="102797" y="55246"/>
                  </a:lnTo>
                  <a:lnTo>
                    <a:pt x="93889" y="55246"/>
                  </a:lnTo>
                  <a:lnTo>
                    <a:pt x="93889" y="71134"/>
                  </a:lnTo>
                  <a:lnTo>
                    <a:pt x="85698" y="71134"/>
                  </a:lnTo>
                  <a:close/>
                  <a:moveTo>
                    <a:pt x="85698" y="47779"/>
                  </a:moveTo>
                  <a:lnTo>
                    <a:pt x="85698" y="18035"/>
                  </a:lnTo>
                  <a:lnTo>
                    <a:pt x="64993" y="47779"/>
                  </a:lnTo>
                  <a:lnTo>
                    <a:pt x="85698" y="47779"/>
                  </a:lnTo>
                  <a:close/>
                </a:path>
              </a:pathLst>
            </a:custGeom>
            <a:solidFill>
              <a:srgbClr val="4285F4"/>
            </a:solidFill>
            <a:ln w="7703" cap="sq">
              <a:noFill/>
              <a:prstDash val="solid"/>
              <a:miter/>
            </a:ln>
          </p:spPr>
          <p:txBody>
            <a:bodyPr rtlCol="0" anchor="ctr"/>
            <a:lstStyle/>
            <a:p>
              <a:endParaRPr lang="en-US">
                <a:noFill/>
              </a:endParaRPr>
            </a:p>
          </p:txBody>
        </p:sp>
        <p:sp>
          <p:nvSpPr>
            <p:cNvPr id="1139" name="Freeform: Shape 1138">
              <a:extLst>
                <a:ext uri="{FF2B5EF4-FFF2-40B4-BE49-F238E27FC236}">
                  <a16:creationId xmlns:a16="http://schemas.microsoft.com/office/drawing/2014/main" id="{6E4A6662-4D6C-440F-9723-05D1F74EB3B8}"/>
                </a:ext>
              </a:extLst>
            </p:cNvPr>
            <p:cNvSpPr/>
            <p:nvPr/>
          </p:nvSpPr>
          <p:spPr>
            <a:xfrm>
              <a:off x="4917960" y="1714927"/>
              <a:ext cx="115584" cy="92467"/>
            </a:xfrm>
            <a:custGeom>
              <a:avLst/>
              <a:gdLst>
                <a:gd name="connsiteX0" fmla="*/ 38340 w 115584"/>
                <a:gd name="connsiteY0" fmla="*/ 80482 h 92467"/>
                <a:gd name="connsiteX1" fmla="*/ 30272 w 115584"/>
                <a:gd name="connsiteY1" fmla="*/ 80482 h 92467"/>
                <a:gd name="connsiteX2" fmla="*/ 30272 w 115584"/>
                <a:gd name="connsiteY2" fmla="*/ 28708 h 92467"/>
                <a:gd name="connsiteX3" fmla="*/ 22450 w 115584"/>
                <a:gd name="connsiteY3" fmla="*/ 34371 h 92467"/>
                <a:gd name="connsiteX4" fmla="*/ 14021 w 115584"/>
                <a:gd name="connsiteY4" fmla="*/ 38463 h 92467"/>
                <a:gd name="connsiteX5" fmla="*/ 14021 w 115584"/>
                <a:gd name="connsiteY5" fmla="*/ 30634 h 92467"/>
                <a:gd name="connsiteX6" fmla="*/ 25818 w 115584"/>
                <a:gd name="connsiteY6" fmla="*/ 22928 h 92467"/>
                <a:gd name="connsiteX7" fmla="*/ 33161 w 115584"/>
                <a:gd name="connsiteY7" fmla="*/ 14021 h 92467"/>
                <a:gd name="connsiteX8" fmla="*/ 38340 w 115584"/>
                <a:gd name="connsiteY8" fmla="*/ 14021 h 92467"/>
                <a:gd name="connsiteX9" fmla="*/ 38340 w 115584"/>
                <a:gd name="connsiteY9" fmla="*/ 80482 h 92467"/>
                <a:gd name="connsiteX10" fmla="*/ 62905 w 115584"/>
                <a:gd name="connsiteY10" fmla="*/ 65194 h 92467"/>
                <a:gd name="connsiteX11" fmla="*/ 70726 w 115584"/>
                <a:gd name="connsiteY11" fmla="*/ 64469 h 92467"/>
                <a:gd name="connsiteX12" fmla="*/ 74463 w 115584"/>
                <a:gd name="connsiteY12" fmla="*/ 72537 h 92467"/>
                <a:gd name="connsiteX13" fmla="*/ 81684 w 115584"/>
                <a:gd name="connsiteY13" fmla="*/ 74941 h 92467"/>
                <a:gd name="connsiteX14" fmla="*/ 88187 w 115584"/>
                <a:gd name="connsiteY14" fmla="*/ 73261 h 92467"/>
                <a:gd name="connsiteX15" fmla="*/ 92880 w 115584"/>
                <a:gd name="connsiteY15" fmla="*/ 68684 h 92467"/>
                <a:gd name="connsiteX16" fmla="*/ 95893 w 115584"/>
                <a:gd name="connsiteY16" fmla="*/ 60979 h 92467"/>
                <a:gd name="connsiteX17" fmla="*/ 97095 w 115584"/>
                <a:gd name="connsiteY17" fmla="*/ 50984 h 92467"/>
                <a:gd name="connsiteX18" fmla="*/ 97095 w 115584"/>
                <a:gd name="connsiteY18" fmla="*/ 49297 h 92467"/>
                <a:gd name="connsiteX19" fmla="*/ 90476 w 115584"/>
                <a:gd name="connsiteY19" fmla="*/ 55677 h 92467"/>
                <a:gd name="connsiteX20" fmla="*/ 81322 w 115584"/>
                <a:gd name="connsiteY20" fmla="*/ 58089 h 92467"/>
                <a:gd name="connsiteX21" fmla="*/ 67359 w 115584"/>
                <a:gd name="connsiteY21" fmla="*/ 52187 h 92467"/>
                <a:gd name="connsiteX22" fmla="*/ 61703 w 115584"/>
                <a:gd name="connsiteY22" fmla="*/ 36413 h 92467"/>
                <a:gd name="connsiteX23" fmla="*/ 67598 w 115584"/>
                <a:gd name="connsiteY23" fmla="*/ 20162 h 92467"/>
                <a:gd name="connsiteX24" fmla="*/ 82531 w 115584"/>
                <a:gd name="connsiteY24" fmla="*/ 14021 h 92467"/>
                <a:gd name="connsiteX25" fmla="*/ 94205 w 115584"/>
                <a:gd name="connsiteY25" fmla="*/ 17511 h 92467"/>
                <a:gd name="connsiteX26" fmla="*/ 102396 w 115584"/>
                <a:gd name="connsiteY26" fmla="*/ 27505 h 92467"/>
                <a:gd name="connsiteX27" fmla="*/ 105163 w 115584"/>
                <a:gd name="connsiteY27" fmla="*/ 46045 h 92467"/>
                <a:gd name="connsiteX28" fmla="*/ 102396 w 115584"/>
                <a:gd name="connsiteY28" fmla="*/ 66272 h 92467"/>
                <a:gd name="connsiteX29" fmla="*/ 94205 w 115584"/>
                <a:gd name="connsiteY29" fmla="*/ 77715 h 92467"/>
                <a:gd name="connsiteX30" fmla="*/ 81568 w 115584"/>
                <a:gd name="connsiteY30" fmla="*/ 81568 h 92467"/>
                <a:gd name="connsiteX31" fmla="*/ 68800 w 115584"/>
                <a:gd name="connsiteY31" fmla="*/ 77353 h 92467"/>
                <a:gd name="connsiteX32" fmla="*/ 62905 w 115584"/>
                <a:gd name="connsiteY32" fmla="*/ 65194 h 92467"/>
                <a:gd name="connsiteX33" fmla="*/ 96132 w 115584"/>
                <a:gd name="connsiteY33" fmla="*/ 35935 h 92467"/>
                <a:gd name="connsiteX34" fmla="*/ 92402 w 115584"/>
                <a:gd name="connsiteY34" fmla="*/ 24855 h 92467"/>
                <a:gd name="connsiteX35" fmla="*/ 83494 w 115584"/>
                <a:gd name="connsiteY35" fmla="*/ 20763 h 92467"/>
                <a:gd name="connsiteX36" fmla="*/ 73978 w 115584"/>
                <a:gd name="connsiteY36" fmla="*/ 25217 h 92467"/>
                <a:gd name="connsiteX37" fmla="*/ 70010 w 115584"/>
                <a:gd name="connsiteY37" fmla="*/ 36660 h 92467"/>
                <a:gd name="connsiteX38" fmla="*/ 73862 w 115584"/>
                <a:gd name="connsiteY38" fmla="*/ 46893 h 92467"/>
                <a:gd name="connsiteX39" fmla="*/ 83248 w 115584"/>
                <a:gd name="connsiteY39" fmla="*/ 50861 h 92467"/>
                <a:gd name="connsiteX40" fmla="*/ 92526 w 115584"/>
                <a:gd name="connsiteY40" fmla="*/ 46893 h 92467"/>
                <a:gd name="connsiteX41" fmla="*/ 96132 w 115584"/>
                <a:gd name="connsiteY41" fmla="*/ 35935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5584" h="92467">
                  <a:moveTo>
                    <a:pt x="38340" y="80482"/>
                  </a:moveTo>
                  <a:lnTo>
                    <a:pt x="30272" y="80482"/>
                  </a:lnTo>
                  <a:lnTo>
                    <a:pt x="30272" y="28708"/>
                  </a:lnTo>
                  <a:cubicBezTo>
                    <a:pt x="28268" y="30557"/>
                    <a:pt x="25664" y="32445"/>
                    <a:pt x="22450" y="34371"/>
                  </a:cubicBezTo>
                  <a:cubicBezTo>
                    <a:pt x="19322" y="36213"/>
                    <a:pt x="16509" y="37577"/>
                    <a:pt x="14021" y="38463"/>
                  </a:cubicBezTo>
                  <a:lnTo>
                    <a:pt x="14021" y="30634"/>
                  </a:lnTo>
                  <a:cubicBezTo>
                    <a:pt x="18513" y="28469"/>
                    <a:pt x="22450" y="25903"/>
                    <a:pt x="25818" y="22928"/>
                  </a:cubicBezTo>
                  <a:cubicBezTo>
                    <a:pt x="29270" y="19877"/>
                    <a:pt x="31720" y="16910"/>
                    <a:pt x="33161" y="14021"/>
                  </a:cubicBezTo>
                  <a:lnTo>
                    <a:pt x="38340" y="14021"/>
                  </a:lnTo>
                  <a:lnTo>
                    <a:pt x="38340" y="80482"/>
                  </a:lnTo>
                  <a:close/>
                  <a:moveTo>
                    <a:pt x="62905" y="65194"/>
                  </a:moveTo>
                  <a:lnTo>
                    <a:pt x="70726" y="64469"/>
                  </a:lnTo>
                  <a:cubicBezTo>
                    <a:pt x="71373" y="68160"/>
                    <a:pt x="72614" y="70850"/>
                    <a:pt x="74463" y="72537"/>
                  </a:cubicBezTo>
                  <a:cubicBezTo>
                    <a:pt x="76390" y="74140"/>
                    <a:pt x="78794" y="74941"/>
                    <a:pt x="81684" y="74941"/>
                  </a:cubicBezTo>
                  <a:cubicBezTo>
                    <a:pt x="84173" y="74941"/>
                    <a:pt x="86346" y="74379"/>
                    <a:pt x="88187" y="73261"/>
                  </a:cubicBezTo>
                  <a:cubicBezTo>
                    <a:pt x="90114" y="72052"/>
                    <a:pt x="91678" y="70526"/>
                    <a:pt x="92880" y="68684"/>
                  </a:cubicBezTo>
                  <a:cubicBezTo>
                    <a:pt x="94090" y="66758"/>
                    <a:pt x="95091" y="64184"/>
                    <a:pt x="95893" y="60979"/>
                  </a:cubicBezTo>
                  <a:cubicBezTo>
                    <a:pt x="96694" y="57688"/>
                    <a:pt x="97095" y="54352"/>
                    <a:pt x="97095" y="50984"/>
                  </a:cubicBezTo>
                  <a:cubicBezTo>
                    <a:pt x="97095" y="50584"/>
                    <a:pt x="97095" y="50021"/>
                    <a:pt x="97095" y="49297"/>
                  </a:cubicBezTo>
                  <a:cubicBezTo>
                    <a:pt x="95492" y="51863"/>
                    <a:pt x="93288" y="53997"/>
                    <a:pt x="90476" y="55677"/>
                  </a:cubicBezTo>
                  <a:cubicBezTo>
                    <a:pt x="87663" y="57288"/>
                    <a:pt x="84620" y="58089"/>
                    <a:pt x="81322" y="58089"/>
                  </a:cubicBezTo>
                  <a:cubicBezTo>
                    <a:pt x="75789" y="58089"/>
                    <a:pt x="71135" y="56124"/>
                    <a:pt x="67359" y="52187"/>
                  </a:cubicBezTo>
                  <a:cubicBezTo>
                    <a:pt x="63583" y="48172"/>
                    <a:pt x="61703" y="42917"/>
                    <a:pt x="61703" y="36413"/>
                  </a:cubicBezTo>
                  <a:cubicBezTo>
                    <a:pt x="61703" y="29671"/>
                    <a:pt x="63668" y="24254"/>
                    <a:pt x="67598" y="20162"/>
                  </a:cubicBezTo>
                  <a:cubicBezTo>
                    <a:pt x="71612" y="16070"/>
                    <a:pt x="76590" y="14021"/>
                    <a:pt x="82531" y="14021"/>
                  </a:cubicBezTo>
                  <a:cubicBezTo>
                    <a:pt x="86785" y="14021"/>
                    <a:pt x="90676" y="15184"/>
                    <a:pt x="94205" y="17511"/>
                  </a:cubicBezTo>
                  <a:cubicBezTo>
                    <a:pt x="97819" y="19838"/>
                    <a:pt x="100547" y="23175"/>
                    <a:pt x="102396" y="27505"/>
                  </a:cubicBezTo>
                  <a:cubicBezTo>
                    <a:pt x="104238" y="31759"/>
                    <a:pt x="105163" y="37939"/>
                    <a:pt x="105163" y="46045"/>
                  </a:cubicBezTo>
                  <a:cubicBezTo>
                    <a:pt x="105163" y="54475"/>
                    <a:pt x="104238" y="61217"/>
                    <a:pt x="102396" y="66272"/>
                  </a:cubicBezTo>
                  <a:cubicBezTo>
                    <a:pt x="100632" y="71250"/>
                    <a:pt x="97904" y="75064"/>
                    <a:pt x="94205" y="77715"/>
                  </a:cubicBezTo>
                  <a:cubicBezTo>
                    <a:pt x="90599" y="80281"/>
                    <a:pt x="86384" y="81568"/>
                    <a:pt x="81568" y="81568"/>
                  </a:cubicBezTo>
                  <a:cubicBezTo>
                    <a:pt x="76351" y="81568"/>
                    <a:pt x="72098" y="80158"/>
                    <a:pt x="68800" y="77353"/>
                  </a:cubicBezTo>
                  <a:cubicBezTo>
                    <a:pt x="65510" y="74463"/>
                    <a:pt x="63545" y="70410"/>
                    <a:pt x="62905" y="65194"/>
                  </a:cubicBezTo>
                  <a:close/>
                  <a:moveTo>
                    <a:pt x="96132" y="35935"/>
                  </a:moveTo>
                  <a:cubicBezTo>
                    <a:pt x="96132" y="31281"/>
                    <a:pt x="94891" y="27582"/>
                    <a:pt x="92402" y="24855"/>
                  </a:cubicBezTo>
                  <a:cubicBezTo>
                    <a:pt x="89990" y="22127"/>
                    <a:pt x="87024" y="20763"/>
                    <a:pt x="83494" y="20763"/>
                  </a:cubicBezTo>
                  <a:cubicBezTo>
                    <a:pt x="79880" y="20763"/>
                    <a:pt x="76714" y="22250"/>
                    <a:pt x="73978" y="25217"/>
                  </a:cubicBezTo>
                  <a:cubicBezTo>
                    <a:pt x="71335" y="28106"/>
                    <a:pt x="70010" y="31921"/>
                    <a:pt x="70010" y="36660"/>
                  </a:cubicBezTo>
                  <a:cubicBezTo>
                    <a:pt x="70010" y="40828"/>
                    <a:pt x="71289" y="44242"/>
                    <a:pt x="73862" y="46893"/>
                  </a:cubicBezTo>
                  <a:cubicBezTo>
                    <a:pt x="76428" y="49536"/>
                    <a:pt x="79557" y="50861"/>
                    <a:pt x="83248" y="50861"/>
                  </a:cubicBezTo>
                  <a:cubicBezTo>
                    <a:pt x="87024" y="50861"/>
                    <a:pt x="90114" y="49536"/>
                    <a:pt x="92526" y="46893"/>
                  </a:cubicBezTo>
                  <a:cubicBezTo>
                    <a:pt x="94930" y="44242"/>
                    <a:pt x="96132" y="40590"/>
                    <a:pt x="96132" y="35935"/>
                  </a:cubicBezTo>
                  <a:close/>
                </a:path>
              </a:pathLst>
            </a:custGeom>
            <a:noFill/>
            <a:ln w="23108" cap="rnd">
              <a:solidFill>
                <a:srgbClr val="FFFFFF"/>
              </a:solidFill>
              <a:prstDash val="solid"/>
              <a:round/>
            </a:ln>
          </p:spPr>
          <p:txBody>
            <a:bodyPr rtlCol="0" anchor="ctr"/>
            <a:lstStyle/>
            <a:p>
              <a:endParaRPr lang="en-US">
                <a:noFill/>
              </a:endParaRPr>
            </a:p>
          </p:txBody>
        </p:sp>
        <p:sp>
          <p:nvSpPr>
            <p:cNvPr id="1140" name="Freeform: Shape 1139">
              <a:extLst>
                <a:ext uri="{FF2B5EF4-FFF2-40B4-BE49-F238E27FC236}">
                  <a16:creationId xmlns:a16="http://schemas.microsoft.com/office/drawing/2014/main" id="{4FE2654C-5BC4-4558-AA8B-CDFF06BBFF6C}"/>
                </a:ext>
              </a:extLst>
            </p:cNvPr>
            <p:cNvSpPr/>
            <p:nvPr/>
          </p:nvSpPr>
          <p:spPr>
            <a:xfrm>
              <a:off x="4927308" y="1724275"/>
              <a:ext cx="100173" cy="69351"/>
            </a:xfrm>
            <a:custGeom>
              <a:avLst/>
              <a:gdLst>
                <a:gd name="connsiteX0" fmla="*/ 28993 w 100173"/>
                <a:gd name="connsiteY0" fmla="*/ 71134 h 69350"/>
                <a:gd name="connsiteX1" fmla="*/ 20925 w 100173"/>
                <a:gd name="connsiteY1" fmla="*/ 71134 h 69350"/>
                <a:gd name="connsiteX2" fmla="*/ 20925 w 100173"/>
                <a:gd name="connsiteY2" fmla="*/ 19360 h 69350"/>
                <a:gd name="connsiteX3" fmla="*/ 13103 w 100173"/>
                <a:gd name="connsiteY3" fmla="*/ 25024 h 69350"/>
                <a:gd name="connsiteX4" fmla="*/ 4674 w 100173"/>
                <a:gd name="connsiteY4" fmla="*/ 29116 h 69350"/>
                <a:gd name="connsiteX5" fmla="*/ 4674 w 100173"/>
                <a:gd name="connsiteY5" fmla="*/ 21287 h 69350"/>
                <a:gd name="connsiteX6" fmla="*/ 16471 w 100173"/>
                <a:gd name="connsiteY6" fmla="*/ 13581 h 69350"/>
                <a:gd name="connsiteX7" fmla="*/ 23814 w 100173"/>
                <a:gd name="connsiteY7" fmla="*/ 4674 h 69350"/>
                <a:gd name="connsiteX8" fmla="*/ 28993 w 100173"/>
                <a:gd name="connsiteY8" fmla="*/ 4674 h 69350"/>
                <a:gd name="connsiteX9" fmla="*/ 28993 w 100173"/>
                <a:gd name="connsiteY9" fmla="*/ 71134 h 69350"/>
                <a:gd name="connsiteX10" fmla="*/ 53558 w 100173"/>
                <a:gd name="connsiteY10" fmla="*/ 55847 h 69350"/>
                <a:gd name="connsiteX11" fmla="*/ 61379 w 100173"/>
                <a:gd name="connsiteY11" fmla="*/ 55122 h 69350"/>
                <a:gd name="connsiteX12" fmla="*/ 65116 w 100173"/>
                <a:gd name="connsiteY12" fmla="*/ 63190 h 69350"/>
                <a:gd name="connsiteX13" fmla="*/ 72337 w 100173"/>
                <a:gd name="connsiteY13" fmla="*/ 65594 h 69350"/>
                <a:gd name="connsiteX14" fmla="*/ 78840 w 100173"/>
                <a:gd name="connsiteY14" fmla="*/ 63914 h 69350"/>
                <a:gd name="connsiteX15" fmla="*/ 83533 w 100173"/>
                <a:gd name="connsiteY15" fmla="*/ 59337 h 69350"/>
                <a:gd name="connsiteX16" fmla="*/ 86546 w 100173"/>
                <a:gd name="connsiteY16" fmla="*/ 51632 h 69350"/>
                <a:gd name="connsiteX17" fmla="*/ 87748 w 100173"/>
                <a:gd name="connsiteY17" fmla="*/ 41637 h 69350"/>
                <a:gd name="connsiteX18" fmla="*/ 87748 w 100173"/>
                <a:gd name="connsiteY18" fmla="*/ 39950 h 69350"/>
                <a:gd name="connsiteX19" fmla="*/ 81129 w 100173"/>
                <a:gd name="connsiteY19" fmla="*/ 46330 h 69350"/>
                <a:gd name="connsiteX20" fmla="*/ 71974 w 100173"/>
                <a:gd name="connsiteY20" fmla="*/ 48742 h 69350"/>
                <a:gd name="connsiteX21" fmla="*/ 58012 w 100173"/>
                <a:gd name="connsiteY21" fmla="*/ 42839 h 69350"/>
                <a:gd name="connsiteX22" fmla="*/ 52356 w 100173"/>
                <a:gd name="connsiteY22" fmla="*/ 27066 h 69350"/>
                <a:gd name="connsiteX23" fmla="*/ 58251 w 100173"/>
                <a:gd name="connsiteY23" fmla="*/ 10815 h 69350"/>
                <a:gd name="connsiteX24" fmla="*/ 73184 w 100173"/>
                <a:gd name="connsiteY24" fmla="*/ 4674 h 69350"/>
                <a:gd name="connsiteX25" fmla="*/ 84858 w 100173"/>
                <a:gd name="connsiteY25" fmla="*/ 8164 h 69350"/>
                <a:gd name="connsiteX26" fmla="*/ 93049 w 100173"/>
                <a:gd name="connsiteY26" fmla="*/ 18158 h 69350"/>
                <a:gd name="connsiteX27" fmla="*/ 95816 w 100173"/>
                <a:gd name="connsiteY27" fmla="*/ 36698 h 69350"/>
                <a:gd name="connsiteX28" fmla="*/ 93049 w 100173"/>
                <a:gd name="connsiteY28" fmla="*/ 56925 h 69350"/>
                <a:gd name="connsiteX29" fmla="*/ 84858 w 100173"/>
                <a:gd name="connsiteY29" fmla="*/ 68368 h 69350"/>
                <a:gd name="connsiteX30" fmla="*/ 72221 w 100173"/>
                <a:gd name="connsiteY30" fmla="*/ 72221 h 69350"/>
                <a:gd name="connsiteX31" fmla="*/ 59453 w 100173"/>
                <a:gd name="connsiteY31" fmla="*/ 68006 h 69350"/>
                <a:gd name="connsiteX32" fmla="*/ 53558 w 100173"/>
                <a:gd name="connsiteY32" fmla="*/ 55847 h 69350"/>
                <a:gd name="connsiteX33" fmla="*/ 86785 w 100173"/>
                <a:gd name="connsiteY33" fmla="*/ 26588 h 69350"/>
                <a:gd name="connsiteX34" fmla="*/ 83055 w 100173"/>
                <a:gd name="connsiteY34" fmla="*/ 15508 h 69350"/>
                <a:gd name="connsiteX35" fmla="*/ 74147 w 100173"/>
                <a:gd name="connsiteY35" fmla="*/ 11416 h 69350"/>
                <a:gd name="connsiteX36" fmla="*/ 64631 w 100173"/>
                <a:gd name="connsiteY36" fmla="*/ 15870 h 69350"/>
                <a:gd name="connsiteX37" fmla="*/ 60662 w 100173"/>
                <a:gd name="connsiteY37" fmla="*/ 27313 h 69350"/>
                <a:gd name="connsiteX38" fmla="*/ 64515 w 100173"/>
                <a:gd name="connsiteY38" fmla="*/ 37546 h 69350"/>
                <a:gd name="connsiteX39" fmla="*/ 73901 w 100173"/>
                <a:gd name="connsiteY39" fmla="*/ 41514 h 69350"/>
                <a:gd name="connsiteX40" fmla="*/ 83179 w 100173"/>
                <a:gd name="connsiteY40" fmla="*/ 37546 h 69350"/>
                <a:gd name="connsiteX41" fmla="*/ 86785 w 100173"/>
                <a:gd name="connsiteY41" fmla="*/ 26588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0173" h="69350">
                  <a:moveTo>
                    <a:pt x="28993" y="71134"/>
                  </a:moveTo>
                  <a:lnTo>
                    <a:pt x="20925" y="71134"/>
                  </a:lnTo>
                  <a:lnTo>
                    <a:pt x="20925" y="19360"/>
                  </a:lnTo>
                  <a:cubicBezTo>
                    <a:pt x="18921" y="21210"/>
                    <a:pt x="16317" y="23098"/>
                    <a:pt x="13103" y="25024"/>
                  </a:cubicBezTo>
                  <a:cubicBezTo>
                    <a:pt x="9975" y="26866"/>
                    <a:pt x="7162" y="28230"/>
                    <a:pt x="4674" y="29116"/>
                  </a:cubicBezTo>
                  <a:lnTo>
                    <a:pt x="4674" y="21287"/>
                  </a:lnTo>
                  <a:cubicBezTo>
                    <a:pt x="9166" y="19122"/>
                    <a:pt x="13103" y="16556"/>
                    <a:pt x="16471" y="13581"/>
                  </a:cubicBezTo>
                  <a:cubicBezTo>
                    <a:pt x="19923" y="10530"/>
                    <a:pt x="22373" y="7563"/>
                    <a:pt x="23814" y="4674"/>
                  </a:cubicBezTo>
                  <a:lnTo>
                    <a:pt x="28993" y="4674"/>
                  </a:lnTo>
                  <a:lnTo>
                    <a:pt x="28993" y="71134"/>
                  </a:lnTo>
                  <a:close/>
                  <a:moveTo>
                    <a:pt x="53558" y="55847"/>
                  </a:moveTo>
                  <a:lnTo>
                    <a:pt x="61379" y="55122"/>
                  </a:lnTo>
                  <a:cubicBezTo>
                    <a:pt x="62026" y="58813"/>
                    <a:pt x="63267" y="61502"/>
                    <a:pt x="65116" y="63190"/>
                  </a:cubicBezTo>
                  <a:cubicBezTo>
                    <a:pt x="67043" y="64793"/>
                    <a:pt x="69447" y="65594"/>
                    <a:pt x="72337" y="65594"/>
                  </a:cubicBezTo>
                  <a:cubicBezTo>
                    <a:pt x="74826" y="65594"/>
                    <a:pt x="76999" y="65032"/>
                    <a:pt x="78840" y="63914"/>
                  </a:cubicBezTo>
                  <a:cubicBezTo>
                    <a:pt x="80767" y="62705"/>
                    <a:pt x="82331" y="61179"/>
                    <a:pt x="83533" y="59337"/>
                  </a:cubicBezTo>
                  <a:cubicBezTo>
                    <a:pt x="84743" y="57411"/>
                    <a:pt x="85744" y="54837"/>
                    <a:pt x="86546" y="51632"/>
                  </a:cubicBezTo>
                  <a:cubicBezTo>
                    <a:pt x="87347" y="48341"/>
                    <a:pt x="87748" y="45005"/>
                    <a:pt x="87748" y="41637"/>
                  </a:cubicBezTo>
                  <a:cubicBezTo>
                    <a:pt x="87748" y="41237"/>
                    <a:pt x="87748" y="40674"/>
                    <a:pt x="87748" y="39950"/>
                  </a:cubicBezTo>
                  <a:cubicBezTo>
                    <a:pt x="86145" y="42516"/>
                    <a:pt x="83941" y="44650"/>
                    <a:pt x="81129" y="46330"/>
                  </a:cubicBezTo>
                  <a:cubicBezTo>
                    <a:pt x="78316" y="47941"/>
                    <a:pt x="75273" y="48742"/>
                    <a:pt x="71974" y="48742"/>
                  </a:cubicBezTo>
                  <a:cubicBezTo>
                    <a:pt x="66442" y="48742"/>
                    <a:pt x="61788" y="46777"/>
                    <a:pt x="58012" y="42839"/>
                  </a:cubicBezTo>
                  <a:cubicBezTo>
                    <a:pt x="54236" y="38825"/>
                    <a:pt x="52356" y="33570"/>
                    <a:pt x="52356" y="27066"/>
                  </a:cubicBezTo>
                  <a:cubicBezTo>
                    <a:pt x="52356" y="20324"/>
                    <a:pt x="54321" y="14907"/>
                    <a:pt x="58251" y="10815"/>
                  </a:cubicBezTo>
                  <a:cubicBezTo>
                    <a:pt x="62265" y="6723"/>
                    <a:pt x="67243" y="4674"/>
                    <a:pt x="73184" y="4674"/>
                  </a:cubicBezTo>
                  <a:cubicBezTo>
                    <a:pt x="77438" y="4674"/>
                    <a:pt x="81329" y="5837"/>
                    <a:pt x="84858" y="8164"/>
                  </a:cubicBezTo>
                  <a:cubicBezTo>
                    <a:pt x="88472" y="10491"/>
                    <a:pt x="91200" y="13828"/>
                    <a:pt x="93049" y="18158"/>
                  </a:cubicBezTo>
                  <a:cubicBezTo>
                    <a:pt x="94891" y="22412"/>
                    <a:pt x="95816" y="28592"/>
                    <a:pt x="95816" y="36698"/>
                  </a:cubicBezTo>
                  <a:cubicBezTo>
                    <a:pt x="95816" y="45128"/>
                    <a:pt x="94891" y="51870"/>
                    <a:pt x="93049" y="56925"/>
                  </a:cubicBezTo>
                  <a:cubicBezTo>
                    <a:pt x="91285" y="61903"/>
                    <a:pt x="88557" y="65717"/>
                    <a:pt x="84858" y="68368"/>
                  </a:cubicBezTo>
                  <a:cubicBezTo>
                    <a:pt x="81252" y="70934"/>
                    <a:pt x="77037" y="72221"/>
                    <a:pt x="72221" y="72221"/>
                  </a:cubicBezTo>
                  <a:cubicBezTo>
                    <a:pt x="67004" y="72221"/>
                    <a:pt x="62751" y="70811"/>
                    <a:pt x="59453" y="68006"/>
                  </a:cubicBezTo>
                  <a:cubicBezTo>
                    <a:pt x="56163" y="65116"/>
                    <a:pt x="54198" y="61063"/>
                    <a:pt x="53558" y="55847"/>
                  </a:cubicBezTo>
                  <a:close/>
                  <a:moveTo>
                    <a:pt x="86785" y="26588"/>
                  </a:moveTo>
                  <a:cubicBezTo>
                    <a:pt x="86785" y="21934"/>
                    <a:pt x="85544" y="18235"/>
                    <a:pt x="83055" y="15508"/>
                  </a:cubicBezTo>
                  <a:cubicBezTo>
                    <a:pt x="80643" y="12780"/>
                    <a:pt x="77677" y="11416"/>
                    <a:pt x="74147" y="11416"/>
                  </a:cubicBezTo>
                  <a:cubicBezTo>
                    <a:pt x="70533" y="11416"/>
                    <a:pt x="67367" y="12903"/>
                    <a:pt x="64631" y="15870"/>
                  </a:cubicBezTo>
                  <a:cubicBezTo>
                    <a:pt x="61988" y="18759"/>
                    <a:pt x="60662" y="22574"/>
                    <a:pt x="60662" y="27313"/>
                  </a:cubicBezTo>
                  <a:cubicBezTo>
                    <a:pt x="60662" y="31481"/>
                    <a:pt x="61942" y="34895"/>
                    <a:pt x="64515" y="37546"/>
                  </a:cubicBezTo>
                  <a:cubicBezTo>
                    <a:pt x="67081" y="40189"/>
                    <a:pt x="70210" y="41514"/>
                    <a:pt x="73901" y="41514"/>
                  </a:cubicBezTo>
                  <a:cubicBezTo>
                    <a:pt x="77677" y="41514"/>
                    <a:pt x="80767" y="40189"/>
                    <a:pt x="83179" y="37546"/>
                  </a:cubicBezTo>
                  <a:cubicBezTo>
                    <a:pt x="85583" y="34895"/>
                    <a:pt x="86785" y="31242"/>
                    <a:pt x="86785" y="26588"/>
                  </a:cubicBezTo>
                  <a:close/>
                </a:path>
              </a:pathLst>
            </a:custGeom>
            <a:solidFill>
              <a:srgbClr val="4285F4"/>
            </a:solidFill>
            <a:ln w="7703" cap="sq">
              <a:noFill/>
              <a:prstDash val="solid"/>
              <a:miter/>
            </a:ln>
          </p:spPr>
          <p:txBody>
            <a:bodyPr rtlCol="0" anchor="ctr"/>
            <a:lstStyle/>
            <a:p>
              <a:endParaRPr lang="en-US">
                <a:noFill/>
              </a:endParaRPr>
            </a:p>
          </p:txBody>
        </p:sp>
        <p:sp>
          <p:nvSpPr>
            <p:cNvPr id="1141" name="Freeform: Shape 1140">
              <a:extLst>
                <a:ext uri="{FF2B5EF4-FFF2-40B4-BE49-F238E27FC236}">
                  <a16:creationId xmlns:a16="http://schemas.microsoft.com/office/drawing/2014/main" id="{7359B294-6E69-4010-AA23-B4B0E765FBD0}"/>
                </a:ext>
              </a:extLst>
            </p:cNvPr>
            <p:cNvSpPr/>
            <p:nvPr/>
          </p:nvSpPr>
          <p:spPr>
            <a:xfrm>
              <a:off x="4891438" y="1822806"/>
              <a:ext cx="115584" cy="92467"/>
            </a:xfrm>
            <a:custGeom>
              <a:avLst/>
              <a:gdLst>
                <a:gd name="connsiteX0" fmla="*/ 38340 w 115584"/>
                <a:gd name="connsiteY0" fmla="*/ 80482 h 92467"/>
                <a:gd name="connsiteX1" fmla="*/ 30272 w 115584"/>
                <a:gd name="connsiteY1" fmla="*/ 80482 h 92467"/>
                <a:gd name="connsiteX2" fmla="*/ 30272 w 115584"/>
                <a:gd name="connsiteY2" fmla="*/ 28708 h 92467"/>
                <a:gd name="connsiteX3" fmla="*/ 22450 w 115584"/>
                <a:gd name="connsiteY3" fmla="*/ 34371 h 92467"/>
                <a:gd name="connsiteX4" fmla="*/ 14021 w 115584"/>
                <a:gd name="connsiteY4" fmla="*/ 38463 h 92467"/>
                <a:gd name="connsiteX5" fmla="*/ 14021 w 115584"/>
                <a:gd name="connsiteY5" fmla="*/ 30634 h 92467"/>
                <a:gd name="connsiteX6" fmla="*/ 25818 w 115584"/>
                <a:gd name="connsiteY6" fmla="*/ 22928 h 92467"/>
                <a:gd name="connsiteX7" fmla="*/ 33161 w 115584"/>
                <a:gd name="connsiteY7" fmla="*/ 14021 h 92467"/>
                <a:gd name="connsiteX8" fmla="*/ 38340 w 115584"/>
                <a:gd name="connsiteY8" fmla="*/ 14021 h 92467"/>
                <a:gd name="connsiteX9" fmla="*/ 38340 w 115584"/>
                <a:gd name="connsiteY9" fmla="*/ 80482 h 92467"/>
                <a:gd name="connsiteX10" fmla="*/ 74224 w 115584"/>
                <a:gd name="connsiteY10" fmla="*/ 44604 h 92467"/>
                <a:gd name="connsiteX11" fmla="*/ 66635 w 115584"/>
                <a:gd name="connsiteY11" fmla="*/ 39303 h 92467"/>
                <a:gd name="connsiteX12" fmla="*/ 64230 w 115584"/>
                <a:gd name="connsiteY12" fmla="*/ 31119 h 92467"/>
                <a:gd name="connsiteX13" fmla="*/ 69408 w 115584"/>
                <a:gd name="connsiteY13" fmla="*/ 18960 h 92467"/>
                <a:gd name="connsiteX14" fmla="*/ 83248 w 115584"/>
                <a:gd name="connsiteY14" fmla="*/ 14021 h 92467"/>
                <a:gd name="connsiteX15" fmla="*/ 97218 w 115584"/>
                <a:gd name="connsiteY15" fmla="*/ 19076 h 92467"/>
                <a:gd name="connsiteX16" fmla="*/ 102512 w 115584"/>
                <a:gd name="connsiteY16" fmla="*/ 31358 h 92467"/>
                <a:gd name="connsiteX17" fmla="*/ 100108 w 115584"/>
                <a:gd name="connsiteY17" fmla="*/ 39303 h 92467"/>
                <a:gd name="connsiteX18" fmla="*/ 92764 w 115584"/>
                <a:gd name="connsiteY18" fmla="*/ 44604 h 92467"/>
                <a:gd name="connsiteX19" fmla="*/ 102034 w 115584"/>
                <a:gd name="connsiteY19" fmla="*/ 50984 h 92467"/>
                <a:gd name="connsiteX20" fmla="*/ 105163 w 115584"/>
                <a:gd name="connsiteY20" fmla="*/ 61580 h 92467"/>
                <a:gd name="connsiteX21" fmla="*/ 99145 w 115584"/>
                <a:gd name="connsiteY21" fmla="*/ 75789 h 92467"/>
                <a:gd name="connsiteX22" fmla="*/ 83371 w 115584"/>
                <a:gd name="connsiteY22" fmla="*/ 81568 h 92467"/>
                <a:gd name="connsiteX23" fmla="*/ 67598 w 115584"/>
                <a:gd name="connsiteY23" fmla="*/ 75789 h 92467"/>
                <a:gd name="connsiteX24" fmla="*/ 61580 w 115584"/>
                <a:gd name="connsiteY24" fmla="*/ 61341 h 92467"/>
                <a:gd name="connsiteX25" fmla="*/ 64831 w 115584"/>
                <a:gd name="connsiteY25" fmla="*/ 50499 h 92467"/>
                <a:gd name="connsiteX26" fmla="*/ 74224 w 115584"/>
                <a:gd name="connsiteY26" fmla="*/ 44604 h 92467"/>
                <a:gd name="connsiteX27" fmla="*/ 72537 w 115584"/>
                <a:gd name="connsiteY27" fmla="*/ 30757 h 92467"/>
                <a:gd name="connsiteX28" fmla="*/ 75542 w 115584"/>
                <a:gd name="connsiteY28" fmla="*/ 38463 h 92467"/>
                <a:gd name="connsiteX29" fmla="*/ 83494 w 115584"/>
                <a:gd name="connsiteY29" fmla="*/ 41476 h 92467"/>
                <a:gd name="connsiteX30" fmla="*/ 91200 w 115584"/>
                <a:gd name="connsiteY30" fmla="*/ 38586 h 92467"/>
                <a:gd name="connsiteX31" fmla="*/ 94205 w 115584"/>
                <a:gd name="connsiteY31" fmla="*/ 31235 h 92467"/>
                <a:gd name="connsiteX32" fmla="*/ 91077 w 115584"/>
                <a:gd name="connsiteY32" fmla="*/ 23776 h 92467"/>
                <a:gd name="connsiteX33" fmla="*/ 83371 w 115584"/>
                <a:gd name="connsiteY33" fmla="*/ 20640 h 92467"/>
                <a:gd name="connsiteX34" fmla="*/ 75542 w 115584"/>
                <a:gd name="connsiteY34" fmla="*/ 23653 h 92467"/>
                <a:gd name="connsiteX35" fmla="*/ 72537 w 115584"/>
                <a:gd name="connsiteY35" fmla="*/ 30757 h 92467"/>
                <a:gd name="connsiteX36" fmla="*/ 70010 w 115584"/>
                <a:gd name="connsiteY36" fmla="*/ 61341 h 92467"/>
                <a:gd name="connsiteX37" fmla="*/ 71574 w 115584"/>
                <a:gd name="connsiteY37" fmla="*/ 68083 h 92467"/>
                <a:gd name="connsiteX38" fmla="*/ 76505 w 115584"/>
                <a:gd name="connsiteY38" fmla="*/ 73138 h 92467"/>
                <a:gd name="connsiteX39" fmla="*/ 83494 w 115584"/>
                <a:gd name="connsiteY39" fmla="*/ 74941 h 92467"/>
                <a:gd name="connsiteX40" fmla="*/ 93003 w 115584"/>
                <a:gd name="connsiteY40" fmla="*/ 71212 h 92467"/>
                <a:gd name="connsiteX41" fmla="*/ 96856 w 115584"/>
                <a:gd name="connsiteY41" fmla="*/ 61703 h 92467"/>
                <a:gd name="connsiteX42" fmla="*/ 93003 w 115584"/>
                <a:gd name="connsiteY42" fmla="*/ 51948 h 92467"/>
                <a:gd name="connsiteX43" fmla="*/ 83248 w 115584"/>
                <a:gd name="connsiteY43" fmla="*/ 48095 h 92467"/>
                <a:gd name="connsiteX44" fmla="*/ 73739 w 115584"/>
                <a:gd name="connsiteY44" fmla="*/ 51948 h 92467"/>
                <a:gd name="connsiteX45" fmla="*/ 70010 w 115584"/>
                <a:gd name="connsiteY45" fmla="*/ 6134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584" h="92467">
                  <a:moveTo>
                    <a:pt x="38340" y="80482"/>
                  </a:moveTo>
                  <a:lnTo>
                    <a:pt x="30272" y="80482"/>
                  </a:lnTo>
                  <a:lnTo>
                    <a:pt x="30272" y="28708"/>
                  </a:lnTo>
                  <a:cubicBezTo>
                    <a:pt x="28268" y="30557"/>
                    <a:pt x="25656" y="32445"/>
                    <a:pt x="22450" y="34371"/>
                  </a:cubicBezTo>
                  <a:cubicBezTo>
                    <a:pt x="19322" y="36213"/>
                    <a:pt x="16509" y="37577"/>
                    <a:pt x="14021" y="38463"/>
                  </a:cubicBezTo>
                  <a:lnTo>
                    <a:pt x="14021" y="30634"/>
                  </a:lnTo>
                  <a:cubicBezTo>
                    <a:pt x="18513" y="28469"/>
                    <a:pt x="22450" y="25903"/>
                    <a:pt x="25818" y="22928"/>
                  </a:cubicBezTo>
                  <a:cubicBezTo>
                    <a:pt x="29270" y="19877"/>
                    <a:pt x="31720" y="16910"/>
                    <a:pt x="33161" y="14021"/>
                  </a:cubicBezTo>
                  <a:lnTo>
                    <a:pt x="38340" y="14021"/>
                  </a:lnTo>
                  <a:lnTo>
                    <a:pt x="38340" y="80482"/>
                  </a:lnTo>
                  <a:close/>
                  <a:moveTo>
                    <a:pt x="74224" y="44604"/>
                  </a:moveTo>
                  <a:cubicBezTo>
                    <a:pt x="70850" y="43317"/>
                    <a:pt x="68322" y="41553"/>
                    <a:pt x="66635" y="39303"/>
                  </a:cubicBezTo>
                  <a:cubicBezTo>
                    <a:pt x="65032" y="36976"/>
                    <a:pt x="64230" y="34248"/>
                    <a:pt x="64230" y="31119"/>
                  </a:cubicBezTo>
                  <a:cubicBezTo>
                    <a:pt x="64230" y="26303"/>
                    <a:pt x="65956" y="22250"/>
                    <a:pt x="69408" y="18960"/>
                  </a:cubicBezTo>
                  <a:cubicBezTo>
                    <a:pt x="72938" y="15670"/>
                    <a:pt x="77553" y="14021"/>
                    <a:pt x="83248" y="14021"/>
                  </a:cubicBezTo>
                  <a:cubicBezTo>
                    <a:pt x="89027" y="14021"/>
                    <a:pt x="93689" y="15708"/>
                    <a:pt x="97218" y="19076"/>
                  </a:cubicBezTo>
                  <a:cubicBezTo>
                    <a:pt x="100747" y="22450"/>
                    <a:pt x="102512" y="26542"/>
                    <a:pt x="102512" y="31358"/>
                  </a:cubicBezTo>
                  <a:cubicBezTo>
                    <a:pt x="102512" y="34410"/>
                    <a:pt x="101711" y="37060"/>
                    <a:pt x="100108" y="39303"/>
                  </a:cubicBezTo>
                  <a:cubicBezTo>
                    <a:pt x="98505" y="41553"/>
                    <a:pt x="96055" y="43317"/>
                    <a:pt x="92764" y="44604"/>
                  </a:cubicBezTo>
                  <a:cubicBezTo>
                    <a:pt x="96856" y="45883"/>
                    <a:pt x="99946" y="48010"/>
                    <a:pt x="102034" y="50984"/>
                  </a:cubicBezTo>
                  <a:cubicBezTo>
                    <a:pt x="104122" y="53951"/>
                    <a:pt x="105163" y="57488"/>
                    <a:pt x="105163" y="61580"/>
                  </a:cubicBezTo>
                  <a:cubicBezTo>
                    <a:pt x="105163" y="67197"/>
                    <a:pt x="103159" y="71936"/>
                    <a:pt x="99145" y="75789"/>
                  </a:cubicBezTo>
                  <a:cubicBezTo>
                    <a:pt x="95207" y="79642"/>
                    <a:pt x="89952" y="81568"/>
                    <a:pt x="83371" y="81568"/>
                  </a:cubicBezTo>
                  <a:cubicBezTo>
                    <a:pt x="76868" y="81568"/>
                    <a:pt x="71612" y="79642"/>
                    <a:pt x="67598" y="75789"/>
                  </a:cubicBezTo>
                  <a:cubicBezTo>
                    <a:pt x="63583" y="71936"/>
                    <a:pt x="61580" y="67120"/>
                    <a:pt x="61580" y="61341"/>
                  </a:cubicBezTo>
                  <a:cubicBezTo>
                    <a:pt x="61580" y="57003"/>
                    <a:pt x="62666" y="53389"/>
                    <a:pt x="64831" y="50499"/>
                  </a:cubicBezTo>
                  <a:cubicBezTo>
                    <a:pt x="67074" y="47609"/>
                    <a:pt x="70210" y="45644"/>
                    <a:pt x="74224" y="44604"/>
                  </a:cubicBezTo>
                  <a:close/>
                  <a:moveTo>
                    <a:pt x="72537" y="30757"/>
                  </a:moveTo>
                  <a:cubicBezTo>
                    <a:pt x="72537" y="33886"/>
                    <a:pt x="73539" y="36452"/>
                    <a:pt x="75542" y="38463"/>
                  </a:cubicBezTo>
                  <a:cubicBezTo>
                    <a:pt x="77630" y="40466"/>
                    <a:pt x="80281" y="41476"/>
                    <a:pt x="83494" y="41476"/>
                  </a:cubicBezTo>
                  <a:cubicBezTo>
                    <a:pt x="86623" y="41476"/>
                    <a:pt x="89189" y="40513"/>
                    <a:pt x="91200" y="38586"/>
                  </a:cubicBezTo>
                  <a:cubicBezTo>
                    <a:pt x="93204" y="36575"/>
                    <a:pt x="94205" y="34124"/>
                    <a:pt x="94205" y="31235"/>
                  </a:cubicBezTo>
                  <a:cubicBezTo>
                    <a:pt x="94205" y="28268"/>
                    <a:pt x="93165" y="25779"/>
                    <a:pt x="91077" y="23776"/>
                  </a:cubicBezTo>
                  <a:cubicBezTo>
                    <a:pt x="88989" y="21688"/>
                    <a:pt x="86423" y="20640"/>
                    <a:pt x="83371" y="20640"/>
                  </a:cubicBezTo>
                  <a:cubicBezTo>
                    <a:pt x="80243" y="20640"/>
                    <a:pt x="77630" y="21649"/>
                    <a:pt x="75542" y="23653"/>
                  </a:cubicBezTo>
                  <a:cubicBezTo>
                    <a:pt x="73539" y="25656"/>
                    <a:pt x="72537" y="28029"/>
                    <a:pt x="72537" y="30757"/>
                  </a:cubicBezTo>
                  <a:close/>
                  <a:moveTo>
                    <a:pt x="70010" y="61341"/>
                  </a:moveTo>
                  <a:cubicBezTo>
                    <a:pt x="70010" y="63668"/>
                    <a:pt x="70526" y="65910"/>
                    <a:pt x="71574" y="68083"/>
                  </a:cubicBezTo>
                  <a:cubicBezTo>
                    <a:pt x="72699" y="70248"/>
                    <a:pt x="74340" y="71936"/>
                    <a:pt x="76505" y="73138"/>
                  </a:cubicBezTo>
                  <a:cubicBezTo>
                    <a:pt x="78678" y="74340"/>
                    <a:pt x="81005" y="74941"/>
                    <a:pt x="83494" y="74941"/>
                  </a:cubicBezTo>
                  <a:cubicBezTo>
                    <a:pt x="87347" y="74941"/>
                    <a:pt x="90514" y="73701"/>
                    <a:pt x="93003" y="71212"/>
                  </a:cubicBezTo>
                  <a:cubicBezTo>
                    <a:pt x="95569" y="68723"/>
                    <a:pt x="96856" y="65556"/>
                    <a:pt x="96856" y="61703"/>
                  </a:cubicBezTo>
                  <a:cubicBezTo>
                    <a:pt x="96856" y="57765"/>
                    <a:pt x="95569" y="54514"/>
                    <a:pt x="93003" y="51948"/>
                  </a:cubicBezTo>
                  <a:cubicBezTo>
                    <a:pt x="90437" y="49382"/>
                    <a:pt x="87185" y="48095"/>
                    <a:pt x="83248" y="48095"/>
                  </a:cubicBezTo>
                  <a:cubicBezTo>
                    <a:pt x="79395" y="48095"/>
                    <a:pt x="76228" y="49382"/>
                    <a:pt x="73739" y="51948"/>
                  </a:cubicBezTo>
                  <a:cubicBezTo>
                    <a:pt x="71250" y="54437"/>
                    <a:pt x="70010" y="57565"/>
                    <a:pt x="70010" y="61341"/>
                  </a:cubicBezTo>
                  <a:close/>
                </a:path>
              </a:pathLst>
            </a:custGeom>
            <a:noFill/>
            <a:ln w="23108" cap="rnd">
              <a:solidFill>
                <a:srgbClr val="FFFFFF"/>
              </a:solidFill>
              <a:prstDash val="solid"/>
              <a:round/>
            </a:ln>
          </p:spPr>
          <p:txBody>
            <a:bodyPr rtlCol="0" anchor="ctr"/>
            <a:lstStyle/>
            <a:p>
              <a:endParaRPr lang="en-US">
                <a:noFill/>
              </a:endParaRPr>
            </a:p>
          </p:txBody>
        </p:sp>
        <p:sp>
          <p:nvSpPr>
            <p:cNvPr id="1142" name="Freeform: Shape 1141">
              <a:extLst>
                <a:ext uri="{FF2B5EF4-FFF2-40B4-BE49-F238E27FC236}">
                  <a16:creationId xmlns:a16="http://schemas.microsoft.com/office/drawing/2014/main" id="{C73988FC-3765-48C4-89AA-1432DEC84A6B}"/>
                </a:ext>
              </a:extLst>
            </p:cNvPr>
            <p:cNvSpPr/>
            <p:nvPr/>
          </p:nvSpPr>
          <p:spPr>
            <a:xfrm>
              <a:off x="4900785" y="1832153"/>
              <a:ext cx="100173" cy="69351"/>
            </a:xfrm>
            <a:custGeom>
              <a:avLst/>
              <a:gdLst>
                <a:gd name="connsiteX0" fmla="*/ 28993 w 100173"/>
                <a:gd name="connsiteY0" fmla="*/ 71134 h 69350"/>
                <a:gd name="connsiteX1" fmla="*/ 20925 w 100173"/>
                <a:gd name="connsiteY1" fmla="*/ 71134 h 69350"/>
                <a:gd name="connsiteX2" fmla="*/ 20925 w 100173"/>
                <a:gd name="connsiteY2" fmla="*/ 19360 h 69350"/>
                <a:gd name="connsiteX3" fmla="*/ 13103 w 100173"/>
                <a:gd name="connsiteY3" fmla="*/ 25024 h 69350"/>
                <a:gd name="connsiteX4" fmla="*/ 4674 w 100173"/>
                <a:gd name="connsiteY4" fmla="*/ 29116 h 69350"/>
                <a:gd name="connsiteX5" fmla="*/ 4674 w 100173"/>
                <a:gd name="connsiteY5" fmla="*/ 21287 h 69350"/>
                <a:gd name="connsiteX6" fmla="*/ 16471 w 100173"/>
                <a:gd name="connsiteY6" fmla="*/ 13581 h 69350"/>
                <a:gd name="connsiteX7" fmla="*/ 23814 w 100173"/>
                <a:gd name="connsiteY7" fmla="*/ 4674 h 69350"/>
                <a:gd name="connsiteX8" fmla="*/ 28993 w 100173"/>
                <a:gd name="connsiteY8" fmla="*/ 4674 h 69350"/>
                <a:gd name="connsiteX9" fmla="*/ 28993 w 100173"/>
                <a:gd name="connsiteY9" fmla="*/ 71134 h 69350"/>
                <a:gd name="connsiteX10" fmla="*/ 64877 w 100173"/>
                <a:gd name="connsiteY10" fmla="*/ 35257 h 69350"/>
                <a:gd name="connsiteX11" fmla="*/ 57288 w 100173"/>
                <a:gd name="connsiteY11" fmla="*/ 29956 h 69350"/>
                <a:gd name="connsiteX12" fmla="*/ 54883 w 100173"/>
                <a:gd name="connsiteY12" fmla="*/ 21772 h 69350"/>
                <a:gd name="connsiteX13" fmla="*/ 60061 w 100173"/>
                <a:gd name="connsiteY13" fmla="*/ 9613 h 69350"/>
                <a:gd name="connsiteX14" fmla="*/ 73901 w 100173"/>
                <a:gd name="connsiteY14" fmla="*/ 4674 h 69350"/>
                <a:gd name="connsiteX15" fmla="*/ 87871 w 100173"/>
                <a:gd name="connsiteY15" fmla="*/ 9728 h 69350"/>
                <a:gd name="connsiteX16" fmla="*/ 93165 w 100173"/>
                <a:gd name="connsiteY16" fmla="*/ 22011 h 69350"/>
                <a:gd name="connsiteX17" fmla="*/ 90761 w 100173"/>
                <a:gd name="connsiteY17" fmla="*/ 29956 h 69350"/>
                <a:gd name="connsiteX18" fmla="*/ 83417 w 100173"/>
                <a:gd name="connsiteY18" fmla="*/ 35257 h 69350"/>
                <a:gd name="connsiteX19" fmla="*/ 92687 w 100173"/>
                <a:gd name="connsiteY19" fmla="*/ 41637 h 69350"/>
                <a:gd name="connsiteX20" fmla="*/ 95816 w 100173"/>
                <a:gd name="connsiteY20" fmla="*/ 52233 h 69350"/>
                <a:gd name="connsiteX21" fmla="*/ 89797 w 100173"/>
                <a:gd name="connsiteY21" fmla="*/ 66442 h 69350"/>
                <a:gd name="connsiteX22" fmla="*/ 74024 w 100173"/>
                <a:gd name="connsiteY22" fmla="*/ 72221 h 69350"/>
                <a:gd name="connsiteX23" fmla="*/ 58251 w 100173"/>
                <a:gd name="connsiteY23" fmla="*/ 66442 h 69350"/>
                <a:gd name="connsiteX24" fmla="*/ 52233 w 100173"/>
                <a:gd name="connsiteY24" fmla="*/ 51994 h 69350"/>
                <a:gd name="connsiteX25" fmla="*/ 55484 w 100173"/>
                <a:gd name="connsiteY25" fmla="*/ 41152 h 69350"/>
                <a:gd name="connsiteX26" fmla="*/ 64877 w 100173"/>
                <a:gd name="connsiteY26" fmla="*/ 35257 h 69350"/>
                <a:gd name="connsiteX27" fmla="*/ 63190 w 100173"/>
                <a:gd name="connsiteY27" fmla="*/ 21410 h 69350"/>
                <a:gd name="connsiteX28" fmla="*/ 66195 w 100173"/>
                <a:gd name="connsiteY28" fmla="*/ 29116 h 69350"/>
                <a:gd name="connsiteX29" fmla="*/ 74147 w 100173"/>
                <a:gd name="connsiteY29" fmla="*/ 32129 h 69350"/>
                <a:gd name="connsiteX30" fmla="*/ 81853 w 100173"/>
                <a:gd name="connsiteY30" fmla="*/ 29239 h 69350"/>
                <a:gd name="connsiteX31" fmla="*/ 84858 w 100173"/>
                <a:gd name="connsiteY31" fmla="*/ 21888 h 69350"/>
                <a:gd name="connsiteX32" fmla="*/ 81730 w 100173"/>
                <a:gd name="connsiteY32" fmla="*/ 14429 h 69350"/>
                <a:gd name="connsiteX33" fmla="*/ 74024 w 100173"/>
                <a:gd name="connsiteY33" fmla="*/ 11293 h 69350"/>
                <a:gd name="connsiteX34" fmla="*/ 66195 w 100173"/>
                <a:gd name="connsiteY34" fmla="*/ 14306 h 69350"/>
                <a:gd name="connsiteX35" fmla="*/ 63190 w 100173"/>
                <a:gd name="connsiteY35" fmla="*/ 21410 h 69350"/>
                <a:gd name="connsiteX36" fmla="*/ 60662 w 100173"/>
                <a:gd name="connsiteY36" fmla="*/ 51994 h 69350"/>
                <a:gd name="connsiteX37" fmla="*/ 62227 w 100173"/>
                <a:gd name="connsiteY37" fmla="*/ 58736 h 69350"/>
                <a:gd name="connsiteX38" fmla="*/ 67158 w 100173"/>
                <a:gd name="connsiteY38" fmla="*/ 63791 h 69350"/>
                <a:gd name="connsiteX39" fmla="*/ 74147 w 100173"/>
                <a:gd name="connsiteY39" fmla="*/ 65594 h 69350"/>
                <a:gd name="connsiteX40" fmla="*/ 83656 w 100173"/>
                <a:gd name="connsiteY40" fmla="*/ 61865 h 69350"/>
                <a:gd name="connsiteX41" fmla="*/ 87509 w 100173"/>
                <a:gd name="connsiteY41" fmla="*/ 52356 h 69350"/>
                <a:gd name="connsiteX42" fmla="*/ 83656 w 100173"/>
                <a:gd name="connsiteY42" fmla="*/ 42601 h 69350"/>
                <a:gd name="connsiteX43" fmla="*/ 73901 w 100173"/>
                <a:gd name="connsiteY43" fmla="*/ 38748 h 69350"/>
                <a:gd name="connsiteX44" fmla="*/ 64392 w 100173"/>
                <a:gd name="connsiteY44" fmla="*/ 42601 h 69350"/>
                <a:gd name="connsiteX45" fmla="*/ 60662 w 100173"/>
                <a:gd name="connsiteY45" fmla="*/ 5199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173" h="69350">
                  <a:moveTo>
                    <a:pt x="28993" y="71134"/>
                  </a:moveTo>
                  <a:lnTo>
                    <a:pt x="20925" y="71134"/>
                  </a:lnTo>
                  <a:lnTo>
                    <a:pt x="20925" y="19360"/>
                  </a:lnTo>
                  <a:cubicBezTo>
                    <a:pt x="18921" y="21210"/>
                    <a:pt x="16309" y="23098"/>
                    <a:pt x="13103" y="25024"/>
                  </a:cubicBezTo>
                  <a:cubicBezTo>
                    <a:pt x="9975" y="26866"/>
                    <a:pt x="7162" y="28230"/>
                    <a:pt x="4674" y="29116"/>
                  </a:cubicBezTo>
                  <a:lnTo>
                    <a:pt x="4674" y="21287"/>
                  </a:lnTo>
                  <a:cubicBezTo>
                    <a:pt x="9166" y="19122"/>
                    <a:pt x="13103" y="16556"/>
                    <a:pt x="16471" y="13581"/>
                  </a:cubicBezTo>
                  <a:cubicBezTo>
                    <a:pt x="19923" y="10530"/>
                    <a:pt x="22373" y="7563"/>
                    <a:pt x="23814" y="4674"/>
                  </a:cubicBezTo>
                  <a:lnTo>
                    <a:pt x="28993" y="4674"/>
                  </a:lnTo>
                  <a:lnTo>
                    <a:pt x="28993" y="71134"/>
                  </a:lnTo>
                  <a:close/>
                  <a:moveTo>
                    <a:pt x="64877" y="35257"/>
                  </a:moveTo>
                  <a:cubicBezTo>
                    <a:pt x="61502" y="33970"/>
                    <a:pt x="58975" y="32206"/>
                    <a:pt x="57288" y="29956"/>
                  </a:cubicBezTo>
                  <a:cubicBezTo>
                    <a:pt x="55685" y="27629"/>
                    <a:pt x="54883" y="24901"/>
                    <a:pt x="54883" y="21772"/>
                  </a:cubicBezTo>
                  <a:cubicBezTo>
                    <a:pt x="54883" y="16956"/>
                    <a:pt x="56609" y="12903"/>
                    <a:pt x="60061" y="9613"/>
                  </a:cubicBezTo>
                  <a:cubicBezTo>
                    <a:pt x="63591" y="6323"/>
                    <a:pt x="68206" y="4674"/>
                    <a:pt x="73901" y="4674"/>
                  </a:cubicBezTo>
                  <a:cubicBezTo>
                    <a:pt x="79680" y="4674"/>
                    <a:pt x="84342" y="6361"/>
                    <a:pt x="87871" y="9728"/>
                  </a:cubicBezTo>
                  <a:cubicBezTo>
                    <a:pt x="91400" y="13103"/>
                    <a:pt x="93165" y="17195"/>
                    <a:pt x="93165" y="22011"/>
                  </a:cubicBezTo>
                  <a:cubicBezTo>
                    <a:pt x="93165" y="25063"/>
                    <a:pt x="92364" y="27713"/>
                    <a:pt x="90761" y="29956"/>
                  </a:cubicBezTo>
                  <a:cubicBezTo>
                    <a:pt x="89158" y="32206"/>
                    <a:pt x="86708" y="33970"/>
                    <a:pt x="83417" y="35257"/>
                  </a:cubicBezTo>
                  <a:cubicBezTo>
                    <a:pt x="87509" y="36536"/>
                    <a:pt x="90599" y="38663"/>
                    <a:pt x="92687" y="41637"/>
                  </a:cubicBezTo>
                  <a:cubicBezTo>
                    <a:pt x="94775" y="44604"/>
                    <a:pt x="95816" y="48141"/>
                    <a:pt x="95816" y="52233"/>
                  </a:cubicBezTo>
                  <a:cubicBezTo>
                    <a:pt x="95816" y="57850"/>
                    <a:pt x="93812" y="62589"/>
                    <a:pt x="89797" y="66442"/>
                  </a:cubicBezTo>
                  <a:cubicBezTo>
                    <a:pt x="85860" y="70295"/>
                    <a:pt x="80605" y="72221"/>
                    <a:pt x="74024" y="72221"/>
                  </a:cubicBezTo>
                  <a:cubicBezTo>
                    <a:pt x="67521" y="72221"/>
                    <a:pt x="62265" y="70295"/>
                    <a:pt x="58251" y="66442"/>
                  </a:cubicBezTo>
                  <a:cubicBezTo>
                    <a:pt x="54236" y="62589"/>
                    <a:pt x="52233" y="57773"/>
                    <a:pt x="52233" y="51994"/>
                  </a:cubicBezTo>
                  <a:cubicBezTo>
                    <a:pt x="52233" y="47655"/>
                    <a:pt x="53319" y="44041"/>
                    <a:pt x="55484" y="41152"/>
                  </a:cubicBezTo>
                  <a:cubicBezTo>
                    <a:pt x="57727" y="38262"/>
                    <a:pt x="60863" y="36297"/>
                    <a:pt x="64877" y="35257"/>
                  </a:cubicBezTo>
                  <a:close/>
                  <a:moveTo>
                    <a:pt x="63190" y="21410"/>
                  </a:moveTo>
                  <a:cubicBezTo>
                    <a:pt x="63190" y="24539"/>
                    <a:pt x="64192" y="27105"/>
                    <a:pt x="66195" y="29116"/>
                  </a:cubicBezTo>
                  <a:cubicBezTo>
                    <a:pt x="68283" y="31119"/>
                    <a:pt x="70934" y="32129"/>
                    <a:pt x="74147" y="32129"/>
                  </a:cubicBezTo>
                  <a:cubicBezTo>
                    <a:pt x="77276" y="32129"/>
                    <a:pt x="79842" y="31165"/>
                    <a:pt x="81853" y="29239"/>
                  </a:cubicBezTo>
                  <a:cubicBezTo>
                    <a:pt x="83856" y="27228"/>
                    <a:pt x="84858" y="24777"/>
                    <a:pt x="84858" y="21888"/>
                  </a:cubicBezTo>
                  <a:cubicBezTo>
                    <a:pt x="84858" y="18921"/>
                    <a:pt x="83818" y="16432"/>
                    <a:pt x="81730" y="14429"/>
                  </a:cubicBezTo>
                  <a:cubicBezTo>
                    <a:pt x="79642" y="12341"/>
                    <a:pt x="77075" y="11293"/>
                    <a:pt x="74024" y="11293"/>
                  </a:cubicBezTo>
                  <a:cubicBezTo>
                    <a:pt x="70896" y="11293"/>
                    <a:pt x="68283" y="12302"/>
                    <a:pt x="66195" y="14306"/>
                  </a:cubicBezTo>
                  <a:cubicBezTo>
                    <a:pt x="64192" y="16309"/>
                    <a:pt x="63190" y="18682"/>
                    <a:pt x="63190" y="21410"/>
                  </a:cubicBezTo>
                  <a:close/>
                  <a:moveTo>
                    <a:pt x="60662" y="51994"/>
                  </a:moveTo>
                  <a:cubicBezTo>
                    <a:pt x="60662" y="54321"/>
                    <a:pt x="61179" y="56563"/>
                    <a:pt x="62227" y="58736"/>
                  </a:cubicBezTo>
                  <a:cubicBezTo>
                    <a:pt x="63352" y="60901"/>
                    <a:pt x="64993" y="62589"/>
                    <a:pt x="67158" y="63791"/>
                  </a:cubicBezTo>
                  <a:cubicBezTo>
                    <a:pt x="69331" y="64993"/>
                    <a:pt x="71658" y="65594"/>
                    <a:pt x="74147" y="65594"/>
                  </a:cubicBezTo>
                  <a:cubicBezTo>
                    <a:pt x="78000" y="65594"/>
                    <a:pt x="81167" y="64354"/>
                    <a:pt x="83656" y="61865"/>
                  </a:cubicBezTo>
                  <a:cubicBezTo>
                    <a:pt x="86222" y="59376"/>
                    <a:pt x="87509" y="56209"/>
                    <a:pt x="87509" y="52356"/>
                  </a:cubicBezTo>
                  <a:cubicBezTo>
                    <a:pt x="87509" y="48418"/>
                    <a:pt x="86222" y="45167"/>
                    <a:pt x="83656" y="42601"/>
                  </a:cubicBezTo>
                  <a:cubicBezTo>
                    <a:pt x="81090" y="40035"/>
                    <a:pt x="77838" y="38748"/>
                    <a:pt x="73901" y="38748"/>
                  </a:cubicBezTo>
                  <a:cubicBezTo>
                    <a:pt x="70048" y="38748"/>
                    <a:pt x="66881" y="40035"/>
                    <a:pt x="64392" y="42601"/>
                  </a:cubicBezTo>
                  <a:cubicBezTo>
                    <a:pt x="61903" y="45089"/>
                    <a:pt x="60662" y="48218"/>
                    <a:pt x="60662" y="51994"/>
                  </a:cubicBezTo>
                  <a:close/>
                </a:path>
              </a:pathLst>
            </a:custGeom>
            <a:solidFill>
              <a:srgbClr val="4285F4"/>
            </a:solidFill>
            <a:ln w="7703" cap="sq">
              <a:noFill/>
              <a:prstDash val="solid"/>
              <a:miter/>
            </a:ln>
          </p:spPr>
          <p:txBody>
            <a:bodyPr rtlCol="0" anchor="ctr"/>
            <a:lstStyle/>
            <a:p>
              <a:endParaRPr lang="en-US">
                <a:noFill/>
              </a:endParaRPr>
            </a:p>
          </p:txBody>
        </p:sp>
        <p:sp>
          <p:nvSpPr>
            <p:cNvPr id="1143" name="Freeform: Shape 1142">
              <a:extLst>
                <a:ext uri="{FF2B5EF4-FFF2-40B4-BE49-F238E27FC236}">
                  <a16:creationId xmlns:a16="http://schemas.microsoft.com/office/drawing/2014/main" id="{ADA9C953-C1DF-4D4D-BE2A-5C939332DE54}"/>
                </a:ext>
              </a:extLst>
            </p:cNvPr>
            <p:cNvSpPr/>
            <p:nvPr/>
          </p:nvSpPr>
          <p:spPr>
            <a:xfrm>
              <a:off x="4891438" y="1930685"/>
              <a:ext cx="115584" cy="92467"/>
            </a:xfrm>
            <a:custGeom>
              <a:avLst/>
              <a:gdLst>
                <a:gd name="connsiteX0" fmla="*/ 38340 w 115584"/>
                <a:gd name="connsiteY0" fmla="*/ 80482 h 92467"/>
                <a:gd name="connsiteX1" fmla="*/ 30272 w 115584"/>
                <a:gd name="connsiteY1" fmla="*/ 80482 h 92467"/>
                <a:gd name="connsiteX2" fmla="*/ 30272 w 115584"/>
                <a:gd name="connsiteY2" fmla="*/ 28708 h 92467"/>
                <a:gd name="connsiteX3" fmla="*/ 22450 w 115584"/>
                <a:gd name="connsiteY3" fmla="*/ 34371 h 92467"/>
                <a:gd name="connsiteX4" fmla="*/ 14021 w 115584"/>
                <a:gd name="connsiteY4" fmla="*/ 38463 h 92467"/>
                <a:gd name="connsiteX5" fmla="*/ 14021 w 115584"/>
                <a:gd name="connsiteY5" fmla="*/ 30634 h 92467"/>
                <a:gd name="connsiteX6" fmla="*/ 25818 w 115584"/>
                <a:gd name="connsiteY6" fmla="*/ 22928 h 92467"/>
                <a:gd name="connsiteX7" fmla="*/ 33161 w 115584"/>
                <a:gd name="connsiteY7" fmla="*/ 14021 h 92467"/>
                <a:gd name="connsiteX8" fmla="*/ 38340 w 115584"/>
                <a:gd name="connsiteY8" fmla="*/ 14021 h 92467"/>
                <a:gd name="connsiteX9" fmla="*/ 38340 w 115584"/>
                <a:gd name="connsiteY9" fmla="*/ 80482 h 92467"/>
                <a:gd name="connsiteX10" fmla="*/ 74224 w 115584"/>
                <a:gd name="connsiteY10" fmla="*/ 44604 h 92467"/>
                <a:gd name="connsiteX11" fmla="*/ 66635 w 115584"/>
                <a:gd name="connsiteY11" fmla="*/ 39303 h 92467"/>
                <a:gd name="connsiteX12" fmla="*/ 64230 w 115584"/>
                <a:gd name="connsiteY12" fmla="*/ 31119 h 92467"/>
                <a:gd name="connsiteX13" fmla="*/ 69408 w 115584"/>
                <a:gd name="connsiteY13" fmla="*/ 18960 h 92467"/>
                <a:gd name="connsiteX14" fmla="*/ 83248 w 115584"/>
                <a:gd name="connsiteY14" fmla="*/ 14021 h 92467"/>
                <a:gd name="connsiteX15" fmla="*/ 97218 w 115584"/>
                <a:gd name="connsiteY15" fmla="*/ 19076 h 92467"/>
                <a:gd name="connsiteX16" fmla="*/ 102512 w 115584"/>
                <a:gd name="connsiteY16" fmla="*/ 31358 h 92467"/>
                <a:gd name="connsiteX17" fmla="*/ 100108 w 115584"/>
                <a:gd name="connsiteY17" fmla="*/ 39303 h 92467"/>
                <a:gd name="connsiteX18" fmla="*/ 92764 w 115584"/>
                <a:gd name="connsiteY18" fmla="*/ 44604 h 92467"/>
                <a:gd name="connsiteX19" fmla="*/ 102034 w 115584"/>
                <a:gd name="connsiteY19" fmla="*/ 50984 h 92467"/>
                <a:gd name="connsiteX20" fmla="*/ 105163 w 115584"/>
                <a:gd name="connsiteY20" fmla="*/ 61580 h 92467"/>
                <a:gd name="connsiteX21" fmla="*/ 99145 w 115584"/>
                <a:gd name="connsiteY21" fmla="*/ 75789 h 92467"/>
                <a:gd name="connsiteX22" fmla="*/ 83371 w 115584"/>
                <a:gd name="connsiteY22" fmla="*/ 81568 h 92467"/>
                <a:gd name="connsiteX23" fmla="*/ 67598 w 115584"/>
                <a:gd name="connsiteY23" fmla="*/ 75789 h 92467"/>
                <a:gd name="connsiteX24" fmla="*/ 61580 w 115584"/>
                <a:gd name="connsiteY24" fmla="*/ 61341 h 92467"/>
                <a:gd name="connsiteX25" fmla="*/ 64831 w 115584"/>
                <a:gd name="connsiteY25" fmla="*/ 50499 h 92467"/>
                <a:gd name="connsiteX26" fmla="*/ 74224 w 115584"/>
                <a:gd name="connsiteY26" fmla="*/ 44604 h 92467"/>
                <a:gd name="connsiteX27" fmla="*/ 72537 w 115584"/>
                <a:gd name="connsiteY27" fmla="*/ 30757 h 92467"/>
                <a:gd name="connsiteX28" fmla="*/ 75542 w 115584"/>
                <a:gd name="connsiteY28" fmla="*/ 38463 h 92467"/>
                <a:gd name="connsiteX29" fmla="*/ 83494 w 115584"/>
                <a:gd name="connsiteY29" fmla="*/ 41476 h 92467"/>
                <a:gd name="connsiteX30" fmla="*/ 91200 w 115584"/>
                <a:gd name="connsiteY30" fmla="*/ 38586 h 92467"/>
                <a:gd name="connsiteX31" fmla="*/ 94205 w 115584"/>
                <a:gd name="connsiteY31" fmla="*/ 31235 h 92467"/>
                <a:gd name="connsiteX32" fmla="*/ 91077 w 115584"/>
                <a:gd name="connsiteY32" fmla="*/ 23776 h 92467"/>
                <a:gd name="connsiteX33" fmla="*/ 83371 w 115584"/>
                <a:gd name="connsiteY33" fmla="*/ 20640 h 92467"/>
                <a:gd name="connsiteX34" fmla="*/ 75542 w 115584"/>
                <a:gd name="connsiteY34" fmla="*/ 23653 h 92467"/>
                <a:gd name="connsiteX35" fmla="*/ 72537 w 115584"/>
                <a:gd name="connsiteY35" fmla="*/ 30757 h 92467"/>
                <a:gd name="connsiteX36" fmla="*/ 70010 w 115584"/>
                <a:gd name="connsiteY36" fmla="*/ 61341 h 92467"/>
                <a:gd name="connsiteX37" fmla="*/ 71574 w 115584"/>
                <a:gd name="connsiteY37" fmla="*/ 68083 h 92467"/>
                <a:gd name="connsiteX38" fmla="*/ 76505 w 115584"/>
                <a:gd name="connsiteY38" fmla="*/ 73138 h 92467"/>
                <a:gd name="connsiteX39" fmla="*/ 83494 w 115584"/>
                <a:gd name="connsiteY39" fmla="*/ 74941 h 92467"/>
                <a:gd name="connsiteX40" fmla="*/ 93003 w 115584"/>
                <a:gd name="connsiteY40" fmla="*/ 71212 h 92467"/>
                <a:gd name="connsiteX41" fmla="*/ 96856 w 115584"/>
                <a:gd name="connsiteY41" fmla="*/ 61703 h 92467"/>
                <a:gd name="connsiteX42" fmla="*/ 93003 w 115584"/>
                <a:gd name="connsiteY42" fmla="*/ 51948 h 92467"/>
                <a:gd name="connsiteX43" fmla="*/ 83248 w 115584"/>
                <a:gd name="connsiteY43" fmla="*/ 48095 h 92467"/>
                <a:gd name="connsiteX44" fmla="*/ 73739 w 115584"/>
                <a:gd name="connsiteY44" fmla="*/ 51948 h 92467"/>
                <a:gd name="connsiteX45" fmla="*/ 70010 w 115584"/>
                <a:gd name="connsiteY45" fmla="*/ 6134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584" h="92467">
                  <a:moveTo>
                    <a:pt x="38340" y="80482"/>
                  </a:moveTo>
                  <a:lnTo>
                    <a:pt x="30272" y="80482"/>
                  </a:lnTo>
                  <a:lnTo>
                    <a:pt x="30272" y="28708"/>
                  </a:lnTo>
                  <a:cubicBezTo>
                    <a:pt x="28268" y="30557"/>
                    <a:pt x="25656" y="32445"/>
                    <a:pt x="22450" y="34371"/>
                  </a:cubicBezTo>
                  <a:cubicBezTo>
                    <a:pt x="19322" y="36213"/>
                    <a:pt x="16509" y="37577"/>
                    <a:pt x="14021" y="38463"/>
                  </a:cubicBezTo>
                  <a:lnTo>
                    <a:pt x="14021" y="30634"/>
                  </a:lnTo>
                  <a:cubicBezTo>
                    <a:pt x="18513" y="28469"/>
                    <a:pt x="22450" y="25903"/>
                    <a:pt x="25818" y="22928"/>
                  </a:cubicBezTo>
                  <a:cubicBezTo>
                    <a:pt x="29270" y="19877"/>
                    <a:pt x="31720" y="16910"/>
                    <a:pt x="33161" y="14021"/>
                  </a:cubicBezTo>
                  <a:lnTo>
                    <a:pt x="38340" y="14021"/>
                  </a:lnTo>
                  <a:lnTo>
                    <a:pt x="38340" y="80482"/>
                  </a:lnTo>
                  <a:close/>
                  <a:moveTo>
                    <a:pt x="74224" y="44604"/>
                  </a:moveTo>
                  <a:cubicBezTo>
                    <a:pt x="70850" y="43317"/>
                    <a:pt x="68322" y="41553"/>
                    <a:pt x="66635" y="39303"/>
                  </a:cubicBezTo>
                  <a:cubicBezTo>
                    <a:pt x="65032" y="36976"/>
                    <a:pt x="64230" y="34248"/>
                    <a:pt x="64230" y="31119"/>
                  </a:cubicBezTo>
                  <a:cubicBezTo>
                    <a:pt x="64230" y="26303"/>
                    <a:pt x="65956" y="22250"/>
                    <a:pt x="69408" y="18960"/>
                  </a:cubicBezTo>
                  <a:cubicBezTo>
                    <a:pt x="72938" y="15670"/>
                    <a:pt x="77553" y="14021"/>
                    <a:pt x="83248" y="14021"/>
                  </a:cubicBezTo>
                  <a:cubicBezTo>
                    <a:pt x="89027" y="14021"/>
                    <a:pt x="93689" y="15708"/>
                    <a:pt x="97218" y="19076"/>
                  </a:cubicBezTo>
                  <a:cubicBezTo>
                    <a:pt x="100747" y="22450"/>
                    <a:pt x="102512" y="26542"/>
                    <a:pt x="102512" y="31358"/>
                  </a:cubicBezTo>
                  <a:cubicBezTo>
                    <a:pt x="102512" y="34410"/>
                    <a:pt x="101711" y="37060"/>
                    <a:pt x="100108" y="39303"/>
                  </a:cubicBezTo>
                  <a:cubicBezTo>
                    <a:pt x="98505" y="41553"/>
                    <a:pt x="96055" y="43317"/>
                    <a:pt x="92764" y="44604"/>
                  </a:cubicBezTo>
                  <a:cubicBezTo>
                    <a:pt x="96856" y="45883"/>
                    <a:pt x="99946" y="48010"/>
                    <a:pt x="102034" y="50984"/>
                  </a:cubicBezTo>
                  <a:cubicBezTo>
                    <a:pt x="104122" y="53951"/>
                    <a:pt x="105163" y="57488"/>
                    <a:pt x="105163" y="61580"/>
                  </a:cubicBezTo>
                  <a:cubicBezTo>
                    <a:pt x="105163" y="67197"/>
                    <a:pt x="103159" y="71936"/>
                    <a:pt x="99145" y="75789"/>
                  </a:cubicBezTo>
                  <a:cubicBezTo>
                    <a:pt x="95207" y="79642"/>
                    <a:pt x="89952" y="81568"/>
                    <a:pt x="83371" y="81568"/>
                  </a:cubicBezTo>
                  <a:cubicBezTo>
                    <a:pt x="76868" y="81568"/>
                    <a:pt x="71612" y="79642"/>
                    <a:pt x="67598" y="75789"/>
                  </a:cubicBezTo>
                  <a:cubicBezTo>
                    <a:pt x="63583" y="71936"/>
                    <a:pt x="61580" y="67120"/>
                    <a:pt x="61580" y="61341"/>
                  </a:cubicBezTo>
                  <a:cubicBezTo>
                    <a:pt x="61580" y="57003"/>
                    <a:pt x="62666" y="53389"/>
                    <a:pt x="64831" y="50499"/>
                  </a:cubicBezTo>
                  <a:cubicBezTo>
                    <a:pt x="67074" y="47609"/>
                    <a:pt x="70210" y="45644"/>
                    <a:pt x="74224" y="44604"/>
                  </a:cubicBezTo>
                  <a:close/>
                  <a:moveTo>
                    <a:pt x="72537" y="30757"/>
                  </a:moveTo>
                  <a:cubicBezTo>
                    <a:pt x="72537" y="33886"/>
                    <a:pt x="73539" y="36452"/>
                    <a:pt x="75542" y="38463"/>
                  </a:cubicBezTo>
                  <a:cubicBezTo>
                    <a:pt x="77630" y="40466"/>
                    <a:pt x="80281" y="41476"/>
                    <a:pt x="83494" y="41476"/>
                  </a:cubicBezTo>
                  <a:cubicBezTo>
                    <a:pt x="86623" y="41476"/>
                    <a:pt x="89189" y="40513"/>
                    <a:pt x="91200" y="38586"/>
                  </a:cubicBezTo>
                  <a:cubicBezTo>
                    <a:pt x="93204" y="36575"/>
                    <a:pt x="94205" y="34124"/>
                    <a:pt x="94205" y="31235"/>
                  </a:cubicBezTo>
                  <a:cubicBezTo>
                    <a:pt x="94205" y="28268"/>
                    <a:pt x="93165" y="25779"/>
                    <a:pt x="91077" y="23776"/>
                  </a:cubicBezTo>
                  <a:cubicBezTo>
                    <a:pt x="88989" y="21688"/>
                    <a:pt x="86423" y="20640"/>
                    <a:pt x="83371" y="20640"/>
                  </a:cubicBezTo>
                  <a:cubicBezTo>
                    <a:pt x="80243" y="20640"/>
                    <a:pt x="77630" y="21649"/>
                    <a:pt x="75542" y="23653"/>
                  </a:cubicBezTo>
                  <a:cubicBezTo>
                    <a:pt x="73539" y="25656"/>
                    <a:pt x="72537" y="28029"/>
                    <a:pt x="72537" y="30757"/>
                  </a:cubicBezTo>
                  <a:close/>
                  <a:moveTo>
                    <a:pt x="70010" y="61341"/>
                  </a:moveTo>
                  <a:cubicBezTo>
                    <a:pt x="70010" y="63668"/>
                    <a:pt x="70526" y="65910"/>
                    <a:pt x="71574" y="68083"/>
                  </a:cubicBezTo>
                  <a:cubicBezTo>
                    <a:pt x="72699" y="70248"/>
                    <a:pt x="74340" y="71936"/>
                    <a:pt x="76505" y="73138"/>
                  </a:cubicBezTo>
                  <a:cubicBezTo>
                    <a:pt x="78678" y="74340"/>
                    <a:pt x="81005" y="74941"/>
                    <a:pt x="83494" y="74941"/>
                  </a:cubicBezTo>
                  <a:cubicBezTo>
                    <a:pt x="87347" y="74941"/>
                    <a:pt x="90514" y="73701"/>
                    <a:pt x="93003" y="71212"/>
                  </a:cubicBezTo>
                  <a:cubicBezTo>
                    <a:pt x="95569" y="68723"/>
                    <a:pt x="96856" y="65556"/>
                    <a:pt x="96856" y="61703"/>
                  </a:cubicBezTo>
                  <a:cubicBezTo>
                    <a:pt x="96856" y="57765"/>
                    <a:pt x="95569" y="54514"/>
                    <a:pt x="93003" y="51948"/>
                  </a:cubicBezTo>
                  <a:cubicBezTo>
                    <a:pt x="90437" y="49382"/>
                    <a:pt x="87185" y="48095"/>
                    <a:pt x="83248" y="48095"/>
                  </a:cubicBezTo>
                  <a:cubicBezTo>
                    <a:pt x="79395" y="48095"/>
                    <a:pt x="76228" y="49382"/>
                    <a:pt x="73739" y="51948"/>
                  </a:cubicBezTo>
                  <a:cubicBezTo>
                    <a:pt x="71250" y="54437"/>
                    <a:pt x="70010" y="57565"/>
                    <a:pt x="70010" y="61341"/>
                  </a:cubicBezTo>
                  <a:close/>
                </a:path>
              </a:pathLst>
            </a:custGeom>
            <a:noFill/>
            <a:ln w="23108" cap="rnd">
              <a:solidFill>
                <a:srgbClr val="FFFFFF"/>
              </a:solidFill>
              <a:prstDash val="solid"/>
              <a:round/>
            </a:ln>
          </p:spPr>
          <p:txBody>
            <a:bodyPr rtlCol="0" anchor="ctr"/>
            <a:lstStyle/>
            <a:p>
              <a:endParaRPr lang="en-US">
                <a:noFill/>
              </a:endParaRPr>
            </a:p>
          </p:txBody>
        </p:sp>
        <p:sp>
          <p:nvSpPr>
            <p:cNvPr id="1144" name="Freeform: Shape 1143">
              <a:extLst>
                <a:ext uri="{FF2B5EF4-FFF2-40B4-BE49-F238E27FC236}">
                  <a16:creationId xmlns:a16="http://schemas.microsoft.com/office/drawing/2014/main" id="{9E09CE35-BAA9-4E0A-AB7D-02BCC4410A85}"/>
                </a:ext>
              </a:extLst>
            </p:cNvPr>
            <p:cNvSpPr/>
            <p:nvPr/>
          </p:nvSpPr>
          <p:spPr>
            <a:xfrm>
              <a:off x="4900785" y="1940032"/>
              <a:ext cx="100173" cy="69351"/>
            </a:xfrm>
            <a:custGeom>
              <a:avLst/>
              <a:gdLst>
                <a:gd name="connsiteX0" fmla="*/ 28993 w 100173"/>
                <a:gd name="connsiteY0" fmla="*/ 71134 h 69350"/>
                <a:gd name="connsiteX1" fmla="*/ 20925 w 100173"/>
                <a:gd name="connsiteY1" fmla="*/ 71134 h 69350"/>
                <a:gd name="connsiteX2" fmla="*/ 20925 w 100173"/>
                <a:gd name="connsiteY2" fmla="*/ 19360 h 69350"/>
                <a:gd name="connsiteX3" fmla="*/ 13103 w 100173"/>
                <a:gd name="connsiteY3" fmla="*/ 25024 h 69350"/>
                <a:gd name="connsiteX4" fmla="*/ 4674 w 100173"/>
                <a:gd name="connsiteY4" fmla="*/ 29116 h 69350"/>
                <a:gd name="connsiteX5" fmla="*/ 4674 w 100173"/>
                <a:gd name="connsiteY5" fmla="*/ 21287 h 69350"/>
                <a:gd name="connsiteX6" fmla="*/ 16471 w 100173"/>
                <a:gd name="connsiteY6" fmla="*/ 13581 h 69350"/>
                <a:gd name="connsiteX7" fmla="*/ 23814 w 100173"/>
                <a:gd name="connsiteY7" fmla="*/ 4674 h 69350"/>
                <a:gd name="connsiteX8" fmla="*/ 28993 w 100173"/>
                <a:gd name="connsiteY8" fmla="*/ 4674 h 69350"/>
                <a:gd name="connsiteX9" fmla="*/ 28993 w 100173"/>
                <a:gd name="connsiteY9" fmla="*/ 71134 h 69350"/>
                <a:gd name="connsiteX10" fmla="*/ 64877 w 100173"/>
                <a:gd name="connsiteY10" fmla="*/ 35257 h 69350"/>
                <a:gd name="connsiteX11" fmla="*/ 57288 w 100173"/>
                <a:gd name="connsiteY11" fmla="*/ 29956 h 69350"/>
                <a:gd name="connsiteX12" fmla="*/ 54883 w 100173"/>
                <a:gd name="connsiteY12" fmla="*/ 21772 h 69350"/>
                <a:gd name="connsiteX13" fmla="*/ 60061 w 100173"/>
                <a:gd name="connsiteY13" fmla="*/ 9613 h 69350"/>
                <a:gd name="connsiteX14" fmla="*/ 73901 w 100173"/>
                <a:gd name="connsiteY14" fmla="*/ 4674 h 69350"/>
                <a:gd name="connsiteX15" fmla="*/ 87871 w 100173"/>
                <a:gd name="connsiteY15" fmla="*/ 9728 h 69350"/>
                <a:gd name="connsiteX16" fmla="*/ 93165 w 100173"/>
                <a:gd name="connsiteY16" fmla="*/ 22011 h 69350"/>
                <a:gd name="connsiteX17" fmla="*/ 90761 w 100173"/>
                <a:gd name="connsiteY17" fmla="*/ 29956 h 69350"/>
                <a:gd name="connsiteX18" fmla="*/ 83417 w 100173"/>
                <a:gd name="connsiteY18" fmla="*/ 35257 h 69350"/>
                <a:gd name="connsiteX19" fmla="*/ 92687 w 100173"/>
                <a:gd name="connsiteY19" fmla="*/ 41637 h 69350"/>
                <a:gd name="connsiteX20" fmla="*/ 95816 w 100173"/>
                <a:gd name="connsiteY20" fmla="*/ 52233 h 69350"/>
                <a:gd name="connsiteX21" fmla="*/ 89797 w 100173"/>
                <a:gd name="connsiteY21" fmla="*/ 66442 h 69350"/>
                <a:gd name="connsiteX22" fmla="*/ 74024 w 100173"/>
                <a:gd name="connsiteY22" fmla="*/ 72221 h 69350"/>
                <a:gd name="connsiteX23" fmla="*/ 58251 w 100173"/>
                <a:gd name="connsiteY23" fmla="*/ 66442 h 69350"/>
                <a:gd name="connsiteX24" fmla="*/ 52233 w 100173"/>
                <a:gd name="connsiteY24" fmla="*/ 51994 h 69350"/>
                <a:gd name="connsiteX25" fmla="*/ 55484 w 100173"/>
                <a:gd name="connsiteY25" fmla="*/ 41152 h 69350"/>
                <a:gd name="connsiteX26" fmla="*/ 64877 w 100173"/>
                <a:gd name="connsiteY26" fmla="*/ 35257 h 69350"/>
                <a:gd name="connsiteX27" fmla="*/ 63190 w 100173"/>
                <a:gd name="connsiteY27" fmla="*/ 21410 h 69350"/>
                <a:gd name="connsiteX28" fmla="*/ 66195 w 100173"/>
                <a:gd name="connsiteY28" fmla="*/ 29116 h 69350"/>
                <a:gd name="connsiteX29" fmla="*/ 74147 w 100173"/>
                <a:gd name="connsiteY29" fmla="*/ 32129 h 69350"/>
                <a:gd name="connsiteX30" fmla="*/ 81853 w 100173"/>
                <a:gd name="connsiteY30" fmla="*/ 29239 h 69350"/>
                <a:gd name="connsiteX31" fmla="*/ 84858 w 100173"/>
                <a:gd name="connsiteY31" fmla="*/ 21888 h 69350"/>
                <a:gd name="connsiteX32" fmla="*/ 81730 w 100173"/>
                <a:gd name="connsiteY32" fmla="*/ 14429 h 69350"/>
                <a:gd name="connsiteX33" fmla="*/ 74024 w 100173"/>
                <a:gd name="connsiteY33" fmla="*/ 11293 h 69350"/>
                <a:gd name="connsiteX34" fmla="*/ 66195 w 100173"/>
                <a:gd name="connsiteY34" fmla="*/ 14306 h 69350"/>
                <a:gd name="connsiteX35" fmla="*/ 63190 w 100173"/>
                <a:gd name="connsiteY35" fmla="*/ 21410 h 69350"/>
                <a:gd name="connsiteX36" fmla="*/ 60662 w 100173"/>
                <a:gd name="connsiteY36" fmla="*/ 51994 h 69350"/>
                <a:gd name="connsiteX37" fmla="*/ 62227 w 100173"/>
                <a:gd name="connsiteY37" fmla="*/ 58736 h 69350"/>
                <a:gd name="connsiteX38" fmla="*/ 67158 w 100173"/>
                <a:gd name="connsiteY38" fmla="*/ 63791 h 69350"/>
                <a:gd name="connsiteX39" fmla="*/ 74147 w 100173"/>
                <a:gd name="connsiteY39" fmla="*/ 65594 h 69350"/>
                <a:gd name="connsiteX40" fmla="*/ 83656 w 100173"/>
                <a:gd name="connsiteY40" fmla="*/ 61865 h 69350"/>
                <a:gd name="connsiteX41" fmla="*/ 87509 w 100173"/>
                <a:gd name="connsiteY41" fmla="*/ 52356 h 69350"/>
                <a:gd name="connsiteX42" fmla="*/ 83656 w 100173"/>
                <a:gd name="connsiteY42" fmla="*/ 42601 h 69350"/>
                <a:gd name="connsiteX43" fmla="*/ 73901 w 100173"/>
                <a:gd name="connsiteY43" fmla="*/ 38748 h 69350"/>
                <a:gd name="connsiteX44" fmla="*/ 64392 w 100173"/>
                <a:gd name="connsiteY44" fmla="*/ 42601 h 69350"/>
                <a:gd name="connsiteX45" fmla="*/ 60662 w 100173"/>
                <a:gd name="connsiteY45" fmla="*/ 5199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173" h="69350">
                  <a:moveTo>
                    <a:pt x="28993" y="71134"/>
                  </a:moveTo>
                  <a:lnTo>
                    <a:pt x="20925" y="71134"/>
                  </a:lnTo>
                  <a:lnTo>
                    <a:pt x="20925" y="19360"/>
                  </a:lnTo>
                  <a:cubicBezTo>
                    <a:pt x="18921" y="21210"/>
                    <a:pt x="16309" y="23098"/>
                    <a:pt x="13103" y="25024"/>
                  </a:cubicBezTo>
                  <a:cubicBezTo>
                    <a:pt x="9975" y="26866"/>
                    <a:pt x="7162" y="28230"/>
                    <a:pt x="4674" y="29116"/>
                  </a:cubicBezTo>
                  <a:lnTo>
                    <a:pt x="4674" y="21287"/>
                  </a:lnTo>
                  <a:cubicBezTo>
                    <a:pt x="9166" y="19122"/>
                    <a:pt x="13103" y="16556"/>
                    <a:pt x="16471" y="13581"/>
                  </a:cubicBezTo>
                  <a:cubicBezTo>
                    <a:pt x="19923" y="10530"/>
                    <a:pt x="22373" y="7563"/>
                    <a:pt x="23814" y="4674"/>
                  </a:cubicBezTo>
                  <a:lnTo>
                    <a:pt x="28993" y="4674"/>
                  </a:lnTo>
                  <a:lnTo>
                    <a:pt x="28993" y="71134"/>
                  </a:lnTo>
                  <a:close/>
                  <a:moveTo>
                    <a:pt x="64877" y="35257"/>
                  </a:moveTo>
                  <a:cubicBezTo>
                    <a:pt x="61502" y="33970"/>
                    <a:pt x="58975" y="32206"/>
                    <a:pt x="57288" y="29956"/>
                  </a:cubicBezTo>
                  <a:cubicBezTo>
                    <a:pt x="55685" y="27629"/>
                    <a:pt x="54883" y="24901"/>
                    <a:pt x="54883" y="21772"/>
                  </a:cubicBezTo>
                  <a:cubicBezTo>
                    <a:pt x="54883" y="16956"/>
                    <a:pt x="56609" y="12903"/>
                    <a:pt x="60061" y="9613"/>
                  </a:cubicBezTo>
                  <a:cubicBezTo>
                    <a:pt x="63591" y="6323"/>
                    <a:pt x="68206" y="4674"/>
                    <a:pt x="73901" y="4674"/>
                  </a:cubicBezTo>
                  <a:cubicBezTo>
                    <a:pt x="79680" y="4674"/>
                    <a:pt x="84342" y="6361"/>
                    <a:pt x="87871" y="9728"/>
                  </a:cubicBezTo>
                  <a:cubicBezTo>
                    <a:pt x="91400" y="13103"/>
                    <a:pt x="93165" y="17195"/>
                    <a:pt x="93165" y="22011"/>
                  </a:cubicBezTo>
                  <a:cubicBezTo>
                    <a:pt x="93165" y="25063"/>
                    <a:pt x="92364" y="27713"/>
                    <a:pt x="90761" y="29956"/>
                  </a:cubicBezTo>
                  <a:cubicBezTo>
                    <a:pt x="89158" y="32206"/>
                    <a:pt x="86708" y="33970"/>
                    <a:pt x="83417" y="35257"/>
                  </a:cubicBezTo>
                  <a:cubicBezTo>
                    <a:pt x="87509" y="36536"/>
                    <a:pt x="90599" y="38663"/>
                    <a:pt x="92687" y="41637"/>
                  </a:cubicBezTo>
                  <a:cubicBezTo>
                    <a:pt x="94775" y="44604"/>
                    <a:pt x="95816" y="48141"/>
                    <a:pt x="95816" y="52233"/>
                  </a:cubicBezTo>
                  <a:cubicBezTo>
                    <a:pt x="95816" y="57850"/>
                    <a:pt x="93812" y="62589"/>
                    <a:pt x="89797" y="66442"/>
                  </a:cubicBezTo>
                  <a:cubicBezTo>
                    <a:pt x="85860" y="70295"/>
                    <a:pt x="80605" y="72221"/>
                    <a:pt x="74024" y="72221"/>
                  </a:cubicBezTo>
                  <a:cubicBezTo>
                    <a:pt x="67521" y="72221"/>
                    <a:pt x="62265" y="70295"/>
                    <a:pt x="58251" y="66442"/>
                  </a:cubicBezTo>
                  <a:cubicBezTo>
                    <a:pt x="54236" y="62589"/>
                    <a:pt x="52233" y="57773"/>
                    <a:pt x="52233" y="51994"/>
                  </a:cubicBezTo>
                  <a:cubicBezTo>
                    <a:pt x="52233" y="47655"/>
                    <a:pt x="53319" y="44042"/>
                    <a:pt x="55484" y="41152"/>
                  </a:cubicBezTo>
                  <a:cubicBezTo>
                    <a:pt x="57727" y="38262"/>
                    <a:pt x="60863" y="36297"/>
                    <a:pt x="64877" y="35257"/>
                  </a:cubicBezTo>
                  <a:close/>
                  <a:moveTo>
                    <a:pt x="63190" y="21410"/>
                  </a:moveTo>
                  <a:cubicBezTo>
                    <a:pt x="63190" y="24539"/>
                    <a:pt x="64192" y="27105"/>
                    <a:pt x="66195" y="29116"/>
                  </a:cubicBezTo>
                  <a:cubicBezTo>
                    <a:pt x="68283" y="31119"/>
                    <a:pt x="70934" y="32129"/>
                    <a:pt x="74147" y="32129"/>
                  </a:cubicBezTo>
                  <a:cubicBezTo>
                    <a:pt x="77276" y="32129"/>
                    <a:pt x="79842" y="31165"/>
                    <a:pt x="81853" y="29239"/>
                  </a:cubicBezTo>
                  <a:cubicBezTo>
                    <a:pt x="83856" y="27228"/>
                    <a:pt x="84858" y="24777"/>
                    <a:pt x="84858" y="21888"/>
                  </a:cubicBezTo>
                  <a:cubicBezTo>
                    <a:pt x="84858" y="18921"/>
                    <a:pt x="83818" y="16432"/>
                    <a:pt x="81730" y="14429"/>
                  </a:cubicBezTo>
                  <a:cubicBezTo>
                    <a:pt x="79642" y="12341"/>
                    <a:pt x="77075" y="11293"/>
                    <a:pt x="74024" y="11293"/>
                  </a:cubicBezTo>
                  <a:cubicBezTo>
                    <a:pt x="70896" y="11293"/>
                    <a:pt x="68283" y="12302"/>
                    <a:pt x="66195" y="14306"/>
                  </a:cubicBezTo>
                  <a:cubicBezTo>
                    <a:pt x="64192" y="16309"/>
                    <a:pt x="63190" y="18682"/>
                    <a:pt x="63190" y="21410"/>
                  </a:cubicBezTo>
                  <a:close/>
                  <a:moveTo>
                    <a:pt x="60662" y="51994"/>
                  </a:moveTo>
                  <a:cubicBezTo>
                    <a:pt x="60662" y="54321"/>
                    <a:pt x="61179" y="56563"/>
                    <a:pt x="62227" y="58736"/>
                  </a:cubicBezTo>
                  <a:cubicBezTo>
                    <a:pt x="63352" y="60901"/>
                    <a:pt x="64993" y="62589"/>
                    <a:pt x="67158" y="63791"/>
                  </a:cubicBezTo>
                  <a:cubicBezTo>
                    <a:pt x="69331" y="64993"/>
                    <a:pt x="71658" y="65594"/>
                    <a:pt x="74147" y="65594"/>
                  </a:cubicBezTo>
                  <a:cubicBezTo>
                    <a:pt x="78000" y="65594"/>
                    <a:pt x="81167" y="64354"/>
                    <a:pt x="83656" y="61865"/>
                  </a:cubicBezTo>
                  <a:cubicBezTo>
                    <a:pt x="86222" y="59376"/>
                    <a:pt x="87509" y="56209"/>
                    <a:pt x="87509" y="52356"/>
                  </a:cubicBezTo>
                  <a:cubicBezTo>
                    <a:pt x="87509" y="48418"/>
                    <a:pt x="86222" y="45167"/>
                    <a:pt x="83656" y="42601"/>
                  </a:cubicBezTo>
                  <a:cubicBezTo>
                    <a:pt x="81090" y="40035"/>
                    <a:pt x="77838" y="38748"/>
                    <a:pt x="73901" y="38748"/>
                  </a:cubicBezTo>
                  <a:cubicBezTo>
                    <a:pt x="70048" y="38748"/>
                    <a:pt x="66881" y="40035"/>
                    <a:pt x="64392" y="42601"/>
                  </a:cubicBezTo>
                  <a:cubicBezTo>
                    <a:pt x="61903" y="45089"/>
                    <a:pt x="60662" y="48218"/>
                    <a:pt x="60662" y="51994"/>
                  </a:cubicBezTo>
                  <a:close/>
                </a:path>
              </a:pathLst>
            </a:custGeom>
            <a:solidFill>
              <a:srgbClr val="4285F4"/>
            </a:solidFill>
            <a:ln w="7703" cap="sq">
              <a:noFill/>
              <a:prstDash val="solid"/>
              <a:miter/>
            </a:ln>
          </p:spPr>
          <p:txBody>
            <a:bodyPr rtlCol="0" anchor="ctr"/>
            <a:lstStyle/>
            <a:p>
              <a:endParaRPr lang="en-US">
                <a:noFill/>
              </a:endParaRPr>
            </a:p>
          </p:txBody>
        </p:sp>
        <p:sp>
          <p:nvSpPr>
            <p:cNvPr id="1145" name="Freeform: Shape 1144">
              <a:extLst>
                <a:ext uri="{FF2B5EF4-FFF2-40B4-BE49-F238E27FC236}">
                  <a16:creationId xmlns:a16="http://schemas.microsoft.com/office/drawing/2014/main" id="{ABB308E8-3B0E-4585-9E9B-2B4AF02518C4}"/>
                </a:ext>
              </a:extLst>
            </p:cNvPr>
            <p:cNvSpPr/>
            <p:nvPr/>
          </p:nvSpPr>
          <p:spPr>
            <a:xfrm>
              <a:off x="4864915" y="2038563"/>
              <a:ext cx="115584" cy="92467"/>
            </a:xfrm>
            <a:custGeom>
              <a:avLst/>
              <a:gdLst>
                <a:gd name="connsiteX0" fmla="*/ 38340 w 115584"/>
                <a:gd name="connsiteY0" fmla="*/ 80482 h 92467"/>
                <a:gd name="connsiteX1" fmla="*/ 30272 w 115584"/>
                <a:gd name="connsiteY1" fmla="*/ 80482 h 92467"/>
                <a:gd name="connsiteX2" fmla="*/ 30272 w 115584"/>
                <a:gd name="connsiteY2" fmla="*/ 28708 h 92467"/>
                <a:gd name="connsiteX3" fmla="*/ 22450 w 115584"/>
                <a:gd name="connsiteY3" fmla="*/ 34371 h 92467"/>
                <a:gd name="connsiteX4" fmla="*/ 14021 w 115584"/>
                <a:gd name="connsiteY4" fmla="*/ 38463 h 92467"/>
                <a:gd name="connsiteX5" fmla="*/ 14021 w 115584"/>
                <a:gd name="connsiteY5" fmla="*/ 30634 h 92467"/>
                <a:gd name="connsiteX6" fmla="*/ 25818 w 115584"/>
                <a:gd name="connsiteY6" fmla="*/ 22928 h 92467"/>
                <a:gd name="connsiteX7" fmla="*/ 33161 w 115584"/>
                <a:gd name="connsiteY7" fmla="*/ 14021 h 92467"/>
                <a:gd name="connsiteX8" fmla="*/ 38340 w 115584"/>
                <a:gd name="connsiteY8" fmla="*/ 14021 h 92467"/>
                <a:gd name="connsiteX9" fmla="*/ 38340 w 115584"/>
                <a:gd name="connsiteY9" fmla="*/ 80482 h 92467"/>
                <a:gd name="connsiteX10" fmla="*/ 62181 w 115584"/>
                <a:gd name="connsiteY10" fmla="*/ 22928 h 92467"/>
                <a:gd name="connsiteX11" fmla="*/ 62181 w 115584"/>
                <a:gd name="connsiteY11" fmla="*/ 15107 h 92467"/>
                <a:gd name="connsiteX12" fmla="*/ 105039 w 115584"/>
                <a:gd name="connsiteY12" fmla="*/ 15107 h 92467"/>
                <a:gd name="connsiteX13" fmla="*/ 105039 w 115584"/>
                <a:gd name="connsiteY13" fmla="*/ 21487 h 92467"/>
                <a:gd name="connsiteX14" fmla="*/ 92518 w 115584"/>
                <a:gd name="connsiteY14" fmla="*/ 39426 h 92467"/>
                <a:gd name="connsiteX15" fmla="*/ 83009 w 115584"/>
                <a:gd name="connsiteY15" fmla="*/ 62304 h 92467"/>
                <a:gd name="connsiteX16" fmla="*/ 79880 w 115584"/>
                <a:gd name="connsiteY16" fmla="*/ 80482 h 92467"/>
                <a:gd name="connsiteX17" fmla="*/ 71451 w 115584"/>
                <a:gd name="connsiteY17" fmla="*/ 80482 h 92467"/>
                <a:gd name="connsiteX18" fmla="*/ 74463 w 115584"/>
                <a:gd name="connsiteY18" fmla="*/ 61580 h 92467"/>
                <a:gd name="connsiteX19" fmla="*/ 82886 w 115584"/>
                <a:gd name="connsiteY19" fmla="*/ 40266 h 92467"/>
                <a:gd name="connsiteX20" fmla="*/ 94691 w 115584"/>
                <a:gd name="connsiteY20" fmla="*/ 22928 h 92467"/>
                <a:gd name="connsiteX21" fmla="*/ 62181 w 115584"/>
                <a:gd name="connsiteY21" fmla="*/ 22928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584" h="92467">
                  <a:moveTo>
                    <a:pt x="38340" y="80482"/>
                  </a:moveTo>
                  <a:lnTo>
                    <a:pt x="30272" y="80482"/>
                  </a:lnTo>
                  <a:lnTo>
                    <a:pt x="30272" y="28708"/>
                  </a:lnTo>
                  <a:cubicBezTo>
                    <a:pt x="28268" y="30557"/>
                    <a:pt x="25656" y="32445"/>
                    <a:pt x="22450" y="34371"/>
                  </a:cubicBezTo>
                  <a:cubicBezTo>
                    <a:pt x="19314" y="36213"/>
                    <a:pt x="16509" y="37577"/>
                    <a:pt x="14021" y="38463"/>
                  </a:cubicBezTo>
                  <a:lnTo>
                    <a:pt x="14021" y="30634"/>
                  </a:lnTo>
                  <a:cubicBezTo>
                    <a:pt x="18513" y="28469"/>
                    <a:pt x="22450" y="25903"/>
                    <a:pt x="25818" y="22928"/>
                  </a:cubicBezTo>
                  <a:cubicBezTo>
                    <a:pt x="29270" y="19877"/>
                    <a:pt x="31720" y="16910"/>
                    <a:pt x="33161" y="14021"/>
                  </a:cubicBezTo>
                  <a:lnTo>
                    <a:pt x="38340" y="14021"/>
                  </a:lnTo>
                  <a:lnTo>
                    <a:pt x="38340" y="80482"/>
                  </a:lnTo>
                  <a:close/>
                  <a:moveTo>
                    <a:pt x="62181" y="22928"/>
                  </a:moveTo>
                  <a:lnTo>
                    <a:pt x="62181" y="15107"/>
                  </a:lnTo>
                  <a:lnTo>
                    <a:pt x="105039" y="15107"/>
                  </a:lnTo>
                  <a:lnTo>
                    <a:pt x="105039" y="21487"/>
                  </a:lnTo>
                  <a:cubicBezTo>
                    <a:pt x="100871" y="25980"/>
                    <a:pt x="96694" y="31959"/>
                    <a:pt x="92518" y="39426"/>
                  </a:cubicBezTo>
                  <a:cubicBezTo>
                    <a:pt x="88426" y="46808"/>
                    <a:pt x="85259" y="54437"/>
                    <a:pt x="83009" y="62304"/>
                  </a:cubicBezTo>
                  <a:cubicBezTo>
                    <a:pt x="81322" y="67837"/>
                    <a:pt x="80281" y="73901"/>
                    <a:pt x="79880" y="80482"/>
                  </a:cubicBezTo>
                  <a:lnTo>
                    <a:pt x="71451" y="80482"/>
                  </a:lnTo>
                  <a:cubicBezTo>
                    <a:pt x="71528" y="75265"/>
                    <a:pt x="72537" y="68962"/>
                    <a:pt x="74463" y="61580"/>
                  </a:cubicBezTo>
                  <a:cubicBezTo>
                    <a:pt x="76467" y="54198"/>
                    <a:pt x="79279" y="47093"/>
                    <a:pt x="82886" y="40266"/>
                  </a:cubicBezTo>
                  <a:cubicBezTo>
                    <a:pt x="86584" y="33446"/>
                    <a:pt x="90514" y="27667"/>
                    <a:pt x="94691" y="22928"/>
                  </a:cubicBezTo>
                  <a:lnTo>
                    <a:pt x="62181" y="22928"/>
                  </a:lnTo>
                  <a:close/>
                </a:path>
              </a:pathLst>
            </a:custGeom>
            <a:noFill/>
            <a:ln w="23108" cap="rnd">
              <a:solidFill>
                <a:srgbClr val="FFFFFF"/>
              </a:solidFill>
              <a:prstDash val="solid"/>
              <a:round/>
            </a:ln>
          </p:spPr>
          <p:txBody>
            <a:bodyPr rtlCol="0" anchor="ctr"/>
            <a:lstStyle/>
            <a:p>
              <a:endParaRPr lang="en-US">
                <a:noFill/>
              </a:endParaRPr>
            </a:p>
          </p:txBody>
        </p:sp>
        <p:sp>
          <p:nvSpPr>
            <p:cNvPr id="1146" name="Freeform: Shape 1145">
              <a:extLst>
                <a:ext uri="{FF2B5EF4-FFF2-40B4-BE49-F238E27FC236}">
                  <a16:creationId xmlns:a16="http://schemas.microsoft.com/office/drawing/2014/main" id="{A4A68A4D-CD95-4E08-AA57-DBBFE9593F09}"/>
                </a:ext>
              </a:extLst>
            </p:cNvPr>
            <p:cNvSpPr/>
            <p:nvPr/>
          </p:nvSpPr>
          <p:spPr>
            <a:xfrm>
              <a:off x="4874262" y="2047910"/>
              <a:ext cx="100173" cy="69351"/>
            </a:xfrm>
            <a:custGeom>
              <a:avLst/>
              <a:gdLst>
                <a:gd name="connsiteX0" fmla="*/ 28993 w 100173"/>
                <a:gd name="connsiteY0" fmla="*/ 71134 h 69350"/>
                <a:gd name="connsiteX1" fmla="*/ 20925 w 100173"/>
                <a:gd name="connsiteY1" fmla="*/ 71134 h 69350"/>
                <a:gd name="connsiteX2" fmla="*/ 20925 w 100173"/>
                <a:gd name="connsiteY2" fmla="*/ 19360 h 69350"/>
                <a:gd name="connsiteX3" fmla="*/ 13103 w 100173"/>
                <a:gd name="connsiteY3" fmla="*/ 25024 h 69350"/>
                <a:gd name="connsiteX4" fmla="*/ 4674 w 100173"/>
                <a:gd name="connsiteY4" fmla="*/ 29116 h 69350"/>
                <a:gd name="connsiteX5" fmla="*/ 4674 w 100173"/>
                <a:gd name="connsiteY5" fmla="*/ 21287 h 69350"/>
                <a:gd name="connsiteX6" fmla="*/ 16471 w 100173"/>
                <a:gd name="connsiteY6" fmla="*/ 13581 h 69350"/>
                <a:gd name="connsiteX7" fmla="*/ 23814 w 100173"/>
                <a:gd name="connsiteY7" fmla="*/ 4674 h 69350"/>
                <a:gd name="connsiteX8" fmla="*/ 28993 w 100173"/>
                <a:gd name="connsiteY8" fmla="*/ 4674 h 69350"/>
                <a:gd name="connsiteX9" fmla="*/ 28993 w 100173"/>
                <a:gd name="connsiteY9" fmla="*/ 71134 h 69350"/>
                <a:gd name="connsiteX10" fmla="*/ 52834 w 100173"/>
                <a:gd name="connsiteY10" fmla="*/ 13581 h 69350"/>
                <a:gd name="connsiteX11" fmla="*/ 52834 w 100173"/>
                <a:gd name="connsiteY11" fmla="*/ 5760 h 69350"/>
                <a:gd name="connsiteX12" fmla="*/ 95692 w 100173"/>
                <a:gd name="connsiteY12" fmla="*/ 5760 h 69350"/>
                <a:gd name="connsiteX13" fmla="*/ 95692 w 100173"/>
                <a:gd name="connsiteY13" fmla="*/ 12140 h 69350"/>
                <a:gd name="connsiteX14" fmla="*/ 83171 w 100173"/>
                <a:gd name="connsiteY14" fmla="*/ 30079 h 69350"/>
                <a:gd name="connsiteX15" fmla="*/ 73662 w 100173"/>
                <a:gd name="connsiteY15" fmla="*/ 52957 h 69350"/>
                <a:gd name="connsiteX16" fmla="*/ 70533 w 100173"/>
                <a:gd name="connsiteY16" fmla="*/ 71134 h 69350"/>
                <a:gd name="connsiteX17" fmla="*/ 62104 w 100173"/>
                <a:gd name="connsiteY17" fmla="*/ 71134 h 69350"/>
                <a:gd name="connsiteX18" fmla="*/ 65116 w 100173"/>
                <a:gd name="connsiteY18" fmla="*/ 52233 h 69350"/>
                <a:gd name="connsiteX19" fmla="*/ 73539 w 100173"/>
                <a:gd name="connsiteY19" fmla="*/ 30919 h 69350"/>
                <a:gd name="connsiteX20" fmla="*/ 85344 w 100173"/>
                <a:gd name="connsiteY20" fmla="*/ 13581 h 69350"/>
                <a:gd name="connsiteX21" fmla="*/ 52834 w 100173"/>
                <a:gd name="connsiteY21" fmla="*/ 1358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3" h="69350">
                  <a:moveTo>
                    <a:pt x="28993" y="71134"/>
                  </a:moveTo>
                  <a:lnTo>
                    <a:pt x="20925" y="71134"/>
                  </a:lnTo>
                  <a:lnTo>
                    <a:pt x="20925" y="19360"/>
                  </a:lnTo>
                  <a:cubicBezTo>
                    <a:pt x="18921" y="21210"/>
                    <a:pt x="16309" y="23098"/>
                    <a:pt x="13103" y="25024"/>
                  </a:cubicBezTo>
                  <a:cubicBezTo>
                    <a:pt x="9967" y="26866"/>
                    <a:pt x="7162" y="28230"/>
                    <a:pt x="4674" y="29116"/>
                  </a:cubicBezTo>
                  <a:lnTo>
                    <a:pt x="4674" y="21287"/>
                  </a:lnTo>
                  <a:cubicBezTo>
                    <a:pt x="9166" y="19122"/>
                    <a:pt x="13103" y="16556"/>
                    <a:pt x="16471" y="13581"/>
                  </a:cubicBezTo>
                  <a:cubicBezTo>
                    <a:pt x="19923" y="10530"/>
                    <a:pt x="22373" y="7563"/>
                    <a:pt x="23814" y="4674"/>
                  </a:cubicBezTo>
                  <a:lnTo>
                    <a:pt x="28993" y="4674"/>
                  </a:lnTo>
                  <a:lnTo>
                    <a:pt x="28993" y="71134"/>
                  </a:lnTo>
                  <a:close/>
                  <a:moveTo>
                    <a:pt x="52834" y="13581"/>
                  </a:moveTo>
                  <a:lnTo>
                    <a:pt x="52834" y="5760"/>
                  </a:lnTo>
                  <a:lnTo>
                    <a:pt x="95692" y="5760"/>
                  </a:lnTo>
                  <a:lnTo>
                    <a:pt x="95692" y="12140"/>
                  </a:lnTo>
                  <a:cubicBezTo>
                    <a:pt x="91524" y="16633"/>
                    <a:pt x="87347" y="22612"/>
                    <a:pt x="83171" y="30079"/>
                  </a:cubicBezTo>
                  <a:cubicBezTo>
                    <a:pt x="79079" y="37461"/>
                    <a:pt x="75912" y="45089"/>
                    <a:pt x="73662" y="52957"/>
                  </a:cubicBezTo>
                  <a:cubicBezTo>
                    <a:pt x="71974" y="58490"/>
                    <a:pt x="70934" y="64554"/>
                    <a:pt x="70533" y="71134"/>
                  </a:cubicBezTo>
                  <a:lnTo>
                    <a:pt x="62104" y="71134"/>
                  </a:lnTo>
                  <a:cubicBezTo>
                    <a:pt x="62181" y="65918"/>
                    <a:pt x="63190" y="59615"/>
                    <a:pt x="65116" y="52233"/>
                  </a:cubicBezTo>
                  <a:cubicBezTo>
                    <a:pt x="67120" y="44851"/>
                    <a:pt x="69932" y="37746"/>
                    <a:pt x="73539" y="30919"/>
                  </a:cubicBezTo>
                  <a:cubicBezTo>
                    <a:pt x="77237" y="24099"/>
                    <a:pt x="81167" y="18320"/>
                    <a:pt x="85344" y="13581"/>
                  </a:cubicBezTo>
                  <a:lnTo>
                    <a:pt x="52834" y="13581"/>
                  </a:lnTo>
                  <a:close/>
                </a:path>
              </a:pathLst>
            </a:custGeom>
            <a:solidFill>
              <a:srgbClr val="4285F4"/>
            </a:solidFill>
            <a:ln w="7703" cap="sq">
              <a:noFill/>
              <a:prstDash val="solid"/>
              <a:miter/>
            </a:ln>
          </p:spPr>
          <p:txBody>
            <a:bodyPr rtlCol="0" anchor="ctr"/>
            <a:lstStyle/>
            <a:p>
              <a:endParaRPr lang="en-US">
                <a:noFill/>
              </a:endParaRPr>
            </a:p>
          </p:txBody>
        </p:sp>
        <p:sp>
          <p:nvSpPr>
            <p:cNvPr id="1147" name="Freeform: Shape 1146">
              <a:extLst>
                <a:ext uri="{FF2B5EF4-FFF2-40B4-BE49-F238E27FC236}">
                  <a16:creationId xmlns:a16="http://schemas.microsoft.com/office/drawing/2014/main" id="{29D743B8-6FC1-45FD-A972-2451222ABA6C}"/>
                </a:ext>
              </a:extLst>
            </p:cNvPr>
            <p:cNvSpPr/>
            <p:nvPr/>
          </p:nvSpPr>
          <p:spPr>
            <a:xfrm>
              <a:off x="4732294" y="2146442"/>
              <a:ext cx="115584" cy="92467"/>
            </a:xfrm>
            <a:custGeom>
              <a:avLst/>
              <a:gdLst>
                <a:gd name="connsiteX0" fmla="*/ 38347 w 115584"/>
                <a:gd name="connsiteY0" fmla="*/ 80482 h 92467"/>
                <a:gd name="connsiteX1" fmla="*/ 30280 w 115584"/>
                <a:gd name="connsiteY1" fmla="*/ 80482 h 92467"/>
                <a:gd name="connsiteX2" fmla="*/ 30280 w 115584"/>
                <a:gd name="connsiteY2" fmla="*/ 28708 h 92467"/>
                <a:gd name="connsiteX3" fmla="*/ 22450 w 115584"/>
                <a:gd name="connsiteY3" fmla="*/ 34371 h 92467"/>
                <a:gd name="connsiteX4" fmla="*/ 14021 w 115584"/>
                <a:gd name="connsiteY4" fmla="*/ 38463 h 92467"/>
                <a:gd name="connsiteX5" fmla="*/ 14021 w 115584"/>
                <a:gd name="connsiteY5" fmla="*/ 30634 h 92467"/>
                <a:gd name="connsiteX6" fmla="*/ 25826 w 115584"/>
                <a:gd name="connsiteY6" fmla="*/ 22928 h 92467"/>
                <a:gd name="connsiteX7" fmla="*/ 33169 w 115584"/>
                <a:gd name="connsiteY7" fmla="*/ 14021 h 92467"/>
                <a:gd name="connsiteX8" fmla="*/ 38347 w 115584"/>
                <a:gd name="connsiteY8" fmla="*/ 14021 h 92467"/>
                <a:gd name="connsiteX9" fmla="*/ 38347 w 115584"/>
                <a:gd name="connsiteY9" fmla="*/ 80482 h 92467"/>
                <a:gd name="connsiteX10" fmla="*/ 104446 w 115584"/>
                <a:gd name="connsiteY10" fmla="*/ 72653 h 92467"/>
                <a:gd name="connsiteX11" fmla="*/ 104446 w 115584"/>
                <a:gd name="connsiteY11" fmla="*/ 80482 h 92467"/>
                <a:gd name="connsiteX12" fmla="*/ 60616 w 115584"/>
                <a:gd name="connsiteY12" fmla="*/ 80482 h 92467"/>
                <a:gd name="connsiteX13" fmla="*/ 61580 w 115584"/>
                <a:gd name="connsiteY13" fmla="*/ 74826 h 92467"/>
                <a:gd name="connsiteX14" fmla="*/ 66881 w 115584"/>
                <a:gd name="connsiteY14" fmla="*/ 66034 h 92467"/>
                <a:gd name="connsiteX15" fmla="*/ 77592 w 115584"/>
                <a:gd name="connsiteY15" fmla="*/ 56039 h 92467"/>
                <a:gd name="connsiteX16" fmla="*/ 92163 w 115584"/>
                <a:gd name="connsiteY16" fmla="*/ 41953 h 92467"/>
                <a:gd name="connsiteX17" fmla="*/ 96016 w 115584"/>
                <a:gd name="connsiteY17" fmla="*/ 32198 h 92467"/>
                <a:gd name="connsiteX18" fmla="*/ 92526 w 115584"/>
                <a:gd name="connsiteY18" fmla="*/ 24138 h 92467"/>
                <a:gd name="connsiteX19" fmla="*/ 83494 w 115584"/>
                <a:gd name="connsiteY19" fmla="*/ 20763 h 92467"/>
                <a:gd name="connsiteX20" fmla="*/ 74101 w 115584"/>
                <a:gd name="connsiteY20" fmla="*/ 24254 h 92467"/>
                <a:gd name="connsiteX21" fmla="*/ 70487 w 115584"/>
                <a:gd name="connsiteY21" fmla="*/ 34009 h 92467"/>
                <a:gd name="connsiteX22" fmla="*/ 62181 w 115584"/>
                <a:gd name="connsiteY22" fmla="*/ 33161 h 92467"/>
                <a:gd name="connsiteX23" fmla="*/ 68561 w 115584"/>
                <a:gd name="connsiteY23" fmla="*/ 18960 h 92467"/>
                <a:gd name="connsiteX24" fmla="*/ 83733 w 115584"/>
                <a:gd name="connsiteY24" fmla="*/ 14021 h 92467"/>
                <a:gd name="connsiteX25" fmla="*/ 98782 w 115584"/>
                <a:gd name="connsiteY25" fmla="*/ 19322 h 92467"/>
                <a:gd name="connsiteX26" fmla="*/ 104323 w 115584"/>
                <a:gd name="connsiteY26" fmla="*/ 32445 h 92467"/>
                <a:gd name="connsiteX27" fmla="*/ 102635 w 115584"/>
                <a:gd name="connsiteY27" fmla="*/ 40266 h 92467"/>
                <a:gd name="connsiteX28" fmla="*/ 97218 w 115584"/>
                <a:gd name="connsiteY28" fmla="*/ 48334 h 92467"/>
                <a:gd name="connsiteX29" fmla="*/ 84820 w 115584"/>
                <a:gd name="connsiteY29" fmla="*/ 59892 h 92467"/>
                <a:gd name="connsiteX30" fmla="*/ 75303 w 115584"/>
                <a:gd name="connsiteY30" fmla="*/ 68322 h 92467"/>
                <a:gd name="connsiteX31" fmla="*/ 71936 w 115584"/>
                <a:gd name="connsiteY31" fmla="*/ 72653 h 92467"/>
                <a:gd name="connsiteX32" fmla="*/ 104446 w 115584"/>
                <a:gd name="connsiteY3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5584" h="92467">
                  <a:moveTo>
                    <a:pt x="38347" y="80482"/>
                  </a:moveTo>
                  <a:lnTo>
                    <a:pt x="30280" y="80482"/>
                  </a:lnTo>
                  <a:lnTo>
                    <a:pt x="30280" y="28708"/>
                  </a:lnTo>
                  <a:cubicBezTo>
                    <a:pt x="28268" y="30557"/>
                    <a:pt x="25664" y="32445"/>
                    <a:pt x="22450" y="34371"/>
                  </a:cubicBezTo>
                  <a:cubicBezTo>
                    <a:pt x="19322" y="36213"/>
                    <a:pt x="16509" y="37577"/>
                    <a:pt x="14021" y="38463"/>
                  </a:cubicBezTo>
                  <a:lnTo>
                    <a:pt x="14021" y="30634"/>
                  </a:lnTo>
                  <a:cubicBezTo>
                    <a:pt x="18521" y="28469"/>
                    <a:pt x="22450" y="25903"/>
                    <a:pt x="25826" y="22928"/>
                  </a:cubicBezTo>
                  <a:cubicBezTo>
                    <a:pt x="29278" y="19877"/>
                    <a:pt x="31720" y="16910"/>
                    <a:pt x="33169" y="14021"/>
                  </a:cubicBezTo>
                  <a:lnTo>
                    <a:pt x="38347" y="14021"/>
                  </a:lnTo>
                  <a:lnTo>
                    <a:pt x="38347" y="80482"/>
                  </a:lnTo>
                  <a:close/>
                  <a:moveTo>
                    <a:pt x="104446" y="72653"/>
                  </a:moveTo>
                  <a:lnTo>
                    <a:pt x="104446" y="80482"/>
                  </a:lnTo>
                  <a:lnTo>
                    <a:pt x="60616" y="80482"/>
                  </a:lnTo>
                  <a:cubicBezTo>
                    <a:pt x="60616" y="78555"/>
                    <a:pt x="60940" y="76667"/>
                    <a:pt x="61580" y="74826"/>
                  </a:cubicBezTo>
                  <a:cubicBezTo>
                    <a:pt x="62705" y="71851"/>
                    <a:pt x="64469" y="68923"/>
                    <a:pt x="66881" y="66034"/>
                  </a:cubicBezTo>
                  <a:cubicBezTo>
                    <a:pt x="69370" y="63144"/>
                    <a:pt x="72938" y="59815"/>
                    <a:pt x="77592" y="56039"/>
                  </a:cubicBezTo>
                  <a:cubicBezTo>
                    <a:pt x="84820" y="50098"/>
                    <a:pt x="89674" y="45406"/>
                    <a:pt x="92163" y="41953"/>
                  </a:cubicBezTo>
                  <a:cubicBezTo>
                    <a:pt x="94729" y="38501"/>
                    <a:pt x="96016" y="35250"/>
                    <a:pt x="96016" y="32198"/>
                  </a:cubicBezTo>
                  <a:cubicBezTo>
                    <a:pt x="96016" y="28993"/>
                    <a:pt x="94853" y="26303"/>
                    <a:pt x="92526" y="24138"/>
                  </a:cubicBezTo>
                  <a:cubicBezTo>
                    <a:pt x="90198" y="21888"/>
                    <a:pt x="87185" y="20763"/>
                    <a:pt x="83494" y="20763"/>
                  </a:cubicBezTo>
                  <a:cubicBezTo>
                    <a:pt x="79565" y="20763"/>
                    <a:pt x="76428" y="21927"/>
                    <a:pt x="74101" y="24254"/>
                  </a:cubicBezTo>
                  <a:cubicBezTo>
                    <a:pt x="71774" y="26581"/>
                    <a:pt x="70572" y="29833"/>
                    <a:pt x="70487" y="34009"/>
                  </a:cubicBezTo>
                  <a:lnTo>
                    <a:pt x="62181" y="33161"/>
                  </a:lnTo>
                  <a:cubicBezTo>
                    <a:pt x="62743" y="26904"/>
                    <a:pt x="64870" y="22165"/>
                    <a:pt x="68561" y="18960"/>
                  </a:cubicBezTo>
                  <a:cubicBezTo>
                    <a:pt x="72337" y="15669"/>
                    <a:pt x="77392" y="14021"/>
                    <a:pt x="83733" y="14021"/>
                  </a:cubicBezTo>
                  <a:cubicBezTo>
                    <a:pt x="90075" y="14021"/>
                    <a:pt x="95091" y="15785"/>
                    <a:pt x="98782" y="19322"/>
                  </a:cubicBezTo>
                  <a:cubicBezTo>
                    <a:pt x="102481" y="22851"/>
                    <a:pt x="104323" y="27228"/>
                    <a:pt x="104323" y="32445"/>
                  </a:cubicBezTo>
                  <a:cubicBezTo>
                    <a:pt x="104323" y="35088"/>
                    <a:pt x="103760" y="37700"/>
                    <a:pt x="102635" y="40266"/>
                  </a:cubicBezTo>
                  <a:cubicBezTo>
                    <a:pt x="101595" y="42755"/>
                    <a:pt x="99792" y="45444"/>
                    <a:pt x="97218" y="48334"/>
                  </a:cubicBezTo>
                  <a:cubicBezTo>
                    <a:pt x="94729" y="51146"/>
                    <a:pt x="90599" y="54999"/>
                    <a:pt x="84820" y="59892"/>
                  </a:cubicBezTo>
                  <a:cubicBezTo>
                    <a:pt x="79919" y="63984"/>
                    <a:pt x="76752" y="66796"/>
                    <a:pt x="75303" y="68322"/>
                  </a:cubicBezTo>
                  <a:cubicBezTo>
                    <a:pt x="73939" y="69763"/>
                    <a:pt x="72822" y="71212"/>
                    <a:pt x="71936" y="72653"/>
                  </a:cubicBezTo>
                  <a:lnTo>
                    <a:pt x="104446" y="72653"/>
                  </a:lnTo>
                  <a:close/>
                </a:path>
              </a:pathLst>
            </a:custGeom>
            <a:noFill/>
            <a:ln w="23108" cap="rnd">
              <a:solidFill>
                <a:srgbClr val="FFFFFF"/>
              </a:solidFill>
              <a:prstDash val="solid"/>
              <a:round/>
            </a:ln>
          </p:spPr>
          <p:txBody>
            <a:bodyPr rtlCol="0" anchor="ctr"/>
            <a:lstStyle/>
            <a:p>
              <a:endParaRPr lang="en-US">
                <a:noFill/>
              </a:endParaRPr>
            </a:p>
          </p:txBody>
        </p:sp>
        <p:sp>
          <p:nvSpPr>
            <p:cNvPr id="1148" name="Freeform: Shape 1147">
              <a:extLst>
                <a:ext uri="{FF2B5EF4-FFF2-40B4-BE49-F238E27FC236}">
                  <a16:creationId xmlns:a16="http://schemas.microsoft.com/office/drawing/2014/main" id="{32316763-9793-42A9-9A6E-82FB24F5F038}"/>
                </a:ext>
              </a:extLst>
            </p:cNvPr>
            <p:cNvSpPr/>
            <p:nvPr/>
          </p:nvSpPr>
          <p:spPr>
            <a:xfrm>
              <a:off x="4741641" y="2155789"/>
              <a:ext cx="92467" cy="69351"/>
            </a:xfrm>
            <a:custGeom>
              <a:avLst/>
              <a:gdLst>
                <a:gd name="connsiteX0" fmla="*/ 29000 w 92467"/>
                <a:gd name="connsiteY0" fmla="*/ 71134 h 69350"/>
                <a:gd name="connsiteX1" fmla="*/ 20933 w 92467"/>
                <a:gd name="connsiteY1" fmla="*/ 71134 h 69350"/>
                <a:gd name="connsiteX2" fmla="*/ 20933 w 92467"/>
                <a:gd name="connsiteY2" fmla="*/ 19360 h 69350"/>
                <a:gd name="connsiteX3" fmla="*/ 13103 w 92467"/>
                <a:gd name="connsiteY3" fmla="*/ 25024 h 69350"/>
                <a:gd name="connsiteX4" fmla="*/ 4674 w 92467"/>
                <a:gd name="connsiteY4" fmla="*/ 29116 h 69350"/>
                <a:gd name="connsiteX5" fmla="*/ 4674 w 92467"/>
                <a:gd name="connsiteY5" fmla="*/ 21287 h 69350"/>
                <a:gd name="connsiteX6" fmla="*/ 16479 w 92467"/>
                <a:gd name="connsiteY6" fmla="*/ 13581 h 69350"/>
                <a:gd name="connsiteX7" fmla="*/ 23822 w 92467"/>
                <a:gd name="connsiteY7" fmla="*/ 4674 h 69350"/>
                <a:gd name="connsiteX8" fmla="*/ 29000 w 92467"/>
                <a:gd name="connsiteY8" fmla="*/ 4674 h 69350"/>
                <a:gd name="connsiteX9" fmla="*/ 29000 w 92467"/>
                <a:gd name="connsiteY9" fmla="*/ 71134 h 69350"/>
                <a:gd name="connsiteX10" fmla="*/ 95099 w 92467"/>
                <a:gd name="connsiteY10" fmla="*/ 63306 h 69350"/>
                <a:gd name="connsiteX11" fmla="*/ 95099 w 92467"/>
                <a:gd name="connsiteY11" fmla="*/ 71134 h 69350"/>
                <a:gd name="connsiteX12" fmla="*/ 51269 w 92467"/>
                <a:gd name="connsiteY12" fmla="*/ 71134 h 69350"/>
                <a:gd name="connsiteX13" fmla="*/ 52233 w 92467"/>
                <a:gd name="connsiteY13" fmla="*/ 65478 h 69350"/>
                <a:gd name="connsiteX14" fmla="*/ 57534 w 92467"/>
                <a:gd name="connsiteY14" fmla="*/ 56686 h 69350"/>
                <a:gd name="connsiteX15" fmla="*/ 68245 w 92467"/>
                <a:gd name="connsiteY15" fmla="*/ 46692 h 69350"/>
                <a:gd name="connsiteX16" fmla="*/ 82816 w 92467"/>
                <a:gd name="connsiteY16" fmla="*/ 32606 h 69350"/>
                <a:gd name="connsiteX17" fmla="*/ 86669 w 92467"/>
                <a:gd name="connsiteY17" fmla="*/ 22851 h 69350"/>
                <a:gd name="connsiteX18" fmla="*/ 83179 w 92467"/>
                <a:gd name="connsiteY18" fmla="*/ 14791 h 69350"/>
                <a:gd name="connsiteX19" fmla="*/ 74147 w 92467"/>
                <a:gd name="connsiteY19" fmla="*/ 11416 h 69350"/>
                <a:gd name="connsiteX20" fmla="*/ 64754 w 92467"/>
                <a:gd name="connsiteY20" fmla="*/ 14907 h 69350"/>
                <a:gd name="connsiteX21" fmla="*/ 61140 w 92467"/>
                <a:gd name="connsiteY21" fmla="*/ 24662 h 69350"/>
                <a:gd name="connsiteX22" fmla="*/ 52834 w 92467"/>
                <a:gd name="connsiteY22" fmla="*/ 23814 h 69350"/>
                <a:gd name="connsiteX23" fmla="*/ 59214 w 92467"/>
                <a:gd name="connsiteY23" fmla="*/ 9613 h 69350"/>
                <a:gd name="connsiteX24" fmla="*/ 74386 w 92467"/>
                <a:gd name="connsiteY24" fmla="*/ 4674 h 69350"/>
                <a:gd name="connsiteX25" fmla="*/ 89435 w 92467"/>
                <a:gd name="connsiteY25" fmla="*/ 9975 h 69350"/>
                <a:gd name="connsiteX26" fmla="*/ 94976 w 92467"/>
                <a:gd name="connsiteY26" fmla="*/ 23098 h 69350"/>
                <a:gd name="connsiteX27" fmla="*/ 93288 w 92467"/>
                <a:gd name="connsiteY27" fmla="*/ 30919 h 69350"/>
                <a:gd name="connsiteX28" fmla="*/ 87871 w 92467"/>
                <a:gd name="connsiteY28" fmla="*/ 38987 h 69350"/>
                <a:gd name="connsiteX29" fmla="*/ 75473 w 92467"/>
                <a:gd name="connsiteY29" fmla="*/ 50545 h 69350"/>
                <a:gd name="connsiteX30" fmla="*/ 65956 w 92467"/>
                <a:gd name="connsiteY30" fmla="*/ 58975 h 69350"/>
                <a:gd name="connsiteX31" fmla="*/ 62589 w 92467"/>
                <a:gd name="connsiteY31" fmla="*/ 63306 h 69350"/>
                <a:gd name="connsiteX32" fmla="*/ 95099 w 92467"/>
                <a:gd name="connsiteY3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467" h="69350">
                  <a:moveTo>
                    <a:pt x="29000" y="71134"/>
                  </a:moveTo>
                  <a:lnTo>
                    <a:pt x="20933" y="71134"/>
                  </a:lnTo>
                  <a:lnTo>
                    <a:pt x="20933" y="19360"/>
                  </a:lnTo>
                  <a:cubicBezTo>
                    <a:pt x="18921" y="21210"/>
                    <a:pt x="16317" y="23098"/>
                    <a:pt x="13103" y="25024"/>
                  </a:cubicBezTo>
                  <a:cubicBezTo>
                    <a:pt x="9975" y="26866"/>
                    <a:pt x="7162" y="28230"/>
                    <a:pt x="4674" y="29116"/>
                  </a:cubicBezTo>
                  <a:lnTo>
                    <a:pt x="4674" y="21287"/>
                  </a:lnTo>
                  <a:cubicBezTo>
                    <a:pt x="9174" y="19122"/>
                    <a:pt x="13103" y="16556"/>
                    <a:pt x="16479" y="13581"/>
                  </a:cubicBezTo>
                  <a:cubicBezTo>
                    <a:pt x="19931" y="10530"/>
                    <a:pt x="22373" y="7563"/>
                    <a:pt x="23822" y="4674"/>
                  </a:cubicBezTo>
                  <a:lnTo>
                    <a:pt x="29000" y="4674"/>
                  </a:lnTo>
                  <a:lnTo>
                    <a:pt x="29000" y="71134"/>
                  </a:lnTo>
                  <a:close/>
                  <a:moveTo>
                    <a:pt x="95099" y="63306"/>
                  </a:moveTo>
                  <a:lnTo>
                    <a:pt x="95099" y="71134"/>
                  </a:lnTo>
                  <a:lnTo>
                    <a:pt x="51269" y="71134"/>
                  </a:lnTo>
                  <a:cubicBezTo>
                    <a:pt x="51269" y="69208"/>
                    <a:pt x="51593" y="67320"/>
                    <a:pt x="52233" y="65478"/>
                  </a:cubicBezTo>
                  <a:cubicBezTo>
                    <a:pt x="53358" y="62504"/>
                    <a:pt x="55122" y="59576"/>
                    <a:pt x="57534" y="56686"/>
                  </a:cubicBezTo>
                  <a:cubicBezTo>
                    <a:pt x="60023" y="53797"/>
                    <a:pt x="63591" y="50468"/>
                    <a:pt x="68245" y="46692"/>
                  </a:cubicBezTo>
                  <a:cubicBezTo>
                    <a:pt x="75473" y="40751"/>
                    <a:pt x="80327" y="36058"/>
                    <a:pt x="82816" y="32606"/>
                  </a:cubicBezTo>
                  <a:cubicBezTo>
                    <a:pt x="85382" y="29154"/>
                    <a:pt x="86669" y="25903"/>
                    <a:pt x="86669" y="22851"/>
                  </a:cubicBezTo>
                  <a:cubicBezTo>
                    <a:pt x="86669" y="19645"/>
                    <a:pt x="85506" y="16956"/>
                    <a:pt x="83179" y="14791"/>
                  </a:cubicBezTo>
                  <a:cubicBezTo>
                    <a:pt x="80851" y="12541"/>
                    <a:pt x="77838" y="11416"/>
                    <a:pt x="74147" y="11416"/>
                  </a:cubicBezTo>
                  <a:cubicBezTo>
                    <a:pt x="70218" y="11416"/>
                    <a:pt x="67081" y="12579"/>
                    <a:pt x="64754" y="14907"/>
                  </a:cubicBezTo>
                  <a:cubicBezTo>
                    <a:pt x="62427" y="17234"/>
                    <a:pt x="61225" y="20485"/>
                    <a:pt x="61140" y="24662"/>
                  </a:cubicBezTo>
                  <a:lnTo>
                    <a:pt x="52834" y="23814"/>
                  </a:lnTo>
                  <a:cubicBezTo>
                    <a:pt x="53396" y="17557"/>
                    <a:pt x="55523" y="12818"/>
                    <a:pt x="59214" y="9613"/>
                  </a:cubicBezTo>
                  <a:cubicBezTo>
                    <a:pt x="62990" y="6322"/>
                    <a:pt x="68045" y="4674"/>
                    <a:pt x="74386" y="4674"/>
                  </a:cubicBezTo>
                  <a:cubicBezTo>
                    <a:pt x="80728" y="4674"/>
                    <a:pt x="85744" y="6438"/>
                    <a:pt x="89435" y="9975"/>
                  </a:cubicBezTo>
                  <a:cubicBezTo>
                    <a:pt x="93134" y="13504"/>
                    <a:pt x="94976" y="17881"/>
                    <a:pt x="94976" y="23098"/>
                  </a:cubicBezTo>
                  <a:cubicBezTo>
                    <a:pt x="94976" y="25741"/>
                    <a:pt x="94413" y="28353"/>
                    <a:pt x="93288" y="30919"/>
                  </a:cubicBezTo>
                  <a:cubicBezTo>
                    <a:pt x="92248" y="33408"/>
                    <a:pt x="90445" y="36097"/>
                    <a:pt x="87871" y="38987"/>
                  </a:cubicBezTo>
                  <a:cubicBezTo>
                    <a:pt x="85382" y="41799"/>
                    <a:pt x="81252" y="45652"/>
                    <a:pt x="75473" y="50545"/>
                  </a:cubicBezTo>
                  <a:cubicBezTo>
                    <a:pt x="70572" y="54637"/>
                    <a:pt x="67405" y="57449"/>
                    <a:pt x="65956" y="58975"/>
                  </a:cubicBezTo>
                  <a:cubicBezTo>
                    <a:pt x="64592" y="60416"/>
                    <a:pt x="63475" y="61865"/>
                    <a:pt x="62589" y="63306"/>
                  </a:cubicBezTo>
                  <a:lnTo>
                    <a:pt x="95099" y="63306"/>
                  </a:lnTo>
                  <a:close/>
                </a:path>
              </a:pathLst>
            </a:custGeom>
            <a:solidFill>
              <a:srgbClr val="4285F4"/>
            </a:solidFill>
            <a:ln w="7703" cap="sq">
              <a:noFill/>
              <a:prstDash val="solid"/>
              <a:miter/>
            </a:ln>
          </p:spPr>
          <p:txBody>
            <a:bodyPr rtlCol="0" anchor="ctr"/>
            <a:lstStyle/>
            <a:p>
              <a:endParaRPr lang="en-US">
                <a:noFill/>
              </a:endParaRPr>
            </a:p>
          </p:txBody>
        </p:sp>
        <p:sp>
          <p:nvSpPr>
            <p:cNvPr id="1149" name="Freeform: Shape 1148">
              <a:extLst>
                <a:ext uri="{FF2B5EF4-FFF2-40B4-BE49-F238E27FC236}">
                  <a16:creationId xmlns:a16="http://schemas.microsoft.com/office/drawing/2014/main" id="{D3524C25-A871-4C97-B10D-F2069D235DD9}"/>
                </a:ext>
              </a:extLst>
            </p:cNvPr>
            <p:cNvSpPr/>
            <p:nvPr/>
          </p:nvSpPr>
          <p:spPr>
            <a:xfrm>
              <a:off x="4646468" y="2254321"/>
              <a:ext cx="69351" cy="92467"/>
            </a:xfrm>
            <a:custGeom>
              <a:avLst/>
              <a:gdLst>
                <a:gd name="connsiteX0" fmla="*/ 15223 w 69350"/>
                <a:gd name="connsiteY0" fmla="*/ 65194 h 92467"/>
                <a:gd name="connsiteX1" fmla="*/ 23044 w 69350"/>
                <a:gd name="connsiteY1" fmla="*/ 64469 h 92467"/>
                <a:gd name="connsiteX2" fmla="*/ 26781 w 69350"/>
                <a:gd name="connsiteY2" fmla="*/ 72537 h 92467"/>
                <a:gd name="connsiteX3" fmla="*/ 34001 w 69350"/>
                <a:gd name="connsiteY3" fmla="*/ 74941 h 92467"/>
                <a:gd name="connsiteX4" fmla="*/ 40505 w 69350"/>
                <a:gd name="connsiteY4" fmla="*/ 73261 h 92467"/>
                <a:gd name="connsiteX5" fmla="*/ 45198 w 69350"/>
                <a:gd name="connsiteY5" fmla="*/ 68684 h 92467"/>
                <a:gd name="connsiteX6" fmla="*/ 48210 w 69350"/>
                <a:gd name="connsiteY6" fmla="*/ 60979 h 92467"/>
                <a:gd name="connsiteX7" fmla="*/ 49413 w 69350"/>
                <a:gd name="connsiteY7" fmla="*/ 50984 h 92467"/>
                <a:gd name="connsiteX8" fmla="*/ 49413 w 69350"/>
                <a:gd name="connsiteY8" fmla="*/ 49297 h 92467"/>
                <a:gd name="connsiteX9" fmla="*/ 42793 w 69350"/>
                <a:gd name="connsiteY9" fmla="*/ 55677 h 92467"/>
                <a:gd name="connsiteX10" fmla="*/ 33639 w 69350"/>
                <a:gd name="connsiteY10" fmla="*/ 58089 h 92467"/>
                <a:gd name="connsiteX11" fmla="*/ 19677 w 69350"/>
                <a:gd name="connsiteY11" fmla="*/ 52187 h 92467"/>
                <a:gd name="connsiteX12" fmla="*/ 14021 w 69350"/>
                <a:gd name="connsiteY12" fmla="*/ 36413 h 92467"/>
                <a:gd name="connsiteX13" fmla="*/ 19915 w 69350"/>
                <a:gd name="connsiteY13" fmla="*/ 20162 h 92467"/>
                <a:gd name="connsiteX14" fmla="*/ 34849 w 69350"/>
                <a:gd name="connsiteY14" fmla="*/ 14021 h 92467"/>
                <a:gd name="connsiteX15" fmla="*/ 46523 w 69350"/>
                <a:gd name="connsiteY15" fmla="*/ 17511 h 92467"/>
                <a:gd name="connsiteX16" fmla="*/ 54714 w 69350"/>
                <a:gd name="connsiteY16" fmla="*/ 27505 h 92467"/>
                <a:gd name="connsiteX17" fmla="*/ 57480 w 69350"/>
                <a:gd name="connsiteY17" fmla="*/ 46045 h 92467"/>
                <a:gd name="connsiteX18" fmla="*/ 54714 w 69350"/>
                <a:gd name="connsiteY18" fmla="*/ 66272 h 92467"/>
                <a:gd name="connsiteX19" fmla="*/ 46523 w 69350"/>
                <a:gd name="connsiteY19" fmla="*/ 77715 h 92467"/>
                <a:gd name="connsiteX20" fmla="*/ 33886 w 69350"/>
                <a:gd name="connsiteY20" fmla="*/ 81568 h 92467"/>
                <a:gd name="connsiteX21" fmla="*/ 21118 w 69350"/>
                <a:gd name="connsiteY21" fmla="*/ 77353 h 92467"/>
                <a:gd name="connsiteX22" fmla="*/ 15223 w 69350"/>
                <a:gd name="connsiteY22" fmla="*/ 65194 h 92467"/>
                <a:gd name="connsiteX23" fmla="*/ 48449 w 69350"/>
                <a:gd name="connsiteY23" fmla="*/ 35935 h 92467"/>
                <a:gd name="connsiteX24" fmla="*/ 44720 w 69350"/>
                <a:gd name="connsiteY24" fmla="*/ 24855 h 92467"/>
                <a:gd name="connsiteX25" fmla="*/ 35812 w 69350"/>
                <a:gd name="connsiteY25" fmla="*/ 20763 h 92467"/>
                <a:gd name="connsiteX26" fmla="*/ 26296 w 69350"/>
                <a:gd name="connsiteY26" fmla="*/ 25217 h 92467"/>
                <a:gd name="connsiteX27" fmla="*/ 22327 w 69350"/>
                <a:gd name="connsiteY27" fmla="*/ 36660 h 92467"/>
                <a:gd name="connsiteX28" fmla="*/ 26180 w 69350"/>
                <a:gd name="connsiteY28" fmla="*/ 46893 h 92467"/>
                <a:gd name="connsiteX29" fmla="*/ 35566 w 69350"/>
                <a:gd name="connsiteY29" fmla="*/ 50861 h 92467"/>
                <a:gd name="connsiteX30" fmla="*/ 44843 w 69350"/>
                <a:gd name="connsiteY30" fmla="*/ 46893 h 92467"/>
                <a:gd name="connsiteX31" fmla="*/ 48449 w 69350"/>
                <a:gd name="connsiteY31" fmla="*/ 35935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350" h="92467">
                  <a:moveTo>
                    <a:pt x="15223" y="65194"/>
                  </a:moveTo>
                  <a:lnTo>
                    <a:pt x="23044" y="64469"/>
                  </a:lnTo>
                  <a:cubicBezTo>
                    <a:pt x="23691" y="68160"/>
                    <a:pt x="24932" y="70850"/>
                    <a:pt x="26781" y="72537"/>
                  </a:cubicBezTo>
                  <a:cubicBezTo>
                    <a:pt x="28708" y="74140"/>
                    <a:pt x="31112" y="74941"/>
                    <a:pt x="34001" y="74941"/>
                  </a:cubicBezTo>
                  <a:cubicBezTo>
                    <a:pt x="36490" y="74941"/>
                    <a:pt x="38656" y="74379"/>
                    <a:pt x="40505" y="73261"/>
                  </a:cubicBezTo>
                  <a:cubicBezTo>
                    <a:pt x="42431" y="72052"/>
                    <a:pt x="43996" y="70526"/>
                    <a:pt x="45198" y="68684"/>
                  </a:cubicBezTo>
                  <a:cubicBezTo>
                    <a:pt x="46407" y="66758"/>
                    <a:pt x="47409" y="64184"/>
                    <a:pt x="48210" y="60979"/>
                  </a:cubicBezTo>
                  <a:cubicBezTo>
                    <a:pt x="49012" y="57688"/>
                    <a:pt x="49413" y="54352"/>
                    <a:pt x="49413" y="50984"/>
                  </a:cubicBezTo>
                  <a:cubicBezTo>
                    <a:pt x="49413" y="50584"/>
                    <a:pt x="49413" y="50021"/>
                    <a:pt x="49413" y="49297"/>
                  </a:cubicBezTo>
                  <a:cubicBezTo>
                    <a:pt x="47810" y="51863"/>
                    <a:pt x="45606" y="53997"/>
                    <a:pt x="42793" y="55677"/>
                  </a:cubicBezTo>
                  <a:cubicBezTo>
                    <a:pt x="39981" y="57288"/>
                    <a:pt x="36937" y="58089"/>
                    <a:pt x="33639" y="58089"/>
                  </a:cubicBezTo>
                  <a:cubicBezTo>
                    <a:pt x="28106" y="58089"/>
                    <a:pt x="23452" y="56124"/>
                    <a:pt x="19677" y="52187"/>
                  </a:cubicBezTo>
                  <a:cubicBezTo>
                    <a:pt x="15901" y="48172"/>
                    <a:pt x="14021" y="42917"/>
                    <a:pt x="14021" y="36413"/>
                  </a:cubicBezTo>
                  <a:cubicBezTo>
                    <a:pt x="14021" y="29671"/>
                    <a:pt x="15986" y="24254"/>
                    <a:pt x="19915" y="20162"/>
                  </a:cubicBezTo>
                  <a:cubicBezTo>
                    <a:pt x="23930" y="16070"/>
                    <a:pt x="28908" y="14021"/>
                    <a:pt x="34849" y="14021"/>
                  </a:cubicBezTo>
                  <a:cubicBezTo>
                    <a:pt x="39102" y="14021"/>
                    <a:pt x="42994" y="15184"/>
                    <a:pt x="46523" y="17511"/>
                  </a:cubicBezTo>
                  <a:cubicBezTo>
                    <a:pt x="50137" y="19838"/>
                    <a:pt x="52865" y="23175"/>
                    <a:pt x="54714" y="27505"/>
                  </a:cubicBezTo>
                  <a:cubicBezTo>
                    <a:pt x="56556" y="31759"/>
                    <a:pt x="57480" y="37939"/>
                    <a:pt x="57480" y="46045"/>
                  </a:cubicBezTo>
                  <a:cubicBezTo>
                    <a:pt x="57480" y="54475"/>
                    <a:pt x="56556" y="61217"/>
                    <a:pt x="54714" y="66272"/>
                  </a:cubicBezTo>
                  <a:cubicBezTo>
                    <a:pt x="52949" y="71250"/>
                    <a:pt x="50214" y="75064"/>
                    <a:pt x="46523" y="77715"/>
                  </a:cubicBezTo>
                  <a:cubicBezTo>
                    <a:pt x="42917" y="80281"/>
                    <a:pt x="38702" y="81568"/>
                    <a:pt x="33886" y="81568"/>
                  </a:cubicBezTo>
                  <a:cubicBezTo>
                    <a:pt x="28669" y="81568"/>
                    <a:pt x="24415" y="80158"/>
                    <a:pt x="21118" y="77353"/>
                  </a:cubicBezTo>
                  <a:cubicBezTo>
                    <a:pt x="17827" y="74463"/>
                    <a:pt x="15862" y="70410"/>
                    <a:pt x="15223" y="65194"/>
                  </a:cubicBezTo>
                  <a:close/>
                  <a:moveTo>
                    <a:pt x="48449" y="35935"/>
                  </a:moveTo>
                  <a:cubicBezTo>
                    <a:pt x="48449" y="31281"/>
                    <a:pt x="47209" y="27583"/>
                    <a:pt x="44720" y="24855"/>
                  </a:cubicBezTo>
                  <a:cubicBezTo>
                    <a:pt x="42308" y="22127"/>
                    <a:pt x="39341" y="20763"/>
                    <a:pt x="35812" y="20763"/>
                  </a:cubicBezTo>
                  <a:cubicBezTo>
                    <a:pt x="32198" y="20763"/>
                    <a:pt x="29024" y="22250"/>
                    <a:pt x="26296" y="25217"/>
                  </a:cubicBezTo>
                  <a:cubicBezTo>
                    <a:pt x="23653" y="28106"/>
                    <a:pt x="22327" y="31921"/>
                    <a:pt x="22327" y="36660"/>
                  </a:cubicBezTo>
                  <a:cubicBezTo>
                    <a:pt x="22327" y="40828"/>
                    <a:pt x="23607" y="44242"/>
                    <a:pt x="26180" y="46893"/>
                  </a:cubicBezTo>
                  <a:cubicBezTo>
                    <a:pt x="28746" y="49536"/>
                    <a:pt x="31875" y="50861"/>
                    <a:pt x="35566" y="50861"/>
                  </a:cubicBezTo>
                  <a:cubicBezTo>
                    <a:pt x="39341" y="50861"/>
                    <a:pt x="42431" y="49536"/>
                    <a:pt x="44843" y="46893"/>
                  </a:cubicBezTo>
                  <a:cubicBezTo>
                    <a:pt x="47247" y="44242"/>
                    <a:pt x="48449" y="40590"/>
                    <a:pt x="48449" y="35935"/>
                  </a:cubicBezTo>
                  <a:close/>
                </a:path>
              </a:pathLst>
            </a:custGeom>
            <a:noFill/>
            <a:ln w="23108" cap="rnd">
              <a:solidFill>
                <a:srgbClr val="FFFFFF"/>
              </a:solidFill>
              <a:prstDash val="solid"/>
              <a:round/>
            </a:ln>
          </p:spPr>
          <p:txBody>
            <a:bodyPr rtlCol="0" anchor="ctr"/>
            <a:lstStyle/>
            <a:p>
              <a:endParaRPr lang="en-US">
                <a:noFill/>
              </a:endParaRPr>
            </a:p>
          </p:txBody>
        </p:sp>
        <p:sp>
          <p:nvSpPr>
            <p:cNvPr id="1150" name="Freeform: Shape 1149">
              <a:extLst>
                <a:ext uri="{FF2B5EF4-FFF2-40B4-BE49-F238E27FC236}">
                  <a16:creationId xmlns:a16="http://schemas.microsoft.com/office/drawing/2014/main" id="{3BF098CB-58A2-4633-97D3-A26A4BA63AD4}"/>
                </a:ext>
              </a:extLst>
            </p:cNvPr>
            <p:cNvSpPr/>
            <p:nvPr/>
          </p:nvSpPr>
          <p:spPr>
            <a:xfrm>
              <a:off x="4655815" y="2263668"/>
              <a:ext cx="46234" cy="69351"/>
            </a:xfrm>
            <a:custGeom>
              <a:avLst/>
              <a:gdLst>
                <a:gd name="connsiteX0" fmla="*/ 5876 w 46233"/>
                <a:gd name="connsiteY0" fmla="*/ 55846 h 69350"/>
                <a:gd name="connsiteX1" fmla="*/ 13697 w 46233"/>
                <a:gd name="connsiteY1" fmla="*/ 55122 h 69350"/>
                <a:gd name="connsiteX2" fmla="*/ 17434 w 46233"/>
                <a:gd name="connsiteY2" fmla="*/ 63190 h 69350"/>
                <a:gd name="connsiteX3" fmla="*/ 24654 w 46233"/>
                <a:gd name="connsiteY3" fmla="*/ 65594 h 69350"/>
                <a:gd name="connsiteX4" fmla="*/ 31158 w 46233"/>
                <a:gd name="connsiteY4" fmla="*/ 63914 h 69350"/>
                <a:gd name="connsiteX5" fmla="*/ 35851 w 46233"/>
                <a:gd name="connsiteY5" fmla="*/ 59337 h 69350"/>
                <a:gd name="connsiteX6" fmla="*/ 38863 w 46233"/>
                <a:gd name="connsiteY6" fmla="*/ 51632 h 69350"/>
                <a:gd name="connsiteX7" fmla="*/ 40066 w 46233"/>
                <a:gd name="connsiteY7" fmla="*/ 41637 h 69350"/>
                <a:gd name="connsiteX8" fmla="*/ 40066 w 46233"/>
                <a:gd name="connsiteY8" fmla="*/ 39950 h 69350"/>
                <a:gd name="connsiteX9" fmla="*/ 33446 w 46233"/>
                <a:gd name="connsiteY9" fmla="*/ 46330 h 69350"/>
                <a:gd name="connsiteX10" fmla="*/ 24292 w 46233"/>
                <a:gd name="connsiteY10" fmla="*/ 48742 h 69350"/>
                <a:gd name="connsiteX11" fmla="*/ 10330 w 46233"/>
                <a:gd name="connsiteY11" fmla="*/ 42839 h 69350"/>
                <a:gd name="connsiteX12" fmla="*/ 4674 w 46233"/>
                <a:gd name="connsiteY12" fmla="*/ 27066 h 69350"/>
                <a:gd name="connsiteX13" fmla="*/ 10568 w 46233"/>
                <a:gd name="connsiteY13" fmla="*/ 10815 h 69350"/>
                <a:gd name="connsiteX14" fmla="*/ 25502 w 46233"/>
                <a:gd name="connsiteY14" fmla="*/ 4674 h 69350"/>
                <a:gd name="connsiteX15" fmla="*/ 37176 w 46233"/>
                <a:gd name="connsiteY15" fmla="*/ 8164 h 69350"/>
                <a:gd name="connsiteX16" fmla="*/ 45367 w 46233"/>
                <a:gd name="connsiteY16" fmla="*/ 18158 h 69350"/>
                <a:gd name="connsiteX17" fmla="*/ 48133 w 46233"/>
                <a:gd name="connsiteY17" fmla="*/ 36698 h 69350"/>
                <a:gd name="connsiteX18" fmla="*/ 45367 w 46233"/>
                <a:gd name="connsiteY18" fmla="*/ 56925 h 69350"/>
                <a:gd name="connsiteX19" fmla="*/ 37176 w 46233"/>
                <a:gd name="connsiteY19" fmla="*/ 68368 h 69350"/>
                <a:gd name="connsiteX20" fmla="*/ 24539 w 46233"/>
                <a:gd name="connsiteY20" fmla="*/ 72221 h 69350"/>
                <a:gd name="connsiteX21" fmla="*/ 11771 w 46233"/>
                <a:gd name="connsiteY21" fmla="*/ 68006 h 69350"/>
                <a:gd name="connsiteX22" fmla="*/ 5876 w 46233"/>
                <a:gd name="connsiteY22" fmla="*/ 55846 h 69350"/>
                <a:gd name="connsiteX23" fmla="*/ 39102 w 46233"/>
                <a:gd name="connsiteY23" fmla="*/ 26588 h 69350"/>
                <a:gd name="connsiteX24" fmla="*/ 35373 w 46233"/>
                <a:gd name="connsiteY24" fmla="*/ 15508 h 69350"/>
                <a:gd name="connsiteX25" fmla="*/ 26465 w 46233"/>
                <a:gd name="connsiteY25" fmla="*/ 11416 h 69350"/>
                <a:gd name="connsiteX26" fmla="*/ 16949 w 46233"/>
                <a:gd name="connsiteY26" fmla="*/ 15870 h 69350"/>
                <a:gd name="connsiteX27" fmla="*/ 12980 w 46233"/>
                <a:gd name="connsiteY27" fmla="*/ 27313 h 69350"/>
                <a:gd name="connsiteX28" fmla="*/ 16833 w 46233"/>
                <a:gd name="connsiteY28" fmla="*/ 37546 h 69350"/>
                <a:gd name="connsiteX29" fmla="*/ 26219 w 46233"/>
                <a:gd name="connsiteY29" fmla="*/ 41514 h 69350"/>
                <a:gd name="connsiteX30" fmla="*/ 35496 w 46233"/>
                <a:gd name="connsiteY30" fmla="*/ 37546 h 69350"/>
                <a:gd name="connsiteX31" fmla="*/ 39102 w 46233"/>
                <a:gd name="connsiteY31" fmla="*/ 26588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233" h="69350">
                  <a:moveTo>
                    <a:pt x="5876" y="55846"/>
                  </a:moveTo>
                  <a:lnTo>
                    <a:pt x="13697" y="55122"/>
                  </a:lnTo>
                  <a:cubicBezTo>
                    <a:pt x="14344" y="58813"/>
                    <a:pt x="15585" y="61502"/>
                    <a:pt x="17434" y="63190"/>
                  </a:cubicBezTo>
                  <a:cubicBezTo>
                    <a:pt x="19360" y="64793"/>
                    <a:pt x="21765" y="65594"/>
                    <a:pt x="24654" y="65594"/>
                  </a:cubicBezTo>
                  <a:cubicBezTo>
                    <a:pt x="27143" y="65594"/>
                    <a:pt x="29309" y="65032"/>
                    <a:pt x="31158" y="63914"/>
                  </a:cubicBezTo>
                  <a:cubicBezTo>
                    <a:pt x="33084" y="62705"/>
                    <a:pt x="34648" y="61179"/>
                    <a:pt x="35851" y="59337"/>
                  </a:cubicBezTo>
                  <a:cubicBezTo>
                    <a:pt x="37060" y="57411"/>
                    <a:pt x="38062" y="54837"/>
                    <a:pt x="38863" y="51632"/>
                  </a:cubicBezTo>
                  <a:cubicBezTo>
                    <a:pt x="39665" y="48341"/>
                    <a:pt x="40066" y="45005"/>
                    <a:pt x="40066" y="41637"/>
                  </a:cubicBezTo>
                  <a:cubicBezTo>
                    <a:pt x="40066" y="41237"/>
                    <a:pt x="40066" y="40674"/>
                    <a:pt x="40066" y="39950"/>
                  </a:cubicBezTo>
                  <a:cubicBezTo>
                    <a:pt x="38463" y="42516"/>
                    <a:pt x="36259" y="44650"/>
                    <a:pt x="33446" y="46330"/>
                  </a:cubicBezTo>
                  <a:cubicBezTo>
                    <a:pt x="30634" y="47940"/>
                    <a:pt x="27590" y="48742"/>
                    <a:pt x="24292" y="48742"/>
                  </a:cubicBezTo>
                  <a:cubicBezTo>
                    <a:pt x="18759" y="48742"/>
                    <a:pt x="14105" y="46777"/>
                    <a:pt x="10330" y="42839"/>
                  </a:cubicBezTo>
                  <a:cubicBezTo>
                    <a:pt x="6554" y="38825"/>
                    <a:pt x="4674" y="33570"/>
                    <a:pt x="4674" y="27066"/>
                  </a:cubicBezTo>
                  <a:cubicBezTo>
                    <a:pt x="4674" y="20324"/>
                    <a:pt x="6638" y="14907"/>
                    <a:pt x="10568" y="10815"/>
                  </a:cubicBezTo>
                  <a:cubicBezTo>
                    <a:pt x="14583" y="6723"/>
                    <a:pt x="19561" y="4674"/>
                    <a:pt x="25502" y="4674"/>
                  </a:cubicBezTo>
                  <a:cubicBezTo>
                    <a:pt x="29755" y="4674"/>
                    <a:pt x="33647" y="5837"/>
                    <a:pt x="37176" y="8164"/>
                  </a:cubicBezTo>
                  <a:cubicBezTo>
                    <a:pt x="40790" y="10491"/>
                    <a:pt x="43518" y="13828"/>
                    <a:pt x="45367" y="18158"/>
                  </a:cubicBezTo>
                  <a:cubicBezTo>
                    <a:pt x="47209" y="22412"/>
                    <a:pt x="48133" y="28592"/>
                    <a:pt x="48133" y="36698"/>
                  </a:cubicBezTo>
                  <a:cubicBezTo>
                    <a:pt x="48133" y="45128"/>
                    <a:pt x="47209" y="51870"/>
                    <a:pt x="45367" y="56925"/>
                  </a:cubicBezTo>
                  <a:cubicBezTo>
                    <a:pt x="43602" y="61903"/>
                    <a:pt x="40867" y="65717"/>
                    <a:pt x="37176" y="68368"/>
                  </a:cubicBezTo>
                  <a:cubicBezTo>
                    <a:pt x="33570" y="70934"/>
                    <a:pt x="29355" y="72221"/>
                    <a:pt x="24539" y="72221"/>
                  </a:cubicBezTo>
                  <a:cubicBezTo>
                    <a:pt x="19322" y="72221"/>
                    <a:pt x="15068" y="70811"/>
                    <a:pt x="11771" y="68006"/>
                  </a:cubicBezTo>
                  <a:cubicBezTo>
                    <a:pt x="8480" y="65116"/>
                    <a:pt x="6515" y="61063"/>
                    <a:pt x="5876" y="55846"/>
                  </a:cubicBezTo>
                  <a:close/>
                  <a:moveTo>
                    <a:pt x="39102" y="26588"/>
                  </a:moveTo>
                  <a:cubicBezTo>
                    <a:pt x="39102" y="21934"/>
                    <a:pt x="37862" y="18235"/>
                    <a:pt x="35373" y="15508"/>
                  </a:cubicBezTo>
                  <a:cubicBezTo>
                    <a:pt x="32961" y="12780"/>
                    <a:pt x="29994" y="11416"/>
                    <a:pt x="26465" y="11416"/>
                  </a:cubicBezTo>
                  <a:cubicBezTo>
                    <a:pt x="22851" y="11416"/>
                    <a:pt x="19677" y="12903"/>
                    <a:pt x="16949" y="15870"/>
                  </a:cubicBezTo>
                  <a:cubicBezTo>
                    <a:pt x="14306" y="18759"/>
                    <a:pt x="12980" y="22574"/>
                    <a:pt x="12980" y="27313"/>
                  </a:cubicBezTo>
                  <a:cubicBezTo>
                    <a:pt x="12980" y="31481"/>
                    <a:pt x="14259" y="34895"/>
                    <a:pt x="16833" y="37546"/>
                  </a:cubicBezTo>
                  <a:cubicBezTo>
                    <a:pt x="19399" y="40189"/>
                    <a:pt x="22528" y="41514"/>
                    <a:pt x="26219" y="41514"/>
                  </a:cubicBezTo>
                  <a:cubicBezTo>
                    <a:pt x="29994" y="41514"/>
                    <a:pt x="33084" y="40189"/>
                    <a:pt x="35496" y="37546"/>
                  </a:cubicBezTo>
                  <a:cubicBezTo>
                    <a:pt x="37900" y="34895"/>
                    <a:pt x="39102" y="31242"/>
                    <a:pt x="39102" y="26588"/>
                  </a:cubicBezTo>
                  <a:close/>
                </a:path>
              </a:pathLst>
            </a:custGeom>
            <a:solidFill>
              <a:srgbClr val="4285F4"/>
            </a:solidFill>
            <a:ln w="7703" cap="sq">
              <a:noFill/>
              <a:prstDash val="solid"/>
              <a:miter/>
            </a:ln>
          </p:spPr>
          <p:txBody>
            <a:bodyPr rtlCol="0" anchor="ctr"/>
            <a:lstStyle/>
            <a:p>
              <a:endParaRPr lang="en-US">
                <a:noFill/>
              </a:endParaRPr>
            </a:p>
          </p:txBody>
        </p:sp>
        <p:sp>
          <p:nvSpPr>
            <p:cNvPr id="1151" name="Freeform: Shape 1150">
              <a:extLst>
                <a:ext uri="{FF2B5EF4-FFF2-40B4-BE49-F238E27FC236}">
                  <a16:creationId xmlns:a16="http://schemas.microsoft.com/office/drawing/2014/main" id="{A12FA64E-AF14-4ED0-9C09-212F804B2565}"/>
                </a:ext>
              </a:extLst>
            </p:cNvPr>
            <p:cNvSpPr/>
            <p:nvPr/>
          </p:nvSpPr>
          <p:spPr>
            <a:xfrm>
              <a:off x="4646468" y="2362199"/>
              <a:ext cx="69351" cy="92467"/>
            </a:xfrm>
            <a:custGeom>
              <a:avLst/>
              <a:gdLst>
                <a:gd name="connsiteX0" fmla="*/ 15223 w 69350"/>
                <a:gd name="connsiteY0" fmla="*/ 65194 h 92467"/>
                <a:gd name="connsiteX1" fmla="*/ 23044 w 69350"/>
                <a:gd name="connsiteY1" fmla="*/ 64469 h 92467"/>
                <a:gd name="connsiteX2" fmla="*/ 26781 w 69350"/>
                <a:gd name="connsiteY2" fmla="*/ 72537 h 92467"/>
                <a:gd name="connsiteX3" fmla="*/ 34001 w 69350"/>
                <a:gd name="connsiteY3" fmla="*/ 74941 h 92467"/>
                <a:gd name="connsiteX4" fmla="*/ 40505 w 69350"/>
                <a:gd name="connsiteY4" fmla="*/ 73261 h 92467"/>
                <a:gd name="connsiteX5" fmla="*/ 45198 w 69350"/>
                <a:gd name="connsiteY5" fmla="*/ 68684 h 92467"/>
                <a:gd name="connsiteX6" fmla="*/ 48210 w 69350"/>
                <a:gd name="connsiteY6" fmla="*/ 60979 h 92467"/>
                <a:gd name="connsiteX7" fmla="*/ 49413 w 69350"/>
                <a:gd name="connsiteY7" fmla="*/ 50984 h 92467"/>
                <a:gd name="connsiteX8" fmla="*/ 49413 w 69350"/>
                <a:gd name="connsiteY8" fmla="*/ 49297 h 92467"/>
                <a:gd name="connsiteX9" fmla="*/ 42793 w 69350"/>
                <a:gd name="connsiteY9" fmla="*/ 55677 h 92467"/>
                <a:gd name="connsiteX10" fmla="*/ 33639 w 69350"/>
                <a:gd name="connsiteY10" fmla="*/ 58089 h 92467"/>
                <a:gd name="connsiteX11" fmla="*/ 19677 w 69350"/>
                <a:gd name="connsiteY11" fmla="*/ 52187 h 92467"/>
                <a:gd name="connsiteX12" fmla="*/ 14021 w 69350"/>
                <a:gd name="connsiteY12" fmla="*/ 36413 h 92467"/>
                <a:gd name="connsiteX13" fmla="*/ 19915 w 69350"/>
                <a:gd name="connsiteY13" fmla="*/ 20162 h 92467"/>
                <a:gd name="connsiteX14" fmla="*/ 34849 w 69350"/>
                <a:gd name="connsiteY14" fmla="*/ 14021 h 92467"/>
                <a:gd name="connsiteX15" fmla="*/ 46523 w 69350"/>
                <a:gd name="connsiteY15" fmla="*/ 17511 h 92467"/>
                <a:gd name="connsiteX16" fmla="*/ 54714 w 69350"/>
                <a:gd name="connsiteY16" fmla="*/ 27505 h 92467"/>
                <a:gd name="connsiteX17" fmla="*/ 57480 w 69350"/>
                <a:gd name="connsiteY17" fmla="*/ 46045 h 92467"/>
                <a:gd name="connsiteX18" fmla="*/ 54714 w 69350"/>
                <a:gd name="connsiteY18" fmla="*/ 66272 h 92467"/>
                <a:gd name="connsiteX19" fmla="*/ 46523 w 69350"/>
                <a:gd name="connsiteY19" fmla="*/ 77715 h 92467"/>
                <a:gd name="connsiteX20" fmla="*/ 33886 w 69350"/>
                <a:gd name="connsiteY20" fmla="*/ 81568 h 92467"/>
                <a:gd name="connsiteX21" fmla="*/ 21118 w 69350"/>
                <a:gd name="connsiteY21" fmla="*/ 77353 h 92467"/>
                <a:gd name="connsiteX22" fmla="*/ 15223 w 69350"/>
                <a:gd name="connsiteY22" fmla="*/ 65194 h 92467"/>
                <a:gd name="connsiteX23" fmla="*/ 48449 w 69350"/>
                <a:gd name="connsiteY23" fmla="*/ 35935 h 92467"/>
                <a:gd name="connsiteX24" fmla="*/ 44720 w 69350"/>
                <a:gd name="connsiteY24" fmla="*/ 24855 h 92467"/>
                <a:gd name="connsiteX25" fmla="*/ 35812 w 69350"/>
                <a:gd name="connsiteY25" fmla="*/ 20763 h 92467"/>
                <a:gd name="connsiteX26" fmla="*/ 26296 w 69350"/>
                <a:gd name="connsiteY26" fmla="*/ 25217 h 92467"/>
                <a:gd name="connsiteX27" fmla="*/ 22327 w 69350"/>
                <a:gd name="connsiteY27" fmla="*/ 36660 h 92467"/>
                <a:gd name="connsiteX28" fmla="*/ 26180 w 69350"/>
                <a:gd name="connsiteY28" fmla="*/ 46893 h 92467"/>
                <a:gd name="connsiteX29" fmla="*/ 35566 w 69350"/>
                <a:gd name="connsiteY29" fmla="*/ 50861 h 92467"/>
                <a:gd name="connsiteX30" fmla="*/ 44843 w 69350"/>
                <a:gd name="connsiteY30" fmla="*/ 46893 h 92467"/>
                <a:gd name="connsiteX31" fmla="*/ 48449 w 69350"/>
                <a:gd name="connsiteY31" fmla="*/ 35935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350" h="92467">
                  <a:moveTo>
                    <a:pt x="15223" y="65194"/>
                  </a:moveTo>
                  <a:lnTo>
                    <a:pt x="23044" y="64469"/>
                  </a:lnTo>
                  <a:cubicBezTo>
                    <a:pt x="23691" y="68160"/>
                    <a:pt x="24932" y="70850"/>
                    <a:pt x="26781" y="72537"/>
                  </a:cubicBezTo>
                  <a:cubicBezTo>
                    <a:pt x="28708" y="74140"/>
                    <a:pt x="31112" y="74941"/>
                    <a:pt x="34001" y="74941"/>
                  </a:cubicBezTo>
                  <a:cubicBezTo>
                    <a:pt x="36490" y="74941"/>
                    <a:pt x="38656" y="74379"/>
                    <a:pt x="40505" y="73261"/>
                  </a:cubicBezTo>
                  <a:cubicBezTo>
                    <a:pt x="42431" y="72052"/>
                    <a:pt x="43996" y="70526"/>
                    <a:pt x="45198" y="68684"/>
                  </a:cubicBezTo>
                  <a:cubicBezTo>
                    <a:pt x="46407" y="66758"/>
                    <a:pt x="47409" y="64184"/>
                    <a:pt x="48210" y="60979"/>
                  </a:cubicBezTo>
                  <a:cubicBezTo>
                    <a:pt x="49012" y="57688"/>
                    <a:pt x="49413" y="54352"/>
                    <a:pt x="49413" y="50984"/>
                  </a:cubicBezTo>
                  <a:cubicBezTo>
                    <a:pt x="49413" y="50584"/>
                    <a:pt x="49413" y="50021"/>
                    <a:pt x="49413" y="49297"/>
                  </a:cubicBezTo>
                  <a:cubicBezTo>
                    <a:pt x="47810" y="51863"/>
                    <a:pt x="45606" y="53997"/>
                    <a:pt x="42793" y="55677"/>
                  </a:cubicBezTo>
                  <a:cubicBezTo>
                    <a:pt x="39981" y="57288"/>
                    <a:pt x="36937" y="58089"/>
                    <a:pt x="33639" y="58089"/>
                  </a:cubicBezTo>
                  <a:cubicBezTo>
                    <a:pt x="28106" y="58089"/>
                    <a:pt x="23452" y="56124"/>
                    <a:pt x="19677" y="52187"/>
                  </a:cubicBezTo>
                  <a:cubicBezTo>
                    <a:pt x="15901" y="48172"/>
                    <a:pt x="14021" y="42917"/>
                    <a:pt x="14021" y="36413"/>
                  </a:cubicBezTo>
                  <a:cubicBezTo>
                    <a:pt x="14021" y="29671"/>
                    <a:pt x="15986" y="24254"/>
                    <a:pt x="19915" y="20162"/>
                  </a:cubicBezTo>
                  <a:cubicBezTo>
                    <a:pt x="23930" y="16070"/>
                    <a:pt x="28908" y="14021"/>
                    <a:pt x="34849" y="14021"/>
                  </a:cubicBezTo>
                  <a:cubicBezTo>
                    <a:pt x="39102" y="14021"/>
                    <a:pt x="42994" y="15184"/>
                    <a:pt x="46523" y="17511"/>
                  </a:cubicBezTo>
                  <a:cubicBezTo>
                    <a:pt x="50137" y="19838"/>
                    <a:pt x="52865" y="23175"/>
                    <a:pt x="54714" y="27505"/>
                  </a:cubicBezTo>
                  <a:cubicBezTo>
                    <a:pt x="56556" y="31759"/>
                    <a:pt x="57480" y="37939"/>
                    <a:pt x="57480" y="46045"/>
                  </a:cubicBezTo>
                  <a:cubicBezTo>
                    <a:pt x="57480" y="54475"/>
                    <a:pt x="56556" y="61217"/>
                    <a:pt x="54714" y="66272"/>
                  </a:cubicBezTo>
                  <a:cubicBezTo>
                    <a:pt x="52949" y="71250"/>
                    <a:pt x="50214" y="75064"/>
                    <a:pt x="46523" y="77715"/>
                  </a:cubicBezTo>
                  <a:cubicBezTo>
                    <a:pt x="42917" y="80281"/>
                    <a:pt x="38702" y="81568"/>
                    <a:pt x="33886" y="81568"/>
                  </a:cubicBezTo>
                  <a:cubicBezTo>
                    <a:pt x="28669" y="81568"/>
                    <a:pt x="24415" y="80158"/>
                    <a:pt x="21118" y="77353"/>
                  </a:cubicBezTo>
                  <a:cubicBezTo>
                    <a:pt x="17827" y="74463"/>
                    <a:pt x="15862" y="70410"/>
                    <a:pt x="15223" y="65194"/>
                  </a:cubicBezTo>
                  <a:close/>
                  <a:moveTo>
                    <a:pt x="48449" y="35935"/>
                  </a:moveTo>
                  <a:cubicBezTo>
                    <a:pt x="48449" y="31281"/>
                    <a:pt x="47209" y="27583"/>
                    <a:pt x="44720" y="24855"/>
                  </a:cubicBezTo>
                  <a:cubicBezTo>
                    <a:pt x="42308" y="22127"/>
                    <a:pt x="39341" y="20763"/>
                    <a:pt x="35812" y="20763"/>
                  </a:cubicBezTo>
                  <a:cubicBezTo>
                    <a:pt x="32198" y="20763"/>
                    <a:pt x="29024" y="22250"/>
                    <a:pt x="26296" y="25217"/>
                  </a:cubicBezTo>
                  <a:cubicBezTo>
                    <a:pt x="23653" y="28106"/>
                    <a:pt x="22327" y="31921"/>
                    <a:pt x="22327" y="36660"/>
                  </a:cubicBezTo>
                  <a:cubicBezTo>
                    <a:pt x="22327" y="40828"/>
                    <a:pt x="23607" y="44242"/>
                    <a:pt x="26180" y="46893"/>
                  </a:cubicBezTo>
                  <a:cubicBezTo>
                    <a:pt x="28746" y="49536"/>
                    <a:pt x="31875" y="50861"/>
                    <a:pt x="35566" y="50861"/>
                  </a:cubicBezTo>
                  <a:cubicBezTo>
                    <a:pt x="39341" y="50861"/>
                    <a:pt x="42431" y="49536"/>
                    <a:pt x="44843" y="46893"/>
                  </a:cubicBezTo>
                  <a:cubicBezTo>
                    <a:pt x="47247" y="44242"/>
                    <a:pt x="48449" y="40590"/>
                    <a:pt x="48449" y="35935"/>
                  </a:cubicBezTo>
                  <a:close/>
                </a:path>
              </a:pathLst>
            </a:custGeom>
            <a:noFill/>
            <a:ln w="23108" cap="rnd">
              <a:solidFill>
                <a:srgbClr val="FFFFFF"/>
              </a:solidFill>
              <a:prstDash val="solid"/>
              <a:round/>
            </a:ln>
          </p:spPr>
          <p:txBody>
            <a:bodyPr rtlCol="0" anchor="ctr"/>
            <a:lstStyle/>
            <a:p>
              <a:endParaRPr lang="en-US">
                <a:noFill/>
              </a:endParaRPr>
            </a:p>
          </p:txBody>
        </p:sp>
        <p:sp>
          <p:nvSpPr>
            <p:cNvPr id="1152" name="Freeform: Shape 1151">
              <a:extLst>
                <a:ext uri="{FF2B5EF4-FFF2-40B4-BE49-F238E27FC236}">
                  <a16:creationId xmlns:a16="http://schemas.microsoft.com/office/drawing/2014/main" id="{477FB1AA-B102-4B9F-8F3B-1C3AFBF0E2F5}"/>
                </a:ext>
              </a:extLst>
            </p:cNvPr>
            <p:cNvSpPr/>
            <p:nvPr/>
          </p:nvSpPr>
          <p:spPr>
            <a:xfrm>
              <a:off x="4655815" y="2371546"/>
              <a:ext cx="46234" cy="69351"/>
            </a:xfrm>
            <a:custGeom>
              <a:avLst/>
              <a:gdLst>
                <a:gd name="connsiteX0" fmla="*/ 5876 w 46233"/>
                <a:gd name="connsiteY0" fmla="*/ 55846 h 69350"/>
                <a:gd name="connsiteX1" fmla="*/ 13697 w 46233"/>
                <a:gd name="connsiteY1" fmla="*/ 55122 h 69350"/>
                <a:gd name="connsiteX2" fmla="*/ 17434 w 46233"/>
                <a:gd name="connsiteY2" fmla="*/ 63190 h 69350"/>
                <a:gd name="connsiteX3" fmla="*/ 24654 w 46233"/>
                <a:gd name="connsiteY3" fmla="*/ 65594 h 69350"/>
                <a:gd name="connsiteX4" fmla="*/ 31158 w 46233"/>
                <a:gd name="connsiteY4" fmla="*/ 63914 h 69350"/>
                <a:gd name="connsiteX5" fmla="*/ 35851 w 46233"/>
                <a:gd name="connsiteY5" fmla="*/ 59337 h 69350"/>
                <a:gd name="connsiteX6" fmla="*/ 38863 w 46233"/>
                <a:gd name="connsiteY6" fmla="*/ 51632 h 69350"/>
                <a:gd name="connsiteX7" fmla="*/ 40066 w 46233"/>
                <a:gd name="connsiteY7" fmla="*/ 41637 h 69350"/>
                <a:gd name="connsiteX8" fmla="*/ 40066 w 46233"/>
                <a:gd name="connsiteY8" fmla="*/ 39950 h 69350"/>
                <a:gd name="connsiteX9" fmla="*/ 33446 w 46233"/>
                <a:gd name="connsiteY9" fmla="*/ 46330 h 69350"/>
                <a:gd name="connsiteX10" fmla="*/ 24292 w 46233"/>
                <a:gd name="connsiteY10" fmla="*/ 48742 h 69350"/>
                <a:gd name="connsiteX11" fmla="*/ 10330 w 46233"/>
                <a:gd name="connsiteY11" fmla="*/ 42839 h 69350"/>
                <a:gd name="connsiteX12" fmla="*/ 4674 w 46233"/>
                <a:gd name="connsiteY12" fmla="*/ 27066 h 69350"/>
                <a:gd name="connsiteX13" fmla="*/ 10568 w 46233"/>
                <a:gd name="connsiteY13" fmla="*/ 10815 h 69350"/>
                <a:gd name="connsiteX14" fmla="*/ 25502 w 46233"/>
                <a:gd name="connsiteY14" fmla="*/ 4674 h 69350"/>
                <a:gd name="connsiteX15" fmla="*/ 37176 w 46233"/>
                <a:gd name="connsiteY15" fmla="*/ 8164 h 69350"/>
                <a:gd name="connsiteX16" fmla="*/ 45367 w 46233"/>
                <a:gd name="connsiteY16" fmla="*/ 18158 h 69350"/>
                <a:gd name="connsiteX17" fmla="*/ 48133 w 46233"/>
                <a:gd name="connsiteY17" fmla="*/ 36698 h 69350"/>
                <a:gd name="connsiteX18" fmla="*/ 45367 w 46233"/>
                <a:gd name="connsiteY18" fmla="*/ 56925 h 69350"/>
                <a:gd name="connsiteX19" fmla="*/ 37176 w 46233"/>
                <a:gd name="connsiteY19" fmla="*/ 68368 h 69350"/>
                <a:gd name="connsiteX20" fmla="*/ 24539 w 46233"/>
                <a:gd name="connsiteY20" fmla="*/ 72221 h 69350"/>
                <a:gd name="connsiteX21" fmla="*/ 11771 w 46233"/>
                <a:gd name="connsiteY21" fmla="*/ 68006 h 69350"/>
                <a:gd name="connsiteX22" fmla="*/ 5876 w 46233"/>
                <a:gd name="connsiteY22" fmla="*/ 55846 h 69350"/>
                <a:gd name="connsiteX23" fmla="*/ 39102 w 46233"/>
                <a:gd name="connsiteY23" fmla="*/ 26588 h 69350"/>
                <a:gd name="connsiteX24" fmla="*/ 35373 w 46233"/>
                <a:gd name="connsiteY24" fmla="*/ 15508 h 69350"/>
                <a:gd name="connsiteX25" fmla="*/ 26465 w 46233"/>
                <a:gd name="connsiteY25" fmla="*/ 11416 h 69350"/>
                <a:gd name="connsiteX26" fmla="*/ 16949 w 46233"/>
                <a:gd name="connsiteY26" fmla="*/ 15870 h 69350"/>
                <a:gd name="connsiteX27" fmla="*/ 12980 w 46233"/>
                <a:gd name="connsiteY27" fmla="*/ 27313 h 69350"/>
                <a:gd name="connsiteX28" fmla="*/ 16833 w 46233"/>
                <a:gd name="connsiteY28" fmla="*/ 37546 h 69350"/>
                <a:gd name="connsiteX29" fmla="*/ 26219 w 46233"/>
                <a:gd name="connsiteY29" fmla="*/ 41514 h 69350"/>
                <a:gd name="connsiteX30" fmla="*/ 35496 w 46233"/>
                <a:gd name="connsiteY30" fmla="*/ 37546 h 69350"/>
                <a:gd name="connsiteX31" fmla="*/ 39102 w 46233"/>
                <a:gd name="connsiteY31" fmla="*/ 26588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233" h="69350">
                  <a:moveTo>
                    <a:pt x="5876" y="55846"/>
                  </a:moveTo>
                  <a:lnTo>
                    <a:pt x="13697" y="55122"/>
                  </a:lnTo>
                  <a:cubicBezTo>
                    <a:pt x="14344" y="58813"/>
                    <a:pt x="15585" y="61502"/>
                    <a:pt x="17434" y="63190"/>
                  </a:cubicBezTo>
                  <a:cubicBezTo>
                    <a:pt x="19360" y="64793"/>
                    <a:pt x="21765" y="65594"/>
                    <a:pt x="24654" y="65594"/>
                  </a:cubicBezTo>
                  <a:cubicBezTo>
                    <a:pt x="27143" y="65594"/>
                    <a:pt x="29309" y="65032"/>
                    <a:pt x="31158" y="63914"/>
                  </a:cubicBezTo>
                  <a:cubicBezTo>
                    <a:pt x="33084" y="62705"/>
                    <a:pt x="34648" y="61179"/>
                    <a:pt x="35851" y="59337"/>
                  </a:cubicBezTo>
                  <a:cubicBezTo>
                    <a:pt x="37060" y="57411"/>
                    <a:pt x="38062" y="54837"/>
                    <a:pt x="38863" y="51632"/>
                  </a:cubicBezTo>
                  <a:cubicBezTo>
                    <a:pt x="39665" y="48341"/>
                    <a:pt x="40066" y="45005"/>
                    <a:pt x="40066" y="41637"/>
                  </a:cubicBezTo>
                  <a:cubicBezTo>
                    <a:pt x="40066" y="41237"/>
                    <a:pt x="40066" y="40674"/>
                    <a:pt x="40066" y="39950"/>
                  </a:cubicBezTo>
                  <a:cubicBezTo>
                    <a:pt x="38463" y="42516"/>
                    <a:pt x="36259" y="44650"/>
                    <a:pt x="33446" y="46330"/>
                  </a:cubicBezTo>
                  <a:cubicBezTo>
                    <a:pt x="30634" y="47940"/>
                    <a:pt x="27590" y="48742"/>
                    <a:pt x="24292" y="48742"/>
                  </a:cubicBezTo>
                  <a:cubicBezTo>
                    <a:pt x="18759" y="48742"/>
                    <a:pt x="14105" y="46777"/>
                    <a:pt x="10330" y="42839"/>
                  </a:cubicBezTo>
                  <a:cubicBezTo>
                    <a:pt x="6554" y="38825"/>
                    <a:pt x="4674" y="33570"/>
                    <a:pt x="4674" y="27066"/>
                  </a:cubicBezTo>
                  <a:cubicBezTo>
                    <a:pt x="4674" y="20324"/>
                    <a:pt x="6638" y="14907"/>
                    <a:pt x="10568" y="10815"/>
                  </a:cubicBezTo>
                  <a:cubicBezTo>
                    <a:pt x="14583" y="6723"/>
                    <a:pt x="19561" y="4674"/>
                    <a:pt x="25502" y="4674"/>
                  </a:cubicBezTo>
                  <a:cubicBezTo>
                    <a:pt x="29755" y="4674"/>
                    <a:pt x="33647" y="5837"/>
                    <a:pt x="37176" y="8164"/>
                  </a:cubicBezTo>
                  <a:cubicBezTo>
                    <a:pt x="40790" y="10491"/>
                    <a:pt x="43518" y="13828"/>
                    <a:pt x="45367" y="18158"/>
                  </a:cubicBezTo>
                  <a:cubicBezTo>
                    <a:pt x="47209" y="22412"/>
                    <a:pt x="48133" y="28592"/>
                    <a:pt x="48133" y="36698"/>
                  </a:cubicBezTo>
                  <a:cubicBezTo>
                    <a:pt x="48133" y="45128"/>
                    <a:pt x="47209" y="51870"/>
                    <a:pt x="45367" y="56925"/>
                  </a:cubicBezTo>
                  <a:cubicBezTo>
                    <a:pt x="43602" y="61903"/>
                    <a:pt x="40867" y="65717"/>
                    <a:pt x="37176" y="68368"/>
                  </a:cubicBezTo>
                  <a:cubicBezTo>
                    <a:pt x="33570" y="70934"/>
                    <a:pt x="29355" y="72221"/>
                    <a:pt x="24539" y="72221"/>
                  </a:cubicBezTo>
                  <a:cubicBezTo>
                    <a:pt x="19322" y="72221"/>
                    <a:pt x="15068" y="70811"/>
                    <a:pt x="11771" y="68006"/>
                  </a:cubicBezTo>
                  <a:cubicBezTo>
                    <a:pt x="8480" y="65116"/>
                    <a:pt x="6515" y="61063"/>
                    <a:pt x="5876" y="55846"/>
                  </a:cubicBezTo>
                  <a:close/>
                  <a:moveTo>
                    <a:pt x="39102" y="26588"/>
                  </a:moveTo>
                  <a:cubicBezTo>
                    <a:pt x="39102" y="21934"/>
                    <a:pt x="37862" y="18235"/>
                    <a:pt x="35373" y="15508"/>
                  </a:cubicBezTo>
                  <a:cubicBezTo>
                    <a:pt x="32961" y="12780"/>
                    <a:pt x="29994" y="11416"/>
                    <a:pt x="26465" y="11416"/>
                  </a:cubicBezTo>
                  <a:cubicBezTo>
                    <a:pt x="22851" y="11416"/>
                    <a:pt x="19677" y="12903"/>
                    <a:pt x="16949" y="15870"/>
                  </a:cubicBezTo>
                  <a:cubicBezTo>
                    <a:pt x="14306" y="18759"/>
                    <a:pt x="12980" y="22574"/>
                    <a:pt x="12980" y="27313"/>
                  </a:cubicBezTo>
                  <a:cubicBezTo>
                    <a:pt x="12980" y="31481"/>
                    <a:pt x="14259" y="34895"/>
                    <a:pt x="16833" y="37546"/>
                  </a:cubicBezTo>
                  <a:cubicBezTo>
                    <a:pt x="19399" y="40189"/>
                    <a:pt x="22528" y="41514"/>
                    <a:pt x="26219" y="41514"/>
                  </a:cubicBezTo>
                  <a:cubicBezTo>
                    <a:pt x="29994" y="41514"/>
                    <a:pt x="33084" y="40189"/>
                    <a:pt x="35496" y="37546"/>
                  </a:cubicBezTo>
                  <a:cubicBezTo>
                    <a:pt x="37900" y="34895"/>
                    <a:pt x="39102" y="31242"/>
                    <a:pt x="39102" y="26588"/>
                  </a:cubicBezTo>
                  <a:close/>
                </a:path>
              </a:pathLst>
            </a:custGeom>
            <a:solidFill>
              <a:srgbClr val="4285F4"/>
            </a:solidFill>
            <a:ln w="7703" cap="sq">
              <a:noFill/>
              <a:prstDash val="solid"/>
              <a:miter/>
            </a:ln>
          </p:spPr>
          <p:txBody>
            <a:bodyPr rtlCol="0" anchor="ctr"/>
            <a:lstStyle/>
            <a:p>
              <a:endParaRPr lang="en-US">
                <a:noFill/>
              </a:endParaRPr>
            </a:p>
          </p:txBody>
        </p:sp>
        <p:sp>
          <p:nvSpPr>
            <p:cNvPr id="1153" name="Freeform: Shape 1152">
              <a:extLst>
                <a:ext uri="{FF2B5EF4-FFF2-40B4-BE49-F238E27FC236}">
                  <a16:creationId xmlns:a16="http://schemas.microsoft.com/office/drawing/2014/main" id="{C171EA60-0F7A-4C08-9AFD-FB97D7B617AB}"/>
                </a:ext>
              </a:extLst>
            </p:cNvPr>
            <p:cNvSpPr/>
            <p:nvPr/>
          </p:nvSpPr>
          <p:spPr>
            <a:xfrm>
              <a:off x="4619822" y="2470078"/>
              <a:ext cx="69351" cy="92467"/>
            </a:xfrm>
            <a:custGeom>
              <a:avLst/>
              <a:gdLst>
                <a:gd name="connsiteX0" fmla="*/ 26658 w 69350"/>
                <a:gd name="connsiteY0" fmla="*/ 44604 h 92467"/>
                <a:gd name="connsiteX1" fmla="*/ 19076 w 69350"/>
                <a:gd name="connsiteY1" fmla="*/ 39303 h 92467"/>
                <a:gd name="connsiteX2" fmla="*/ 16672 w 69350"/>
                <a:gd name="connsiteY2" fmla="*/ 31119 h 92467"/>
                <a:gd name="connsiteX3" fmla="*/ 21842 w 69350"/>
                <a:gd name="connsiteY3" fmla="*/ 18960 h 92467"/>
                <a:gd name="connsiteX4" fmla="*/ 35689 w 69350"/>
                <a:gd name="connsiteY4" fmla="*/ 14021 h 92467"/>
                <a:gd name="connsiteX5" fmla="*/ 49659 w 69350"/>
                <a:gd name="connsiteY5" fmla="*/ 19076 h 92467"/>
                <a:gd name="connsiteX6" fmla="*/ 54953 w 69350"/>
                <a:gd name="connsiteY6" fmla="*/ 31358 h 92467"/>
                <a:gd name="connsiteX7" fmla="*/ 52549 w 69350"/>
                <a:gd name="connsiteY7" fmla="*/ 39303 h 92467"/>
                <a:gd name="connsiteX8" fmla="*/ 45205 w 69350"/>
                <a:gd name="connsiteY8" fmla="*/ 44604 h 92467"/>
                <a:gd name="connsiteX9" fmla="*/ 54475 w 69350"/>
                <a:gd name="connsiteY9" fmla="*/ 50984 h 92467"/>
                <a:gd name="connsiteX10" fmla="*/ 57604 w 69350"/>
                <a:gd name="connsiteY10" fmla="*/ 61580 h 92467"/>
                <a:gd name="connsiteX11" fmla="*/ 51585 w 69350"/>
                <a:gd name="connsiteY11" fmla="*/ 75789 h 92467"/>
                <a:gd name="connsiteX12" fmla="*/ 35812 w 69350"/>
                <a:gd name="connsiteY12" fmla="*/ 81568 h 92467"/>
                <a:gd name="connsiteX13" fmla="*/ 20039 w 69350"/>
                <a:gd name="connsiteY13" fmla="*/ 75789 h 92467"/>
                <a:gd name="connsiteX14" fmla="*/ 14021 w 69350"/>
                <a:gd name="connsiteY14" fmla="*/ 61341 h 92467"/>
                <a:gd name="connsiteX15" fmla="*/ 17273 w 69350"/>
                <a:gd name="connsiteY15" fmla="*/ 50499 h 92467"/>
                <a:gd name="connsiteX16" fmla="*/ 26658 w 69350"/>
                <a:gd name="connsiteY16" fmla="*/ 44604 h 92467"/>
                <a:gd name="connsiteX17" fmla="*/ 24978 w 69350"/>
                <a:gd name="connsiteY17" fmla="*/ 30757 h 92467"/>
                <a:gd name="connsiteX18" fmla="*/ 27983 w 69350"/>
                <a:gd name="connsiteY18" fmla="*/ 38463 h 92467"/>
                <a:gd name="connsiteX19" fmla="*/ 35936 w 69350"/>
                <a:gd name="connsiteY19" fmla="*/ 41476 h 92467"/>
                <a:gd name="connsiteX20" fmla="*/ 43641 w 69350"/>
                <a:gd name="connsiteY20" fmla="*/ 38586 h 92467"/>
                <a:gd name="connsiteX21" fmla="*/ 46646 w 69350"/>
                <a:gd name="connsiteY21" fmla="*/ 31235 h 92467"/>
                <a:gd name="connsiteX22" fmla="*/ 43518 w 69350"/>
                <a:gd name="connsiteY22" fmla="*/ 23776 h 92467"/>
                <a:gd name="connsiteX23" fmla="*/ 35812 w 69350"/>
                <a:gd name="connsiteY23" fmla="*/ 20640 h 92467"/>
                <a:gd name="connsiteX24" fmla="*/ 27983 w 69350"/>
                <a:gd name="connsiteY24" fmla="*/ 23653 h 92467"/>
                <a:gd name="connsiteX25" fmla="*/ 24978 w 69350"/>
                <a:gd name="connsiteY25" fmla="*/ 30757 h 92467"/>
                <a:gd name="connsiteX26" fmla="*/ 22451 w 69350"/>
                <a:gd name="connsiteY26" fmla="*/ 61341 h 92467"/>
                <a:gd name="connsiteX27" fmla="*/ 24015 w 69350"/>
                <a:gd name="connsiteY27" fmla="*/ 68083 h 92467"/>
                <a:gd name="connsiteX28" fmla="*/ 28946 w 69350"/>
                <a:gd name="connsiteY28" fmla="*/ 73138 h 92467"/>
                <a:gd name="connsiteX29" fmla="*/ 35936 w 69350"/>
                <a:gd name="connsiteY29" fmla="*/ 74941 h 92467"/>
                <a:gd name="connsiteX30" fmla="*/ 45444 w 69350"/>
                <a:gd name="connsiteY30" fmla="*/ 71212 h 92467"/>
                <a:gd name="connsiteX31" fmla="*/ 49297 w 69350"/>
                <a:gd name="connsiteY31" fmla="*/ 61703 h 92467"/>
                <a:gd name="connsiteX32" fmla="*/ 45444 w 69350"/>
                <a:gd name="connsiteY32" fmla="*/ 51948 h 92467"/>
                <a:gd name="connsiteX33" fmla="*/ 35689 w 69350"/>
                <a:gd name="connsiteY33" fmla="*/ 48095 h 92467"/>
                <a:gd name="connsiteX34" fmla="*/ 26180 w 69350"/>
                <a:gd name="connsiteY34" fmla="*/ 51948 h 92467"/>
                <a:gd name="connsiteX35" fmla="*/ 22451 w 69350"/>
                <a:gd name="connsiteY35" fmla="*/ 6134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350" h="92467">
                  <a:moveTo>
                    <a:pt x="26658" y="44604"/>
                  </a:moveTo>
                  <a:cubicBezTo>
                    <a:pt x="23290" y="43317"/>
                    <a:pt x="20763" y="41553"/>
                    <a:pt x="19076" y="39303"/>
                  </a:cubicBezTo>
                  <a:cubicBezTo>
                    <a:pt x="17473" y="36976"/>
                    <a:pt x="16672" y="34248"/>
                    <a:pt x="16672" y="31119"/>
                  </a:cubicBezTo>
                  <a:cubicBezTo>
                    <a:pt x="16672" y="26303"/>
                    <a:pt x="18398" y="22250"/>
                    <a:pt x="21842" y="18960"/>
                  </a:cubicBezTo>
                  <a:cubicBezTo>
                    <a:pt x="25379" y="15669"/>
                    <a:pt x="29995" y="14021"/>
                    <a:pt x="35689" y="14021"/>
                  </a:cubicBezTo>
                  <a:cubicBezTo>
                    <a:pt x="41468" y="14021"/>
                    <a:pt x="46122" y="15708"/>
                    <a:pt x="49659" y="19076"/>
                  </a:cubicBezTo>
                  <a:cubicBezTo>
                    <a:pt x="53188" y="22450"/>
                    <a:pt x="54953" y="26542"/>
                    <a:pt x="54953" y="31358"/>
                  </a:cubicBezTo>
                  <a:cubicBezTo>
                    <a:pt x="54953" y="34410"/>
                    <a:pt x="54152" y="37060"/>
                    <a:pt x="52549" y="39303"/>
                  </a:cubicBezTo>
                  <a:cubicBezTo>
                    <a:pt x="50938" y="41553"/>
                    <a:pt x="48496" y="43317"/>
                    <a:pt x="45205" y="44604"/>
                  </a:cubicBezTo>
                  <a:cubicBezTo>
                    <a:pt x="49297" y="45883"/>
                    <a:pt x="52387" y="48010"/>
                    <a:pt x="54475" y="50984"/>
                  </a:cubicBezTo>
                  <a:cubicBezTo>
                    <a:pt x="56564" y="53951"/>
                    <a:pt x="57604" y="57488"/>
                    <a:pt x="57604" y="61580"/>
                  </a:cubicBezTo>
                  <a:cubicBezTo>
                    <a:pt x="57604" y="67197"/>
                    <a:pt x="55600" y="71936"/>
                    <a:pt x="51585" y="75789"/>
                  </a:cubicBezTo>
                  <a:cubicBezTo>
                    <a:pt x="47648" y="79642"/>
                    <a:pt x="42393" y="81568"/>
                    <a:pt x="35812" y="81568"/>
                  </a:cubicBezTo>
                  <a:cubicBezTo>
                    <a:pt x="29309" y="81568"/>
                    <a:pt x="24053" y="79642"/>
                    <a:pt x="20039" y="75789"/>
                  </a:cubicBezTo>
                  <a:cubicBezTo>
                    <a:pt x="16024" y="71936"/>
                    <a:pt x="14021" y="67120"/>
                    <a:pt x="14021" y="61341"/>
                  </a:cubicBezTo>
                  <a:cubicBezTo>
                    <a:pt x="14021" y="57003"/>
                    <a:pt x="15099" y="53389"/>
                    <a:pt x="17273" y="50499"/>
                  </a:cubicBezTo>
                  <a:cubicBezTo>
                    <a:pt x="19515" y="47609"/>
                    <a:pt x="22651" y="45644"/>
                    <a:pt x="26658" y="44604"/>
                  </a:cubicBezTo>
                  <a:close/>
                  <a:moveTo>
                    <a:pt x="24978" y="30757"/>
                  </a:moveTo>
                  <a:cubicBezTo>
                    <a:pt x="24978" y="33886"/>
                    <a:pt x="25980" y="36452"/>
                    <a:pt x="27983" y="38463"/>
                  </a:cubicBezTo>
                  <a:cubicBezTo>
                    <a:pt x="30071" y="40466"/>
                    <a:pt x="32722" y="41476"/>
                    <a:pt x="35936" y="41476"/>
                  </a:cubicBezTo>
                  <a:cubicBezTo>
                    <a:pt x="39064" y="41476"/>
                    <a:pt x="41630" y="40512"/>
                    <a:pt x="43641" y="38586"/>
                  </a:cubicBezTo>
                  <a:cubicBezTo>
                    <a:pt x="45644" y="36575"/>
                    <a:pt x="46646" y="34125"/>
                    <a:pt x="46646" y="31235"/>
                  </a:cubicBezTo>
                  <a:cubicBezTo>
                    <a:pt x="46646" y="28268"/>
                    <a:pt x="45606" y="25779"/>
                    <a:pt x="43518" y="23776"/>
                  </a:cubicBezTo>
                  <a:cubicBezTo>
                    <a:pt x="41430" y="21688"/>
                    <a:pt x="38863" y="20640"/>
                    <a:pt x="35812" y="20640"/>
                  </a:cubicBezTo>
                  <a:cubicBezTo>
                    <a:pt x="32684" y="20640"/>
                    <a:pt x="30071" y="21649"/>
                    <a:pt x="27983" y="23653"/>
                  </a:cubicBezTo>
                  <a:cubicBezTo>
                    <a:pt x="25980" y="25656"/>
                    <a:pt x="24978" y="28029"/>
                    <a:pt x="24978" y="30757"/>
                  </a:cubicBezTo>
                  <a:close/>
                  <a:moveTo>
                    <a:pt x="22451" y="61341"/>
                  </a:moveTo>
                  <a:cubicBezTo>
                    <a:pt x="22451" y="63668"/>
                    <a:pt x="22967" y="65910"/>
                    <a:pt x="24015" y="68083"/>
                  </a:cubicBezTo>
                  <a:cubicBezTo>
                    <a:pt x="25140" y="70248"/>
                    <a:pt x="26781" y="71936"/>
                    <a:pt x="28946" y="73138"/>
                  </a:cubicBezTo>
                  <a:cubicBezTo>
                    <a:pt x="31120" y="74340"/>
                    <a:pt x="33447" y="74941"/>
                    <a:pt x="35936" y="74941"/>
                  </a:cubicBezTo>
                  <a:cubicBezTo>
                    <a:pt x="39788" y="74941"/>
                    <a:pt x="42955" y="73701"/>
                    <a:pt x="45444" y="71212"/>
                  </a:cubicBezTo>
                  <a:cubicBezTo>
                    <a:pt x="48010" y="68723"/>
                    <a:pt x="49297" y="65556"/>
                    <a:pt x="49297" y="61703"/>
                  </a:cubicBezTo>
                  <a:cubicBezTo>
                    <a:pt x="49297" y="57765"/>
                    <a:pt x="48010" y="54514"/>
                    <a:pt x="45444" y="51948"/>
                  </a:cubicBezTo>
                  <a:cubicBezTo>
                    <a:pt x="42878" y="49382"/>
                    <a:pt x="39627" y="48095"/>
                    <a:pt x="35689" y="48095"/>
                  </a:cubicBezTo>
                  <a:cubicBezTo>
                    <a:pt x="31836" y="48095"/>
                    <a:pt x="28669" y="49382"/>
                    <a:pt x="26180" y="51948"/>
                  </a:cubicBezTo>
                  <a:cubicBezTo>
                    <a:pt x="23691" y="54437"/>
                    <a:pt x="22451" y="57565"/>
                    <a:pt x="22451" y="61341"/>
                  </a:cubicBezTo>
                  <a:close/>
                </a:path>
              </a:pathLst>
            </a:custGeom>
            <a:noFill/>
            <a:ln w="23108" cap="rnd">
              <a:solidFill>
                <a:srgbClr val="FFFFFF"/>
              </a:solidFill>
              <a:prstDash val="solid"/>
              <a:round/>
            </a:ln>
          </p:spPr>
          <p:txBody>
            <a:bodyPr rtlCol="0" anchor="ctr"/>
            <a:lstStyle/>
            <a:p>
              <a:endParaRPr lang="en-US">
                <a:noFill/>
              </a:endParaRPr>
            </a:p>
          </p:txBody>
        </p:sp>
        <p:sp>
          <p:nvSpPr>
            <p:cNvPr id="1154" name="Freeform: Shape 1153">
              <a:extLst>
                <a:ext uri="{FF2B5EF4-FFF2-40B4-BE49-F238E27FC236}">
                  <a16:creationId xmlns:a16="http://schemas.microsoft.com/office/drawing/2014/main" id="{9A8C581B-0D4C-4149-AE95-A4D6DCC4491C}"/>
                </a:ext>
              </a:extLst>
            </p:cNvPr>
            <p:cNvSpPr/>
            <p:nvPr/>
          </p:nvSpPr>
          <p:spPr>
            <a:xfrm>
              <a:off x="4629169" y="2479425"/>
              <a:ext cx="46234" cy="69351"/>
            </a:xfrm>
            <a:custGeom>
              <a:avLst/>
              <a:gdLst>
                <a:gd name="connsiteX0" fmla="*/ 17311 w 46233"/>
                <a:gd name="connsiteY0" fmla="*/ 35257 h 69350"/>
                <a:gd name="connsiteX1" fmla="*/ 9728 w 46233"/>
                <a:gd name="connsiteY1" fmla="*/ 29956 h 69350"/>
                <a:gd name="connsiteX2" fmla="*/ 7324 w 46233"/>
                <a:gd name="connsiteY2" fmla="*/ 21772 h 69350"/>
                <a:gd name="connsiteX3" fmla="*/ 12495 w 46233"/>
                <a:gd name="connsiteY3" fmla="*/ 9613 h 69350"/>
                <a:gd name="connsiteX4" fmla="*/ 26342 w 46233"/>
                <a:gd name="connsiteY4" fmla="*/ 4674 h 69350"/>
                <a:gd name="connsiteX5" fmla="*/ 40312 w 46233"/>
                <a:gd name="connsiteY5" fmla="*/ 9728 h 69350"/>
                <a:gd name="connsiteX6" fmla="*/ 45606 w 46233"/>
                <a:gd name="connsiteY6" fmla="*/ 22011 h 69350"/>
                <a:gd name="connsiteX7" fmla="*/ 43202 w 46233"/>
                <a:gd name="connsiteY7" fmla="*/ 29956 h 69350"/>
                <a:gd name="connsiteX8" fmla="*/ 35858 w 46233"/>
                <a:gd name="connsiteY8" fmla="*/ 35257 h 69350"/>
                <a:gd name="connsiteX9" fmla="*/ 45128 w 46233"/>
                <a:gd name="connsiteY9" fmla="*/ 41637 h 69350"/>
                <a:gd name="connsiteX10" fmla="*/ 48257 w 46233"/>
                <a:gd name="connsiteY10" fmla="*/ 52233 h 69350"/>
                <a:gd name="connsiteX11" fmla="*/ 42238 w 46233"/>
                <a:gd name="connsiteY11" fmla="*/ 66442 h 69350"/>
                <a:gd name="connsiteX12" fmla="*/ 26465 w 46233"/>
                <a:gd name="connsiteY12" fmla="*/ 72221 h 69350"/>
                <a:gd name="connsiteX13" fmla="*/ 10692 w 46233"/>
                <a:gd name="connsiteY13" fmla="*/ 66442 h 69350"/>
                <a:gd name="connsiteX14" fmla="*/ 4674 w 46233"/>
                <a:gd name="connsiteY14" fmla="*/ 51994 h 69350"/>
                <a:gd name="connsiteX15" fmla="*/ 7926 w 46233"/>
                <a:gd name="connsiteY15" fmla="*/ 41152 h 69350"/>
                <a:gd name="connsiteX16" fmla="*/ 17311 w 46233"/>
                <a:gd name="connsiteY16" fmla="*/ 35257 h 69350"/>
                <a:gd name="connsiteX17" fmla="*/ 15631 w 46233"/>
                <a:gd name="connsiteY17" fmla="*/ 21410 h 69350"/>
                <a:gd name="connsiteX18" fmla="*/ 18636 w 46233"/>
                <a:gd name="connsiteY18" fmla="*/ 29116 h 69350"/>
                <a:gd name="connsiteX19" fmla="*/ 26588 w 46233"/>
                <a:gd name="connsiteY19" fmla="*/ 32129 h 69350"/>
                <a:gd name="connsiteX20" fmla="*/ 34294 w 46233"/>
                <a:gd name="connsiteY20" fmla="*/ 29239 h 69350"/>
                <a:gd name="connsiteX21" fmla="*/ 37299 w 46233"/>
                <a:gd name="connsiteY21" fmla="*/ 21888 h 69350"/>
                <a:gd name="connsiteX22" fmla="*/ 34171 w 46233"/>
                <a:gd name="connsiteY22" fmla="*/ 14429 h 69350"/>
                <a:gd name="connsiteX23" fmla="*/ 26465 w 46233"/>
                <a:gd name="connsiteY23" fmla="*/ 11293 h 69350"/>
                <a:gd name="connsiteX24" fmla="*/ 18636 w 46233"/>
                <a:gd name="connsiteY24" fmla="*/ 14306 h 69350"/>
                <a:gd name="connsiteX25" fmla="*/ 15631 w 46233"/>
                <a:gd name="connsiteY25" fmla="*/ 21410 h 69350"/>
                <a:gd name="connsiteX26" fmla="*/ 13104 w 46233"/>
                <a:gd name="connsiteY26" fmla="*/ 51994 h 69350"/>
                <a:gd name="connsiteX27" fmla="*/ 14668 w 46233"/>
                <a:gd name="connsiteY27" fmla="*/ 58736 h 69350"/>
                <a:gd name="connsiteX28" fmla="*/ 19599 w 46233"/>
                <a:gd name="connsiteY28" fmla="*/ 63791 h 69350"/>
                <a:gd name="connsiteX29" fmla="*/ 26588 w 46233"/>
                <a:gd name="connsiteY29" fmla="*/ 65594 h 69350"/>
                <a:gd name="connsiteX30" fmla="*/ 36097 w 46233"/>
                <a:gd name="connsiteY30" fmla="*/ 61865 h 69350"/>
                <a:gd name="connsiteX31" fmla="*/ 39950 w 46233"/>
                <a:gd name="connsiteY31" fmla="*/ 52356 h 69350"/>
                <a:gd name="connsiteX32" fmla="*/ 36097 w 46233"/>
                <a:gd name="connsiteY32" fmla="*/ 42601 h 69350"/>
                <a:gd name="connsiteX33" fmla="*/ 26342 w 46233"/>
                <a:gd name="connsiteY33" fmla="*/ 38748 h 69350"/>
                <a:gd name="connsiteX34" fmla="*/ 16833 w 46233"/>
                <a:gd name="connsiteY34" fmla="*/ 42601 h 69350"/>
                <a:gd name="connsiteX35" fmla="*/ 13104 w 46233"/>
                <a:gd name="connsiteY35" fmla="*/ 5199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233" h="69350">
                  <a:moveTo>
                    <a:pt x="17311" y="35257"/>
                  </a:moveTo>
                  <a:cubicBezTo>
                    <a:pt x="13943" y="33970"/>
                    <a:pt x="11416" y="32206"/>
                    <a:pt x="9728" y="29956"/>
                  </a:cubicBezTo>
                  <a:cubicBezTo>
                    <a:pt x="8126" y="27629"/>
                    <a:pt x="7324" y="24901"/>
                    <a:pt x="7324" y="21772"/>
                  </a:cubicBezTo>
                  <a:cubicBezTo>
                    <a:pt x="7324" y="16956"/>
                    <a:pt x="9050" y="12903"/>
                    <a:pt x="12495" y="9613"/>
                  </a:cubicBezTo>
                  <a:cubicBezTo>
                    <a:pt x="16032" y="6322"/>
                    <a:pt x="20647" y="4674"/>
                    <a:pt x="26342" y="4674"/>
                  </a:cubicBezTo>
                  <a:cubicBezTo>
                    <a:pt x="32121" y="4674"/>
                    <a:pt x="36775" y="6361"/>
                    <a:pt x="40312" y="9728"/>
                  </a:cubicBezTo>
                  <a:cubicBezTo>
                    <a:pt x="43841" y="13103"/>
                    <a:pt x="45606" y="17195"/>
                    <a:pt x="45606" y="22011"/>
                  </a:cubicBezTo>
                  <a:cubicBezTo>
                    <a:pt x="45606" y="25063"/>
                    <a:pt x="44804" y="27713"/>
                    <a:pt x="43202" y="29956"/>
                  </a:cubicBezTo>
                  <a:cubicBezTo>
                    <a:pt x="41591" y="32206"/>
                    <a:pt x="39148" y="33970"/>
                    <a:pt x="35858" y="35257"/>
                  </a:cubicBezTo>
                  <a:cubicBezTo>
                    <a:pt x="39950" y="36536"/>
                    <a:pt x="43040" y="38663"/>
                    <a:pt x="45128" y="41637"/>
                  </a:cubicBezTo>
                  <a:cubicBezTo>
                    <a:pt x="47216" y="44604"/>
                    <a:pt x="48257" y="48141"/>
                    <a:pt x="48257" y="52233"/>
                  </a:cubicBezTo>
                  <a:cubicBezTo>
                    <a:pt x="48257" y="57850"/>
                    <a:pt x="46253" y="62589"/>
                    <a:pt x="42238" y="66442"/>
                  </a:cubicBezTo>
                  <a:cubicBezTo>
                    <a:pt x="38301" y="70295"/>
                    <a:pt x="33046" y="72221"/>
                    <a:pt x="26465" y="72221"/>
                  </a:cubicBezTo>
                  <a:cubicBezTo>
                    <a:pt x="19962" y="72221"/>
                    <a:pt x="14706" y="70295"/>
                    <a:pt x="10692" y="66442"/>
                  </a:cubicBezTo>
                  <a:cubicBezTo>
                    <a:pt x="6677" y="62589"/>
                    <a:pt x="4674" y="57773"/>
                    <a:pt x="4674" y="51994"/>
                  </a:cubicBezTo>
                  <a:cubicBezTo>
                    <a:pt x="4674" y="47655"/>
                    <a:pt x="5752" y="44042"/>
                    <a:pt x="7926" y="41152"/>
                  </a:cubicBezTo>
                  <a:cubicBezTo>
                    <a:pt x="10168" y="38262"/>
                    <a:pt x="13304" y="36297"/>
                    <a:pt x="17311" y="35257"/>
                  </a:cubicBezTo>
                  <a:close/>
                  <a:moveTo>
                    <a:pt x="15631" y="21410"/>
                  </a:moveTo>
                  <a:cubicBezTo>
                    <a:pt x="15631" y="24539"/>
                    <a:pt x="16633" y="27105"/>
                    <a:pt x="18636" y="29116"/>
                  </a:cubicBezTo>
                  <a:cubicBezTo>
                    <a:pt x="20724" y="31119"/>
                    <a:pt x="23375" y="32129"/>
                    <a:pt x="26588" y="32129"/>
                  </a:cubicBezTo>
                  <a:cubicBezTo>
                    <a:pt x="29717" y="32129"/>
                    <a:pt x="32283" y="31165"/>
                    <a:pt x="34294" y="29239"/>
                  </a:cubicBezTo>
                  <a:cubicBezTo>
                    <a:pt x="36297" y="27228"/>
                    <a:pt x="37299" y="24778"/>
                    <a:pt x="37299" y="21888"/>
                  </a:cubicBezTo>
                  <a:cubicBezTo>
                    <a:pt x="37299" y="18921"/>
                    <a:pt x="36259" y="16432"/>
                    <a:pt x="34171" y="14429"/>
                  </a:cubicBezTo>
                  <a:cubicBezTo>
                    <a:pt x="32082" y="12341"/>
                    <a:pt x="29516" y="11293"/>
                    <a:pt x="26465" y="11293"/>
                  </a:cubicBezTo>
                  <a:cubicBezTo>
                    <a:pt x="23337" y="11293"/>
                    <a:pt x="20724" y="12302"/>
                    <a:pt x="18636" y="14306"/>
                  </a:cubicBezTo>
                  <a:cubicBezTo>
                    <a:pt x="16633" y="16309"/>
                    <a:pt x="15631" y="18682"/>
                    <a:pt x="15631" y="21410"/>
                  </a:cubicBezTo>
                  <a:close/>
                  <a:moveTo>
                    <a:pt x="13104" y="51994"/>
                  </a:moveTo>
                  <a:cubicBezTo>
                    <a:pt x="13104" y="54321"/>
                    <a:pt x="13620" y="56563"/>
                    <a:pt x="14668" y="58736"/>
                  </a:cubicBezTo>
                  <a:cubicBezTo>
                    <a:pt x="15793" y="60901"/>
                    <a:pt x="17434" y="62589"/>
                    <a:pt x="19599" y="63791"/>
                  </a:cubicBezTo>
                  <a:cubicBezTo>
                    <a:pt x="21772" y="64993"/>
                    <a:pt x="24100" y="65594"/>
                    <a:pt x="26588" y="65594"/>
                  </a:cubicBezTo>
                  <a:cubicBezTo>
                    <a:pt x="30441" y="65594"/>
                    <a:pt x="33608" y="64354"/>
                    <a:pt x="36097" y="61865"/>
                  </a:cubicBezTo>
                  <a:cubicBezTo>
                    <a:pt x="38663" y="59376"/>
                    <a:pt x="39950" y="56209"/>
                    <a:pt x="39950" y="52356"/>
                  </a:cubicBezTo>
                  <a:cubicBezTo>
                    <a:pt x="39950" y="48418"/>
                    <a:pt x="38663" y="45167"/>
                    <a:pt x="36097" y="42601"/>
                  </a:cubicBezTo>
                  <a:cubicBezTo>
                    <a:pt x="33531" y="40035"/>
                    <a:pt x="30280" y="38748"/>
                    <a:pt x="26342" y="38748"/>
                  </a:cubicBezTo>
                  <a:cubicBezTo>
                    <a:pt x="22489" y="38748"/>
                    <a:pt x="19322" y="40035"/>
                    <a:pt x="16833" y="42601"/>
                  </a:cubicBezTo>
                  <a:cubicBezTo>
                    <a:pt x="14344" y="45089"/>
                    <a:pt x="13104" y="48218"/>
                    <a:pt x="13104" y="51994"/>
                  </a:cubicBezTo>
                  <a:close/>
                </a:path>
              </a:pathLst>
            </a:custGeom>
            <a:solidFill>
              <a:srgbClr val="4285F4"/>
            </a:solidFill>
            <a:ln w="7703" cap="sq">
              <a:noFill/>
              <a:prstDash val="solid"/>
              <a:miter/>
            </a:ln>
          </p:spPr>
          <p:txBody>
            <a:bodyPr rtlCol="0" anchor="ctr"/>
            <a:lstStyle/>
            <a:p>
              <a:endParaRPr lang="en-US">
                <a:noFill/>
              </a:endParaRPr>
            </a:p>
          </p:txBody>
        </p:sp>
        <p:sp>
          <p:nvSpPr>
            <p:cNvPr id="1155" name="Freeform: Shape 1154">
              <a:extLst>
                <a:ext uri="{FF2B5EF4-FFF2-40B4-BE49-F238E27FC236}">
                  <a16:creationId xmlns:a16="http://schemas.microsoft.com/office/drawing/2014/main" id="{14DB52BD-DC28-4C4F-A42B-D9F7EBDA2102}"/>
                </a:ext>
              </a:extLst>
            </p:cNvPr>
            <p:cNvSpPr/>
            <p:nvPr/>
          </p:nvSpPr>
          <p:spPr>
            <a:xfrm>
              <a:off x="4593901" y="2579043"/>
              <a:ext cx="69351" cy="92467"/>
            </a:xfrm>
            <a:custGeom>
              <a:avLst/>
              <a:gdLst>
                <a:gd name="connsiteX0" fmla="*/ 14021 w 69350"/>
                <a:gd name="connsiteY0" fmla="*/ 21842 h 92467"/>
                <a:gd name="connsiteX1" fmla="*/ 14021 w 69350"/>
                <a:gd name="connsiteY1" fmla="*/ 14021 h 92467"/>
                <a:gd name="connsiteX2" fmla="*/ 56879 w 69350"/>
                <a:gd name="connsiteY2" fmla="*/ 14021 h 92467"/>
                <a:gd name="connsiteX3" fmla="*/ 56879 w 69350"/>
                <a:gd name="connsiteY3" fmla="*/ 20401 h 92467"/>
                <a:gd name="connsiteX4" fmla="*/ 44358 w 69350"/>
                <a:gd name="connsiteY4" fmla="*/ 38340 h 92467"/>
                <a:gd name="connsiteX5" fmla="*/ 34849 w 69350"/>
                <a:gd name="connsiteY5" fmla="*/ 61217 h 92467"/>
                <a:gd name="connsiteX6" fmla="*/ 31720 w 69350"/>
                <a:gd name="connsiteY6" fmla="*/ 79395 h 92467"/>
                <a:gd name="connsiteX7" fmla="*/ 23290 w 69350"/>
                <a:gd name="connsiteY7" fmla="*/ 79395 h 92467"/>
                <a:gd name="connsiteX8" fmla="*/ 26303 w 69350"/>
                <a:gd name="connsiteY8" fmla="*/ 60493 h 92467"/>
                <a:gd name="connsiteX9" fmla="*/ 34726 w 69350"/>
                <a:gd name="connsiteY9" fmla="*/ 39180 h 92467"/>
                <a:gd name="connsiteX10" fmla="*/ 46531 w 69350"/>
                <a:gd name="connsiteY10" fmla="*/ 21842 h 92467"/>
                <a:gd name="connsiteX11" fmla="*/ 14021 w 69350"/>
                <a:gd name="connsiteY11" fmla="*/ 2184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350" h="92467">
                  <a:moveTo>
                    <a:pt x="14021" y="21842"/>
                  </a:moveTo>
                  <a:lnTo>
                    <a:pt x="14021" y="14021"/>
                  </a:lnTo>
                  <a:lnTo>
                    <a:pt x="56879" y="14021"/>
                  </a:lnTo>
                  <a:lnTo>
                    <a:pt x="56879" y="20401"/>
                  </a:lnTo>
                  <a:cubicBezTo>
                    <a:pt x="52710" y="24893"/>
                    <a:pt x="48534" y="30873"/>
                    <a:pt x="44358" y="38340"/>
                  </a:cubicBezTo>
                  <a:cubicBezTo>
                    <a:pt x="40266" y="45722"/>
                    <a:pt x="37099" y="53350"/>
                    <a:pt x="34849" y="61217"/>
                  </a:cubicBezTo>
                  <a:cubicBezTo>
                    <a:pt x="33161" y="66750"/>
                    <a:pt x="32121" y="72814"/>
                    <a:pt x="31720" y="79395"/>
                  </a:cubicBezTo>
                  <a:lnTo>
                    <a:pt x="23290" y="79395"/>
                  </a:lnTo>
                  <a:cubicBezTo>
                    <a:pt x="23367" y="74178"/>
                    <a:pt x="24377" y="67875"/>
                    <a:pt x="26303" y="60493"/>
                  </a:cubicBezTo>
                  <a:cubicBezTo>
                    <a:pt x="28307" y="53111"/>
                    <a:pt x="31119" y="46007"/>
                    <a:pt x="34726" y="39180"/>
                  </a:cubicBezTo>
                  <a:cubicBezTo>
                    <a:pt x="38424" y="32360"/>
                    <a:pt x="42354" y="26581"/>
                    <a:pt x="46531" y="21842"/>
                  </a:cubicBezTo>
                  <a:lnTo>
                    <a:pt x="14021" y="21842"/>
                  </a:lnTo>
                  <a:close/>
                </a:path>
              </a:pathLst>
            </a:custGeom>
            <a:noFill/>
            <a:ln w="23108" cap="rnd">
              <a:solidFill>
                <a:srgbClr val="FFFFFF"/>
              </a:solidFill>
              <a:prstDash val="solid"/>
              <a:round/>
            </a:ln>
          </p:spPr>
          <p:txBody>
            <a:bodyPr rtlCol="0" anchor="ctr"/>
            <a:lstStyle/>
            <a:p>
              <a:endParaRPr lang="en-US">
                <a:noFill/>
              </a:endParaRPr>
            </a:p>
          </p:txBody>
        </p:sp>
        <p:sp>
          <p:nvSpPr>
            <p:cNvPr id="1156" name="Freeform: Shape 1155">
              <a:extLst>
                <a:ext uri="{FF2B5EF4-FFF2-40B4-BE49-F238E27FC236}">
                  <a16:creationId xmlns:a16="http://schemas.microsoft.com/office/drawing/2014/main" id="{EC5E4176-6F7F-4CFB-B8DB-B1A9FDC1CA8C}"/>
                </a:ext>
              </a:extLst>
            </p:cNvPr>
            <p:cNvSpPr/>
            <p:nvPr/>
          </p:nvSpPr>
          <p:spPr>
            <a:xfrm>
              <a:off x="4603248" y="2588390"/>
              <a:ext cx="46234" cy="69351"/>
            </a:xfrm>
            <a:custGeom>
              <a:avLst/>
              <a:gdLst>
                <a:gd name="connsiteX0" fmla="*/ 4674 w 46233"/>
                <a:gd name="connsiteY0" fmla="*/ 12495 h 69350"/>
                <a:gd name="connsiteX1" fmla="*/ 4674 w 46233"/>
                <a:gd name="connsiteY1" fmla="*/ 4674 h 69350"/>
                <a:gd name="connsiteX2" fmla="*/ 47532 w 46233"/>
                <a:gd name="connsiteY2" fmla="*/ 4674 h 69350"/>
                <a:gd name="connsiteX3" fmla="*/ 47532 w 46233"/>
                <a:gd name="connsiteY3" fmla="*/ 11054 h 69350"/>
                <a:gd name="connsiteX4" fmla="*/ 35011 w 46233"/>
                <a:gd name="connsiteY4" fmla="*/ 28993 h 69350"/>
                <a:gd name="connsiteX5" fmla="*/ 25502 w 46233"/>
                <a:gd name="connsiteY5" fmla="*/ 51870 h 69350"/>
                <a:gd name="connsiteX6" fmla="*/ 22373 w 46233"/>
                <a:gd name="connsiteY6" fmla="*/ 70048 h 69350"/>
                <a:gd name="connsiteX7" fmla="*/ 13943 w 46233"/>
                <a:gd name="connsiteY7" fmla="*/ 70048 h 69350"/>
                <a:gd name="connsiteX8" fmla="*/ 16956 w 46233"/>
                <a:gd name="connsiteY8" fmla="*/ 51146 h 69350"/>
                <a:gd name="connsiteX9" fmla="*/ 25379 w 46233"/>
                <a:gd name="connsiteY9" fmla="*/ 29832 h 69350"/>
                <a:gd name="connsiteX10" fmla="*/ 37183 w 46233"/>
                <a:gd name="connsiteY10" fmla="*/ 12495 h 69350"/>
                <a:gd name="connsiteX11" fmla="*/ 4674 w 46233"/>
                <a:gd name="connsiteY11" fmla="*/ 12495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33" h="69350">
                  <a:moveTo>
                    <a:pt x="4674" y="12495"/>
                  </a:moveTo>
                  <a:lnTo>
                    <a:pt x="4674" y="4674"/>
                  </a:lnTo>
                  <a:lnTo>
                    <a:pt x="47532" y="4674"/>
                  </a:lnTo>
                  <a:lnTo>
                    <a:pt x="47532" y="11054"/>
                  </a:lnTo>
                  <a:cubicBezTo>
                    <a:pt x="43363" y="15546"/>
                    <a:pt x="39187" y="21526"/>
                    <a:pt x="35011" y="28993"/>
                  </a:cubicBezTo>
                  <a:cubicBezTo>
                    <a:pt x="30919" y="36375"/>
                    <a:pt x="27752" y="44003"/>
                    <a:pt x="25502" y="51870"/>
                  </a:cubicBezTo>
                  <a:cubicBezTo>
                    <a:pt x="23814" y="57403"/>
                    <a:pt x="22774" y="63467"/>
                    <a:pt x="22373" y="70048"/>
                  </a:cubicBezTo>
                  <a:lnTo>
                    <a:pt x="13943" y="70048"/>
                  </a:lnTo>
                  <a:cubicBezTo>
                    <a:pt x="14020" y="64831"/>
                    <a:pt x="15030" y="58528"/>
                    <a:pt x="16956" y="51146"/>
                  </a:cubicBezTo>
                  <a:cubicBezTo>
                    <a:pt x="18960" y="43764"/>
                    <a:pt x="21772" y="36660"/>
                    <a:pt x="25379" y="29832"/>
                  </a:cubicBezTo>
                  <a:cubicBezTo>
                    <a:pt x="29077" y="23013"/>
                    <a:pt x="33007" y="17234"/>
                    <a:pt x="37183" y="12495"/>
                  </a:cubicBezTo>
                  <a:lnTo>
                    <a:pt x="4674" y="12495"/>
                  </a:lnTo>
                  <a:close/>
                </a:path>
              </a:pathLst>
            </a:custGeom>
            <a:solidFill>
              <a:srgbClr val="4285F4"/>
            </a:solidFill>
            <a:ln w="7703" cap="sq">
              <a:noFill/>
              <a:prstDash val="solid"/>
              <a:miter/>
            </a:ln>
          </p:spPr>
          <p:txBody>
            <a:bodyPr rtlCol="0" anchor="ctr"/>
            <a:lstStyle/>
            <a:p>
              <a:endParaRPr lang="en-US">
                <a:noFill/>
              </a:endParaRPr>
            </a:p>
          </p:txBody>
        </p:sp>
        <p:sp>
          <p:nvSpPr>
            <p:cNvPr id="1157" name="Freeform: Shape 1156">
              <a:extLst>
                <a:ext uri="{FF2B5EF4-FFF2-40B4-BE49-F238E27FC236}">
                  <a16:creationId xmlns:a16="http://schemas.microsoft.com/office/drawing/2014/main" id="{ED7BC170-2F47-46BC-B041-253B0B3E1DF1}"/>
                </a:ext>
              </a:extLst>
            </p:cNvPr>
            <p:cNvSpPr/>
            <p:nvPr/>
          </p:nvSpPr>
          <p:spPr>
            <a:xfrm>
              <a:off x="4593901" y="2686922"/>
              <a:ext cx="69351" cy="92467"/>
            </a:xfrm>
            <a:custGeom>
              <a:avLst/>
              <a:gdLst>
                <a:gd name="connsiteX0" fmla="*/ 14021 w 69350"/>
                <a:gd name="connsiteY0" fmla="*/ 21842 h 92467"/>
                <a:gd name="connsiteX1" fmla="*/ 14021 w 69350"/>
                <a:gd name="connsiteY1" fmla="*/ 14021 h 92467"/>
                <a:gd name="connsiteX2" fmla="*/ 56879 w 69350"/>
                <a:gd name="connsiteY2" fmla="*/ 14021 h 92467"/>
                <a:gd name="connsiteX3" fmla="*/ 56879 w 69350"/>
                <a:gd name="connsiteY3" fmla="*/ 20401 h 92467"/>
                <a:gd name="connsiteX4" fmla="*/ 44358 w 69350"/>
                <a:gd name="connsiteY4" fmla="*/ 38340 h 92467"/>
                <a:gd name="connsiteX5" fmla="*/ 34849 w 69350"/>
                <a:gd name="connsiteY5" fmla="*/ 61217 h 92467"/>
                <a:gd name="connsiteX6" fmla="*/ 31720 w 69350"/>
                <a:gd name="connsiteY6" fmla="*/ 79395 h 92467"/>
                <a:gd name="connsiteX7" fmla="*/ 23290 w 69350"/>
                <a:gd name="connsiteY7" fmla="*/ 79395 h 92467"/>
                <a:gd name="connsiteX8" fmla="*/ 26303 w 69350"/>
                <a:gd name="connsiteY8" fmla="*/ 60493 h 92467"/>
                <a:gd name="connsiteX9" fmla="*/ 34726 w 69350"/>
                <a:gd name="connsiteY9" fmla="*/ 39180 h 92467"/>
                <a:gd name="connsiteX10" fmla="*/ 46531 w 69350"/>
                <a:gd name="connsiteY10" fmla="*/ 21842 h 92467"/>
                <a:gd name="connsiteX11" fmla="*/ 14021 w 69350"/>
                <a:gd name="connsiteY11" fmla="*/ 2184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350" h="92467">
                  <a:moveTo>
                    <a:pt x="14021" y="21842"/>
                  </a:moveTo>
                  <a:lnTo>
                    <a:pt x="14021" y="14021"/>
                  </a:lnTo>
                  <a:lnTo>
                    <a:pt x="56879" y="14021"/>
                  </a:lnTo>
                  <a:lnTo>
                    <a:pt x="56879" y="20401"/>
                  </a:lnTo>
                  <a:cubicBezTo>
                    <a:pt x="52710" y="24893"/>
                    <a:pt x="48534" y="30873"/>
                    <a:pt x="44358" y="38340"/>
                  </a:cubicBezTo>
                  <a:cubicBezTo>
                    <a:pt x="40266" y="45722"/>
                    <a:pt x="37099" y="53350"/>
                    <a:pt x="34849" y="61217"/>
                  </a:cubicBezTo>
                  <a:cubicBezTo>
                    <a:pt x="33161" y="66750"/>
                    <a:pt x="32121" y="72814"/>
                    <a:pt x="31720" y="79395"/>
                  </a:cubicBezTo>
                  <a:lnTo>
                    <a:pt x="23290" y="79395"/>
                  </a:lnTo>
                  <a:cubicBezTo>
                    <a:pt x="23367" y="74178"/>
                    <a:pt x="24377" y="67875"/>
                    <a:pt x="26303" y="60493"/>
                  </a:cubicBezTo>
                  <a:cubicBezTo>
                    <a:pt x="28307" y="53111"/>
                    <a:pt x="31119" y="46007"/>
                    <a:pt x="34726" y="39180"/>
                  </a:cubicBezTo>
                  <a:cubicBezTo>
                    <a:pt x="38424" y="32360"/>
                    <a:pt x="42354" y="26581"/>
                    <a:pt x="46531" y="21842"/>
                  </a:cubicBezTo>
                  <a:lnTo>
                    <a:pt x="14021" y="21842"/>
                  </a:lnTo>
                  <a:close/>
                </a:path>
              </a:pathLst>
            </a:custGeom>
            <a:noFill/>
            <a:ln w="23108" cap="rnd">
              <a:solidFill>
                <a:srgbClr val="FFFFFF"/>
              </a:solidFill>
              <a:prstDash val="solid"/>
              <a:round/>
            </a:ln>
          </p:spPr>
          <p:txBody>
            <a:bodyPr rtlCol="0" anchor="ctr"/>
            <a:lstStyle/>
            <a:p>
              <a:endParaRPr lang="en-US">
                <a:noFill/>
              </a:endParaRPr>
            </a:p>
          </p:txBody>
        </p:sp>
        <p:sp>
          <p:nvSpPr>
            <p:cNvPr id="1158" name="Freeform: Shape 1157">
              <a:extLst>
                <a:ext uri="{FF2B5EF4-FFF2-40B4-BE49-F238E27FC236}">
                  <a16:creationId xmlns:a16="http://schemas.microsoft.com/office/drawing/2014/main" id="{17ECD22C-41E5-4B36-95B5-5A91B930A00F}"/>
                </a:ext>
              </a:extLst>
            </p:cNvPr>
            <p:cNvSpPr/>
            <p:nvPr/>
          </p:nvSpPr>
          <p:spPr>
            <a:xfrm>
              <a:off x="4603248" y="2696269"/>
              <a:ext cx="46234" cy="69351"/>
            </a:xfrm>
            <a:custGeom>
              <a:avLst/>
              <a:gdLst>
                <a:gd name="connsiteX0" fmla="*/ 4674 w 46233"/>
                <a:gd name="connsiteY0" fmla="*/ 12495 h 69350"/>
                <a:gd name="connsiteX1" fmla="*/ 4674 w 46233"/>
                <a:gd name="connsiteY1" fmla="*/ 4674 h 69350"/>
                <a:gd name="connsiteX2" fmla="*/ 47532 w 46233"/>
                <a:gd name="connsiteY2" fmla="*/ 4674 h 69350"/>
                <a:gd name="connsiteX3" fmla="*/ 47532 w 46233"/>
                <a:gd name="connsiteY3" fmla="*/ 11054 h 69350"/>
                <a:gd name="connsiteX4" fmla="*/ 35011 w 46233"/>
                <a:gd name="connsiteY4" fmla="*/ 28993 h 69350"/>
                <a:gd name="connsiteX5" fmla="*/ 25502 w 46233"/>
                <a:gd name="connsiteY5" fmla="*/ 51870 h 69350"/>
                <a:gd name="connsiteX6" fmla="*/ 22373 w 46233"/>
                <a:gd name="connsiteY6" fmla="*/ 70048 h 69350"/>
                <a:gd name="connsiteX7" fmla="*/ 13943 w 46233"/>
                <a:gd name="connsiteY7" fmla="*/ 70048 h 69350"/>
                <a:gd name="connsiteX8" fmla="*/ 16956 w 46233"/>
                <a:gd name="connsiteY8" fmla="*/ 51146 h 69350"/>
                <a:gd name="connsiteX9" fmla="*/ 25379 w 46233"/>
                <a:gd name="connsiteY9" fmla="*/ 29832 h 69350"/>
                <a:gd name="connsiteX10" fmla="*/ 37183 w 46233"/>
                <a:gd name="connsiteY10" fmla="*/ 12495 h 69350"/>
                <a:gd name="connsiteX11" fmla="*/ 4674 w 46233"/>
                <a:gd name="connsiteY11" fmla="*/ 12495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33" h="69350">
                  <a:moveTo>
                    <a:pt x="4674" y="12495"/>
                  </a:moveTo>
                  <a:lnTo>
                    <a:pt x="4674" y="4674"/>
                  </a:lnTo>
                  <a:lnTo>
                    <a:pt x="47532" y="4674"/>
                  </a:lnTo>
                  <a:lnTo>
                    <a:pt x="47532" y="11054"/>
                  </a:lnTo>
                  <a:cubicBezTo>
                    <a:pt x="43363" y="15546"/>
                    <a:pt x="39187" y="21526"/>
                    <a:pt x="35011" y="28993"/>
                  </a:cubicBezTo>
                  <a:cubicBezTo>
                    <a:pt x="30919" y="36375"/>
                    <a:pt x="27752" y="44003"/>
                    <a:pt x="25502" y="51870"/>
                  </a:cubicBezTo>
                  <a:cubicBezTo>
                    <a:pt x="23814" y="57403"/>
                    <a:pt x="22774" y="63467"/>
                    <a:pt x="22373" y="70048"/>
                  </a:cubicBezTo>
                  <a:lnTo>
                    <a:pt x="13943" y="70048"/>
                  </a:lnTo>
                  <a:cubicBezTo>
                    <a:pt x="14020" y="64831"/>
                    <a:pt x="15030" y="58528"/>
                    <a:pt x="16956" y="51146"/>
                  </a:cubicBezTo>
                  <a:cubicBezTo>
                    <a:pt x="18960" y="43764"/>
                    <a:pt x="21772" y="36660"/>
                    <a:pt x="25379" y="29832"/>
                  </a:cubicBezTo>
                  <a:cubicBezTo>
                    <a:pt x="29077" y="23013"/>
                    <a:pt x="33007" y="17234"/>
                    <a:pt x="37183" y="12495"/>
                  </a:cubicBezTo>
                  <a:lnTo>
                    <a:pt x="4674" y="12495"/>
                  </a:lnTo>
                  <a:close/>
                </a:path>
              </a:pathLst>
            </a:custGeom>
            <a:solidFill>
              <a:srgbClr val="4285F4"/>
            </a:solidFill>
            <a:ln w="7703" cap="sq">
              <a:noFill/>
              <a:prstDash val="solid"/>
              <a:miter/>
            </a:ln>
          </p:spPr>
          <p:txBody>
            <a:bodyPr rtlCol="0" anchor="ctr"/>
            <a:lstStyle/>
            <a:p>
              <a:endParaRPr lang="en-US">
                <a:noFill/>
              </a:endParaRPr>
            </a:p>
          </p:txBody>
        </p:sp>
        <p:sp>
          <p:nvSpPr>
            <p:cNvPr id="1159" name="Freeform: Shape 1158">
              <a:extLst>
                <a:ext uri="{FF2B5EF4-FFF2-40B4-BE49-F238E27FC236}">
                  <a16:creationId xmlns:a16="http://schemas.microsoft.com/office/drawing/2014/main" id="{D24F826E-A17F-4A50-A733-5B63C4DE6AA3}"/>
                </a:ext>
              </a:extLst>
            </p:cNvPr>
            <p:cNvSpPr/>
            <p:nvPr/>
          </p:nvSpPr>
          <p:spPr>
            <a:xfrm>
              <a:off x="4566530" y="2793714"/>
              <a:ext cx="69351" cy="92467"/>
            </a:xfrm>
            <a:custGeom>
              <a:avLst/>
              <a:gdLst>
                <a:gd name="connsiteX0" fmla="*/ 56525 w 69350"/>
                <a:gd name="connsiteY0" fmla="*/ 30518 h 92467"/>
                <a:gd name="connsiteX1" fmla="*/ 48457 w 69350"/>
                <a:gd name="connsiteY1" fmla="*/ 31119 h 92467"/>
                <a:gd name="connsiteX2" fmla="*/ 45444 w 69350"/>
                <a:gd name="connsiteY2" fmla="*/ 24138 h 92467"/>
                <a:gd name="connsiteX3" fmla="*/ 37261 w 69350"/>
                <a:gd name="connsiteY3" fmla="*/ 20640 h 92467"/>
                <a:gd name="connsiteX4" fmla="*/ 30395 w 69350"/>
                <a:gd name="connsiteY4" fmla="*/ 22813 h 92467"/>
                <a:gd name="connsiteX5" fmla="*/ 24377 w 69350"/>
                <a:gd name="connsiteY5" fmla="*/ 31119 h 92467"/>
                <a:gd name="connsiteX6" fmla="*/ 22088 w 69350"/>
                <a:gd name="connsiteY6" fmla="*/ 46292 h 92467"/>
                <a:gd name="connsiteX7" fmla="*/ 29193 w 69350"/>
                <a:gd name="connsiteY7" fmla="*/ 39665 h 92467"/>
                <a:gd name="connsiteX8" fmla="*/ 38224 w 69350"/>
                <a:gd name="connsiteY8" fmla="*/ 37500 h 92467"/>
                <a:gd name="connsiteX9" fmla="*/ 51948 w 69350"/>
                <a:gd name="connsiteY9" fmla="*/ 43518 h 92467"/>
                <a:gd name="connsiteX10" fmla="*/ 57727 w 69350"/>
                <a:gd name="connsiteY10" fmla="*/ 58929 h 92467"/>
                <a:gd name="connsiteX11" fmla="*/ 54960 w 69350"/>
                <a:gd name="connsiteY11" fmla="*/ 70611 h 92467"/>
                <a:gd name="connsiteX12" fmla="*/ 47617 w 69350"/>
                <a:gd name="connsiteY12" fmla="*/ 78794 h 92467"/>
                <a:gd name="connsiteX13" fmla="*/ 37022 w 69350"/>
                <a:gd name="connsiteY13" fmla="*/ 81568 h 92467"/>
                <a:gd name="connsiteX14" fmla="*/ 20401 w 69350"/>
                <a:gd name="connsiteY14" fmla="*/ 74101 h 92467"/>
                <a:gd name="connsiteX15" fmla="*/ 14021 w 69350"/>
                <a:gd name="connsiteY15" fmla="*/ 49536 h 92467"/>
                <a:gd name="connsiteX16" fmla="*/ 21125 w 69350"/>
                <a:gd name="connsiteY16" fmla="*/ 21603 h 92467"/>
                <a:gd name="connsiteX17" fmla="*/ 37738 w 69350"/>
                <a:gd name="connsiteY17" fmla="*/ 14021 h 92467"/>
                <a:gd name="connsiteX18" fmla="*/ 50507 w 69350"/>
                <a:gd name="connsiteY18" fmla="*/ 18474 h 92467"/>
                <a:gd name="connsiteX19" fmla="*/ 56525 w 69350"/>
                <a:gd name="connsiteY19" fmla="*/ 30518 h 92467"/>
                <a:gd name="connsiteX20" fmla="*/ 23414 w 69350"/>
                <a:gd name="connsiteY20" fmla="*/ 59052 h 92467"/>
                <a:gd name="connsiteX21" fmla="*/ 25101 w 69350"/>
                <a:gd name="connsiteY21" fmla="*/ 67120 h 92467"/>
                <a:gd name="connsiteX22" fmla="*/ 30033 w 69350"/>
                <a:gd name="connsiteY22" fmla="*/ 72899 h 92467"/>
                <a:gd name="connsiteX23" fmla="*/ 36899 w 69350"/>
                <a:gd name="connsiteY23" fmla="*/ 74941 h 92467"/>
                <a:gd name="connsiteX24" fmla="*/ 45691 w 69350"/>
                <a:gd name="connsiteY24" fmla="*/ 70850 h 92467"/>
                <a:gd name="connsiteX25" fmla="*/ 49420 w 69350"/>
                <a:gd name="connsiteY25" fmla="*/ 59530 h 92467"/>
                <a:gd name="connsiteX26" fmla="*/ 45691 w 69350"/>
                <a:gd name="connsiteY26" fmla="*/ 48696 h 92467"/>
                <a:gd name="connsiteX27" fmla="*/ 36536 w 69350"/>
                <a:gd name="connsiteY27" fmla="*/ 44720 h 92467"/>
                <a:gd name="connsiteX28" fmla="*/ 27143 w 69350"/>
                <a:gd name="connsiteY28" fmla="*/ 48696 h 92467"/>
                <a:gd name="connsiteX29" fmla="*/ 23414 w 69350"/>
                <a:gd name="connsiteY29" fmla="*/ 5905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350" h="92467">
                  <a:moveTo>
                    <a:pt x="56525" y="30518"/>
                  </a:moveTo>
                  <a:lnTo>
                    <a:pt x="48457" y="31119"/>
                  </a:lnTo>
                  <a:cubicBezTo>
                    <a:pt x="47733" y="27906"/>
                    <a:pt x="46731" y="25579"/>
                    <a:pt x="45444" y="24138"/>
                  </a:cubicBezTo>
                  <a:cubicBezTo>
                    <a:pt x="43202" y="21803"/>
                    <a:pt x="40474" y="20640"/>
                    <a:pt x="37261" y="20640"/>
                  </a:cubicBezTo>
                  <a:cubicBezTo>
                    <a:pt x="34695" y="20640"/>
                    <a:pt x="32406" y="21364"/>
                    <a:pt x="30395" y="22813"/>
                  </a:cubicBezTo>
                  <a:cubicBezTo>
                    <a:pt x="27906" y="24739"/>
                    <a:pt x="25903" y="27505"/>
                    <a:pt x="24377" y="31119"/>
                  </a:cubicBezTo>
                  <a:cubicBezTo>
                    <a:pt x="22936" y="34649"/>
                    <a:pt x="22173" y="39703"/>
                    <a:pt x="22088" y="46292"/>
                  </a:cubicBezTo>
                  <a:cubicBezTo>
                    <a:pt x="24015" y="43317"/>
                    <a:pt x="26388" y="41113"/>
                    <a:pt x="29193" y="39665"/>
                  </a:cubicBezTo>
                  <a:cubicBezTo>
                    <a:pt x="32083" y="38224"/>
                    <a:pt x="35095" y="37500"/>
                    <a:pt x="38224" y="37500"/>
                  </a:cubicBezTo>
                  <a:cubicBezTo>
                    <a:pt x="43602" y="37500"/>
                    <a:pt x="48180" y="39503"/>
                    <a:pt x="51948" y="43518"/>
                  </a:cubicBezTo>
                  <a:cubicBezTo>
                    <a:pt x="55800" y="47532"/>
                    <a:pt x="57727" y="52672"/>
                    <a:pt x="57727" y="58929"/>
                  </a:cubicBezTo>
                  <a:cubicBezTo>
                    <a:pt x="57727" y="63105"/>
                    <a:pt x="56802" y="66997"/>
                    <a:pt x="54960" y="70611"/>
                  </a:cubicBezTo>
                  <a:cubicBezTo>
                    <a:pt x="53196" y="74140"/>
                    <a:pt x="50745" y="76868"/>
                    <a:pt x="47617" y="78794"/>
                  </a:cubicBezTo>
                  <a:cubicBezTo>
                    <a:pt x="44481" y="80643"/>
                    <a:pt x="40952" y="81568"/>
                    <a:pt x="37022" y="81568"/>
                  </a:cubicBezTo>
                  <a:cubicBezTo>
                    <a:pt x="30195" y="81568"/>
                    <a:pt x="24662" y="79079"/>
                    <a:pt x="20401" y="74101"/>
                  </a:cubicBezTo>
                  <a:cubicBezTo>
                    <a:pt x="16147" y="69123"/>
                    <a:pt x="14021" y="60940"/>
                    <a:pt x="14021" y="49536"/>
                  </a:cubicBezTo>
                  <a:cubicBezTo>
                    <a:pt x="14021" y="36698"/>
                    <a:pt x="16394" y="27382"/>
                    <a:pt x="21125" y="21603"/>
                  </a:cubicBezTo>
                  <a:cubicBezTo>
                    <a:pt x="25217" y="16548"/>
                    <a:pt x="30757" y="14021"/>
                    <a:pt x="37738" y="14021"/>
                  </a:cubicBezTo>
                  <a:cubicBezTo>
                    <a:pt x="42963" y="14021"/>
                    <a:pt x="47216" y="15508"/>
                    <a:pt x="50507" y="18474"/>
                  </a:cubicBezTo>
                  <a:cubicBezTo>
                    <a:pt x="53874" y="21364"/>
                    <a:pt x="55885" y="25379"/>
                    <a:pt x="56525" y="30518"/>
                  </a:cubicBezTo>
                  <a:close/>
                  <a:moveTo>
                    <a:pt x="23414" y="59052"/>
                  </a:moveTo>
                  <a:cubicBezTo>
                    <a:pt x="23414" y="61857"/>
                    <a:pt x="23976" y="64546"/>
                    <a:pt x="25101" y="67120"/>
                  </a:cubicBezTo>
                  <a:cubicBezTo>
                    <a:pt x="26303" y="69609"/>
                    <a:pt x="27952" y="71535"/>
                    <a:pt x="30033" y="72899"/>
                  </a:cubicBezTo>
                  <a:cubicBezTo>
                    <a:pt x="32206" y="74263"/>
                    <a:pt x="34495" y="74941"/>
                    <a:pt x="36899" y="74941"/>
                  </a:cubicBezTo>
                  <a:cubicBezTo>
                    <a:pt x="40274" y="74941"/>
                    <a:pt x="43202" y="73577"/>
                    <a:pt x="45691" y="70850"/>
                  </a:cubicBezTo>
                  <a:cubicBezTo>
                    <a:pt x="48180" y="68037"/>
                    <a:pt x="49420" y="64269"/>
                    <a:pt x="49420" y="59530"/>
                  </a:cubicBezTo>
                  <a:cubicBezTo>
                    <a:pt x="49420" y="54960"/>
                    <a:pt x="48180" y="51347"/>
                    <a:pt x="45691" y="48696"/>
                  </a:cubicBezTo>
                  <a:cubicBezTo>
                    <a:pt x="43279" y="46045"/>
                    <a:pt x="40227" y="44720"/>
                    <a:pt x="36536" y="44720"/>
                  </a:cubicBezTo>
                  <a:cubicBezTo>
                    <a:pt x="32845" y="44720"/>
                    <a:pt x="29717" y="46045"/>
                    <a:pt x="27143" y="48696"/>
                  </a:cubicBezTo>
                  <a:cubicBezTo>
                    <a:pt x="24662" y="51347"/>
                    <a:pt x="23414" y="54799"/>
                    <a:pt x="23414" y="59052"/>
                  </a:cubicBezTo>
                  <a:close/>
                </a:path>
              </a:pathLst>
            </a:custGeom>
            <a:noFill/>
            <a:ln w="23108" cap="rnd">
              <a:solidFill>
                <a:srgbClr val="FFFFFF"/>
              </a:solidFill>
              <a:prstDash val="solid"/>
              <a:round/>
            </a:ln>
          </p:spPr>
          <p:txBody>
            <a:bodyPr rtlCol="0" anchor="ctr"/>
            <a:lstStyle/>
            <a:p>
              <a:endParaRPr lang="en-US">
                <a:noFill/>
              </a:endParaRPr>
            </a:p>
          </p:txBody>
        </p:sp>
        <p:sp>
          <p:nvSpPr>
            <p:cNvPr id="1160" name="Freeform: Shape 1159">
              <a:extLst>
                <a:ext uri="{FF2B5EF4-FFF2-40B4-BE49-F238E27FC236}">
                  <a16:creationId xmlns:a16="http://schemas.microsoft.com/office/drawing/2014/main" id="{29EFEBA2-1D48-46BF-BC02-087AC3D901AC}"/>
                </a:ext>
              </a:extLst>
            </p:cNvPr>
            <p:cNvSpPr/>
            <p:nvPr/>
          </p:nvSpPr>
          <p:spPr>
            <a:xfrm>
              <a:off x="4575877" y="2803061"/>
              <a:ext cx="46234" cy="69351"/>
            </a:xfrm>
            <a:custGeom>
              <a:avLst/>
              <a:gdLst>
                <a:gd name="connsiteX0" fmla="*/ 47178 w 46233"/>
                <a:gd name="connsiteY0" fmla="*/ 21171 h 69350"/>
                <a:gd name="connsiteX1" fmla="*/ 39110 w 46233"/>
                <a:gd name="connsiteY1" fmla="*/ 21772 h 69350"/>
                <a:gd name="connsiteX2" fmla="*/ 36097 w 46233"/>
                <a:gd name="connsiteY2" fmla="*/ 14791 h 69350"/>
                <a:gd name="connsiteX3" fmla="*/ 27914 w 46233"/>
                <a:gd name="connsiteY3" fmla="*/ 11293 h 69350"/>
                <a:gd name="connsiteX4" fmla="*/ 21048 w 46233"/>
                <a:gd name="connsiteY4" fmla="*/ 13466 h 69350"/>
                <a:gd name="connsiteX5" fmla="*/ 15030 w 46233"/>
                <a:gd name="connsiteY5" fmla="*/ 21772 h 69350"/>
                <a:gd name="connsiteX6" fmla="*/ 12741 w 46233"/>
                <a:gd name="connsiteY6" fmla="*/ 36945 h 69350"/>
                <a:gd name="connsiteX7" fmla="*/ 19846 w 46233"/>
                <a:gd name="connsiteY7" fmla="*/ 30318 h 69350"/>
                <a:gd name="connsiteX8" fmla="*/ 28877 w 46233"/>
                <a:gd name="connsiteY8" fmla="*/ 28153 h 69350"/>
                <a:gd name="connsiteX9" fmla="*/ 42601 w 46233"/>
                <a:gd name="connsiteY9" fmla="*/ 34171 h 69350"/>
                <a:gd name="connsiteX10" fmla="*/ 48380 w 46233"/>
                <a:gd name="connsiteY10" fmla="*/ 49582 h 69350"/>
                <a:gd name="connsiteX11" fmla="*/ 45613 w 46233"/>
                <a:gd name="connsiteY11" fmla="*/ 61264 h 69350"/>
                <a:gd name="connsiteX12" fmla="*/ 38270 w 46233"/>
                <a:gd name="connsiteY12" fmla="*/ 69447 h 69350"/>
                <a:gd name="connsiteX13" fmla="*/ 27675 w 46233"/>
                <a:gd name="connsiteY13" fmla="*/ 72221 h 69350"/>
                <a:gd name="connsiteX14" fmla="*/ 11054 w 46233"/>
                <a:gd name="connsiteY14" fmla="*/ 64754 h 69350"/>
                <a:gd name="connsiteX15" fmla="*/ 4674 w 46233"/>
                <a:gd name="connsiteY15" fmla="*/ 40189 h 69350"/>
                <a:gd name="connsiteX16" fmla="*/ 11778 w 46233"/>
                <a:gd name="connsiteY16" fmla="*/ 12256 h 69350"/>
                <a:gd name="connsiteX17" fmla="*/ 28391 w 46233"/>
                <a:gd name="connsiteY17" fmla="*/ 4674 h 69350"/>
                <a:gd name="connsiteX18" fmla="*/ 41160 w 46233"/>
                <a:gd name="connsiteY18" fmla="*/ 9127 h 69350"/>
                <a:gd name="connsiteX19" fmla="*/ 47178 w 46233"/>
                <a:gd name="connsiteY19" fmla="*/ 21171 h 69350"/>
                <a:gd name="connsiteX20" fmla="*/ 14067 w 46233"/>
                <a:gd name="connsiteY20" fmla="*/ 49705 h 69350"/>
                <a:gd name="connsiteX21" fmla="*/ 15754 w 46233"/>
                <a:gd name="connsiteY21" fmla="*/ 57773 h 69350"/>
                <a:gd name="connsiteX22" fmla="*/ 20686 w 46233"/>
                <a:gd name="connsiteY22" fmla="*/ 63552 h 69350"/>
                <a:gd name="connsiteX23" fmla="*/ 27551 w 46233"/>
                <a:gd name="connsiteY23" fmla="*/ 65594 h 69350"/>
                <a:gd name="connsiteX24" fmla="*/ 36344 w 46233"/>
                <a:gd name="connsiteY24" fmla="*/ 61502 h 69350"/>
                <a:gd name="connsiteX25" fmla="*/ 40073 w 46233"/>
                <a:gd name="connsiteY25" fmla="*/ 50183 h 69350"/>
                <a:gd name="connsiteX26" fmla="*/ 36344 w 46233"/>
                <a:gd name="connsiteY26" fmla="*/ 39349 h 69350"/>
                <a:gd name="connsiteX27" fmla="*/ 27189 w 46233"/>
                <a:gd name="connsiteY27" fmla="*/ 35373 h 69350"/>
                <a:gd name="connsiteX28" fmla="*/ 17796 w 46233"/>
                <a:gd name="connsiteY28" fmla="*/ 39349 h 69350"/>
                <a:gd name="connsiteX29" fmla="*/ 14067 w 46233"/>
                <a:gd name="connsiteY29" fmla="*/ 49705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33" h="69350">
                  <a:moveTo>
                    <a:pt x="47178" y="21171"/>
                  </a:moveTo>
                  <a:lnTo>
                    <a:pt x="39110" y="21772"/>
                  </a:lnTo>
                  <a:cubicBezTo>
                    <a:pt x="38386" y="18559"/>
                    <a:pt x="37384" y="16232"/>
                    <a:pt x="36097" y="14791"/>
                  </a:cubicBezTo>
                  <a:cubicBezTo>
                    <a:pt x="33855" y="12456"/>
                    <a:pt x="31127" y="11293"/>
                    <a:pt x="27914" y="11293"/>
                  </a:cubicBezTo>
                  <a:cubicBezTo>
                    <a:pt x="25348" y="11293"/>
                    <a:pt x="23059" y="12017"/>
                    <a:pt x="21048" y="13466"/>
                  </a:cubicBezTo>
                  <a:cubicBezTo>
                    <a:pt x="18559" y="15392"/>
                    <a:pt x="16556" y="18158"/>
                    <a:pt x="15030" y="21772"/>
                  </a:cubicBezTo>
                  <a:cubicBezTo>
                    <a:pt x="13589" y="25301"/>
                    <a:pt x="12826" y="30356"/>
                    <a:pt x="12741" y="36945"/>
                  </a:cubicBezTo>
                  <a:cubicBezTo>
                    <a:pt x="14668" y="33970"/>
                    <a:pt x="17041" y="31766"/>
                    <a:pt x="19846" y="30318"/>
                  </a:cubicBezTo>
                  <a:cubicBezTo>
                    <a:pt x="22735" y="28877"/>
                    <a:pt x="25748" y="28153"/>
                    <a:pt x="28877" y="28153"/>
                  </a:cubicBezTo>
                  <a:cubicBezTo>
                    <a:pt x="34255" y="28153"/>
                    <a:pt x="38833" y="30156"/>
                    <a:pt x="42601" y="34171"/>
                  </a:cubicBezTo>
                  <a:cubicBezTo>
                    <a:pt x="46453" y="38185"/>
                    <a:pt x="48380" y="43325"/>
                    <a:pt x="48380" y="49582"/>
                  </a:cubicBezTo>
                  <a:cubicBezTo>
                    <a:pt x="48380" y="53758"/>
                    <a:pt x="47455" y="57650"/>
                    <a:pt x="45613" y="61264"/>
                  </a:cubicBezTo>
                  <a:cubicBezTo>
                    <a:pt x="43849" y="64793"/>
                    <a:pt x="41398" y="67521"/>
                    <a:pt x="38270" y="69447"/>
                  </a:cubicBezTo>
                  <a:cubicBezTo>
                    <a:pt x="35134" y="71296"/>
                    <a:pt x="31605" y="72221"/>
                    <a:pt x="27675" y="72221"/>
                  </a:cubicBezTo>
                  <a:cubicBezTo>
                    <a:pt x="20848" y="72221"/>
                    <a:pt x="15315" y="69732"/>
                    <a:pt x="11054" y="64754"/>
                  </a:cubicBezTo>
                  <a:cubicBezTo>
                    <a:pt x="6800" y="59776"/>
                    <a:pt x="4674" y="51593"/>
                    <a:pt x="4674" y="40189"/>
                  </a:cubicBezTo>
                  <a:cubicBezTo>
                    <a:pt x="4674" y="27351"/>
                    <a:pt x="7047" y="18035"/>
                    <a:pt x="11778" y="12256"/>
                  </a:cubicBezTo>
                  <a:cubicBezTo>
                    <a:pt x="15870" y="7201"/>
                    <a:pt x="21410" y="4674"/>
                    <a:pt x="28391" y="4674"/>
                  </a:cubicBezTo>
                  <a:cubicBezTo>
                    <a:pt x="33616" y="4674"/>
                    <a:pt x="37869" y="6161"/>
                    <a:pt x="41160" y="9127"/>
                  </a:cubicBezTo>
                  <a:cubicBezTo>
                    <a:pt x="44527" y="12017"/>
                    <a:pt x="46538" y="16032"/>
                    <a:pt x="47178" y="21171"/>
                  </a:cubicBezTo>
                  <a:close/>
                  <a:moveTo>
                    <a:pt x="14067" y="49705"/>
                  </a:moveTo>
                  <a:cubicBezTo>
                    <a:pt x="14067" y="52510"/>
                    <a:pt x="14629" y="55199"/>
                    <a:pt x="15754" y="57773"/>
                  </a:cubicBezTo>
                  <a:cubicBezTo>
                    <a:pt x="16956" y="60262"/>
                    <a:pt x="18605" y="62188"/>
                    <a:pt x="20686" y="63552"/>
                  </a:cubicBezTo>
                  <a:cubicBezTo>
                    <a:pt x="22859" y="64916"/>
                    <a:pt x="25147" y="65594"/>
                    <a:pt x="27551" y="65594"/>
                  </a:cubicBezTo>
                  <a:cubicBezTo>
                    <a:pt x="30927" y="65594"/>
                    <a:pt x="33855" y="64230"/>
                    <a:pt x="36344" y="61502"/>
                  </a:cubicBezTo>
                  <a:cubicBezTo>
                    <a:pt x="38833" y="58690"/>
                    <a:pt x="40073" y="54922"/>
                    <a:pt x="40073" y="50183"/>
                  </a:cubicBezTo>
                  <a:cubicBezTo>
                    <a:pt x="40073" y="45613"/>
                    <a:pt x="38833" y="41999"/>
                    <a:pt x="36344" y="39349"/>
                  </a:cubicBezTo>
                  <a:cubicBezTo>
                    <a:pt x="33932" y="36698"/>
                    <a:pt x="30880" y="35373"/>
                    <a:pt x="27189" y="35373"/>
                  </a:cubicBezTo>
                  <a:cubicBezTo>
                    <a:pt x="23498" y="35373"/>
                    <a:pt x="20370" y="36698"/>
                    <a:pt x="17796" y="39349"/>
                  </a:cubicBezTo>
                  <a:cubicBezTo>
                    <a:pt x="15315" y="41999"/>
                    <a:pt x="14067" y="45452"/>
                    <a:pt x="14067" y="49705"/>
                  </a:cubicBezTo>
                  <a:close/>
                </a:path>
              </a:pathLst>
            </a:custGeom>
            <a:solidFill>
              <a:srgbClr val="4285F4"/>
            </a:solidFill>
            <a:ln w="7703" cap="sq">
              <a:noFill/>
              <a:prstDash val="solid"/>
              <a:miter/>
            </a:ln>
          </p:spPr>
          <p:txBody>
            <a:bodyPr rtlCol="0" anchor="ctr"/>
            <a:lstStyle/>
            <a:p>
              <a:endParaRPr lang="en-US">
                <a:noFill/>
              </a:endParaRPr>
            </a:p>
          </p:txBody>
        </p:sp>
        <p:sp>
          <p:nvSpPr>
            <p:cNvPr id="1161" name="Freeform: Shape 1160">
              <a:extLst>
                <a:ext uri="{FF2B5EF4-FFF2-40B4-BE49-F238E27FC236}">
                  <a16:creationId xmlns:a16="http://schemas.microsoft.com/office/drawing/2014/main" id="{BAC76A81-D2F5-4C6A-BEC2-86AFF29C0ABB}"/>
                </a:ext>
              </a:extLst>
            </p:cNvPr>
            <p:cNvSpPr/>
            <p:nvPr/>
          </p:nvSpPr>
          <p:spPr>
            <a:xfrm>
              <a:off x="4540370" y="2910500"/>
              <a:ext cx="69351" cy="92467"/>
            </a:xfrm>
            <a:custGeom>
              <a:avLst/>
              <a:gdLst>
                <a:gd name="connsiteX0" fmla="*/ 14021 w 69350"/>
                <a:gd name="connsiteY0" fmla="*/ 61942 h 92467"/>
                <a:gd name="connsiteX1" fmla="*/ 22574 w 69350"/>
                <a:gd name="connsiteY1" fmla="*/ 61217 h 92467"/>
                <a:gd name="connsiteX2" fmla="*/ 26904 w 69350"/>
                <a:gd name="connsiteY2" fmla="*/ 70611 h 92467"/>
                <a:gd name="connsiteX3" fmla="*/ 35334 w 69350"/>
                <a:gd name="connsiteY3" fmla="*/ 73739 h 92467"/>
                <a:gd name="connsiteX4" fmla="*/ 45205 w 69350"/>
                <a:gd name="connsiteY4" fmla="*/ 69285 h 92467"/>
                <a:gd name="connsiteX5" fmla="*/ 49297 w 69350"/>
                <a:gd name="connsiteY5" fmla="*/ 57611 h 92467"/>
                <a:gd name="connsiteX6" fmla="*/ 45328 w 69350"/>
                <a:gd name="connsiteY6" fmla="*/ 46654 h 92467"/>
                <a:gd name="connsiteX7" fmla="*/ 35095 w 69350"/>
                <a:gd name="connsiteY7" fmla="*/ 42555 h 92467"/>
                <a:gd name="connsiteX8" fmla="*/ 27991 w 69350"/>
                <a:gd name="connsiteY8" fmla="*/ 44365 h 92467"/>
                <a:gd name="connsiteX9" fmla="*/ 23052 w 69350"/>
                <a:gd name="connsiteY9" fmla="*/ 48942 h 92467"/>
                <a:gd name="connsiteX10" fmla="*/ 15469 w 69350"/>
                <a:gd name="connsiteY10" fmla="*/ 47979 h 92467"/>
                <a:gd name="connsiteX11" fmla="*/ 21849 w 69350"/>
                <a:gd name="connsiteY11" fmla="*/ 14021 h 92467"/>
                <a:gd name="connsiteX12" fmla="*/ 54837 w 69350"/>
                <a:gd name="connsiteY12" fmla="*/ 14021 h 92467"/>
                <a:gd name="connsiteX13" fmla="*/ 54837 w 69350"/>
                <a:gd name="connsiteY13" fmla="*/ 21726 h 92467"/>
                <a:gd name="connsiteX14" fmla="*/ 28353 w 69350"/>
                <a:gd name="connsiteY14" fmla="*/ 21726 h 92467"/>
                <a:gd name="connsiteX15" fmla="*/ 24854 w 69350"/>
                <a:gd name="connsiteY15" fmla="*/ 39549 h 92467"/>
                <a:gd name="connsiteX16" fmla="*/ 37261 w 69350"/>
                <a:gd name="connsiteY16" fmla="*/ 35334 h 92467"/>
                <a:gd name="connsiteX17" fmla="*/ 51824 w 69350"/>
                <a:gd name="connsiteY17" fmla="*/ 41352 h 92467"/>
                <a:gd name="connsiteX18" fmla="*/ 57850 w 69350"/>
                <a:gd name="connsiteY18" fmla="*/ 56887 h 92467"/>
                <a:gd name="connsiteX19" fmla="*/ 52672 w 69350"/>
                <a:gd name="connsiteY19" fmla="*/ 72414 h 92467"/>
                <a:gd name="connsiteX20" fmla="*/ 35334 w 69350"/>
                <a:gd name="connsiteY20" fmla="*/ 80366 h 92467"/>
                <a:gd name="connsiteX21" fmla="*/ 20524 w 69350"/>
                <a:gd name="connsiteY21" fmla="*/ 75303 h 92467"/>
                <a:gd name="connsiteX22" fmla="*/ 14021 w 69350"/>
                <a:gd name="connsiteY22" fmla="*/ 6194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14021" y="61942"/>
                  </a:moveTo>
                  <a:lnTo>
                    <a:pt x="22574" y="61217"/>
                  </a:lnTo>
                  <a:cubicBezTo>
                    <a:pt x="23213" y="65394"/>
                    <a:pt x="24654" y="68522"/>
                    <a:pt x="26904" y="70611"/>
                  </a:cubicBezTo>
                  <a:cubicBezTo>
                    <a:pt x="29231" y="72699"/>
                    <a:pt x="32044" y="73739"/>
                    <a:pt x="35334" y="73739"/>
                  </a:cubicBezTo>
                  <a:cubicBezTo>
                    <a:pt x="39187" y="73739"/>
                    <a:pt x="42477" y="72260"/>
                    <a:pt x="45205" y="69285"/>
                  </a:cubicBezTo>
                  <a:cubicBezTo>
                    <a:pt x="47933" y="66319"/>
                    <a:pt x="49297" y="62427"/>
                    <a:pt x="49297" y="57611"/>
                  </a:cubicBezTo>
                  <a:cubicBezTo>
                    <a:pt x="49297" y="52949"/>
                    <a:pt x="47971" y="49297"/>
                    <a:pt x="45328" y="46654"/>
                  </a:cubicBezTo>
                  <a:cubicBezTo>
                    <a:pt x="42755" y="43918"/>
                    <a:pt x="39349" y="42555"/>
                    <a:pt x="35095" y="42555"/>
                  </a:cubicBezTo>
                  <a:cubicBezTo>
                    <a:pt x="32522" y="42555"/>
                    <a:pt x="30156" y="43163"/>
                    <a:pt x="27991" y="44365"/>
                  </a:cubicBezTo>
                  <a:cubicBezTo>
                    <a:pt x="25903" y="45567"/>
                    <a:pt x="24254" y="47093"/>
                    <a:pt x="23052" y="48942"/>
                  </a:cubicBezTo>
                  <a:lnTo>
                    <a:pt x="15469" y="47979"/>
                  </a:lnTo>
                  <a:lnTo>
                    <a:pt x="21849" y="14021"/>
                  </a:lnTo>
                  <a:lnTo>
                    <a:pt x="54837" y="14021"/>
                  </a:lnTo>
                  <a:lnTo>
                    <a:pt x="54837" y="21726"/>
                  </a:lnTo>
                  <a:lnTo>
                    <a:pt x="28353" y="21726"/>
                  </a:lnTo>
                  <a:lnTo>
                    <a:pt x="24854" y="39549"/>
                  </a:lnTo>
                  <a:cubicBezTo>
                    <a:pt x="28792" y="36737"/>
                    <a:pt x="32922" y="35334"/>
                    <a:pt x="37261" y="35334"/>
                  </a:cubicBezTo>
                  <a:cubicBezTo>
                    <a:pt x="43040" y="35334"/>
                    <a:pt x="47894" y="37338"/>
                    <a:pt x="51824" y="41352"/>
                  </a:cubicBezTo>
                  <a:cubicBezTo>
                    <a:pt x="55839" y="45367"/>
                    <a:pt x="57850" y="50545"/>
                    <a:pt x="57850" y="56887"/>
                  </a:cubicBezTo>
                  <a:cubicBezTo>
                    <a:pt x="57850" y="62828"/>
                    <a:pt x="56124" y="67998"/>
                    <a:pt x="52672" y="72414"/>
                  </a:cubicBezTo>
                  <a:cubicBezTo>
                    <a:pt x="48418" y="77715"/>
                    <a:pt x="42639" y="80366"/>
                    <a:pt x="35334" y="80366"/>
                  </a:cubicBezTo>
                  <a:cubicBezTo>
                    <a:pt x="29316" y="80366"/>
                    <a:pt x="24377" y="78678"/>
                    <a:pt x="20524" y="75303"/>
                  </a:cubicBezTo>
                  <a:cubicBezTo>
                    <a:pt x="16748" y="71936"/>
                    <a:pt x="14583" y="67482"/>
                    <a:pt x="14021" y="61942"/>
                  </a:cubicBezTo>
                  <a:close/>
                </a:path>
              </a:pathLst>
            </a:custGeom>
            <a:noFill/>
            <a:ln w="23108" cap="rnd">
              <a:solidFill>
                <a:srgbClr val="FFFFFF"/>
              </a:solidFill>
              <a:prstDash val="solid"/>
              <a:round/>
            </a:ln>
          </p:spPr>
          <p:txBody>
            <a:bodyPr rtlCol="0" anchor="ctr"/>
            <a:lstStyle/>
            <a:p>
              <a:endParaRPr lang="en-US">
                <a:noFill/>
              </a:endParaRPr>
            </a:p>
          </p:txBody>
        </p:sp>
        <p:sp>
          <p:nvSpPr>
            <p:cNvPr id="1162" name="Freeform: Shape 1161">
              <a:extLst>
                <a:ext uri="{FF2B5EF4-FFF2-40B4-BE49-F238E27FC236}">
                  <a16:creationId xmlns:a16="http://schemas.microsoft.com/office/drawing/2014/main" id="{2331BCD8-AC5F-4B5A-99FD-63934EAC4F98}"/>
                </a:ext>
              </a:extLst>
            </p:cNvPr>
            <p:cNvSpPr/>
            <p:nvPr/>
          </p:nvSpPr>
          <p:spPr>
            <a:xfrm>
              <a:off x="4549717" y="2919847"/>
              <a:ext cx="46234" cy="69351"/>
            </a:xfrm>
            <a:custGeom>
              <a:avLst/>
              <a:gdLst>
                <a:gd name="connsiteX0" fmla="*/ 4674 w 46233"/>
                <a:gd name="connsiteY0" fmla="*/ 52595 h 69350"/>
                <a:gd name="connsiteX1" fmla="*/ 13227 w 46233"/>
                <a:gd name="connsiteY1" fmla="*/ 51870 h 69350"/>
                <a:gd name="connsiteX2" fmla="*/ 17557 w 46233"/>
                <a:gd name="connsiteY2" fmla="*/ 61264 h 69350"/>
                <a:gd name="connsiteX3" fmla="*/ 25987 w 46233"/>
                <a:gd name="connsiteY3" fmla="*/ 64392 h 69350"/>
                <a:gd name="connsiteX4" fmla="*/ 35858 w 46233"/>
                <a:gd name="connsiteY4" fmla="*/ 59938 h 69350"/>
                <a:gd name="connsiteX5" fmla="*/ 39950 w 46233"/>
                <a:gd name="connsiteY5" fmla="*/ 48264 h 69350"/>
                <a:gd name="connsiteX6" fmla="*/ 35981 w 46233"/>
                <a:gd name="connsiteY6" fmla="*/ 37307 h 69350"/>
                <a:gd name="connsiteX7" fmla="*/ 25748 w 46233"/>
                <a:gd name="connsiteY7" fmla="*/ 33207 h 69350"/>
                <a:gd name="connsiteX8" fmla="*/ 18644 w 46233"/>
                <a:gd name="connsiteY8" fmla="*/ 35018 h 69350"/>
                <a:gd name="connsiteX9" fmla="*/ 13704 w 46233"/>
                <a:gd name="connsiteY9" fmla="*/ 39595 h 69350"/>
                <a:gd name="connsiteX10" fmla="*/ 6122 w 46233"/>
                <a:gd name="connsiteY10" fmla="*/ 38632 h 69350"/>
                <a:gd name="connsiteX11" fmla="*/ 12502 w 46233"/>
                <a:gd name="connsiteY11" fmla="*/ 4674 h 69350"/>
                <a:gd name="connsiteX12" fmla="*/ 45490 w 46233"/>
                <a:gd name="connsiteY12" fmla="*/ 4674 h 69350"/>
                <a:gd name="connsiteX13" fmla="*/ 45490 w 46233"/>
                <a:gd name="connsiteY13" fmla="*/ 12379 h 69350"/>
                <a:gd name="connsiteX14" fmla="*/ 19006 w 46233"/>
                <a:gd name="connsiteY14" fmla="*/ 12379 h 69350"/>
                <a:gd name="connsiteX15" fmla="*/ 15507 w 46233"/>
                <a:gd name="connsiteY15" fmla="*/ 30202 h 69350"/>
                <a:gd name="connsiteX16" fmla="*/ 27914 w 46233"/>
                <a:gd name="connsiteY16" fmla="*/ 25987 h 69350"/>
                <a:gd name="connsiteX17" fmla="*/ 42477 w 46233"/>
                <a:gd name="connsiteY17" fmla="*/ 32005 h 69350"/>
                <a:gd name="connsiteX18" fmla="*/ 48503 w 46233"/>
                <a:gd name="connsiteY18" fmla="*/ 47540 h 69350"/>
                <a:gd name="connsiteX19" fmla="*/ 43325 w 46233"/>
                <a:gd name="connsiteY19" fmla="*/ 63067 h 69350"/>
                <a:gd name="connsiteX20" fmla="*/ 25987 w 46233"/>
                <a:gd name="connsiteY20" fmla="*/ 71019 h 69350"/>
                <a:gd name="connsiteX21" fmla="*/ 11177 w 46233"/>
                <a:gd name="connsiteY21" fmla="*/ 65956 h 69350"/>
                <a:gd name="connsiteX22" fmla="*/ 4674 w 46233"/>
                <a:gd name="connsiteY22" fmla="*/ 52595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674" y="52595"/>
                  </a:moveTo>
                  <a:lnTo>
                    <a:pt x="13227" y="51870"/>
                  </a:lnTo>
                  <a:cubicBezTo>
                    <a:pt x="13866" y="56047"/>
                    <a:pt x="15307" y="59175"/>
                    <a:pt x="17557" y="61264"/>
                  </a:cubicBezTo>
                  <a:cubicBezTo>
                    <a:pt x="19884" y="63352"/>
                    <a:pt x="22697" y="64392"/>
                    <a:pt x="25987" y="64392"/>
                  </a:cubicBezTo>
                  <a:cubicBezTo>
                    <a:pt x="29840" y="64392"/>
                    <a:pt x="33130" y="62912"/>
                    <a:pt x="35858" y="59938"/>
                  </a:cubicBezTo>
                  <a:cubicBezTo>
                    <a:pt x="38586" y="56971"/>
                    <a:pt x="39950" y="53080"/>
                    <a:pt x="39950" y="48264"/>
                  </a:cubicBezTo>
                  <a:cubicBezTo>
                    <a:pt x="39950" y="43602"/>
                    <a:pt x="38624" y="39950"/>
                    <a:pt x="35981" y="37307"/>
                  </a:cubicBezTo>
                  <a:cubicBezTo>
                    <a:pt x="33408" y="34571"/>
                    <a:pt x="30002" y="33207"/>
                    <a:pt x="25748" y="33207"/>
                  </a:cubicBezTo>
                  <a:cubicBezTo>
                    <a:pt x="23175" y="33207"/>
                    <a:pt x="20809" y="33816"/>
                    <a:pt x="18644" y="35018"/>
                  </a:cubicBezTo>
                  <a:cubicBezTo>
                    <a:pt x="16556" y="36220"/>
                    <a:pt x="14907" y="37746"/>
                    <a:pt x="13704" y="39595"/>
                  </a:cubicBezTo>
                  <a:lnTo>
                    <a:pt x="6122" y="38632"/>
                  </a:lnTo>
                  <a:lnTo>
                    <a:pt x="12502" y="4674"/>
                  </a:lnTo>
                  <a:lnTo>
                    <a:pt x="45490" y="4674"/>
                  </a:lnTo>
                  <a:lnTo>
                    <a:pt x="45490" y="12379"/>
                  </a:lnTo>
                  <a:lnTo>
                    <a:pt x="19006" y="12379"/>
                  </a:lnTo>
                  <a:lnTo>
                    <a:pt x="15507" y="30202"/>
                  </a:lnTo>
                  <a:cubicBezTo>
                    <a:pt x="19445" y="27390"/>
                    <a:pt x="23575" y="25987"/>
                    <a:pt x="27914" y="25987"/>
                  </a:cubicBezTo>
                  <a:cubicBezTo>
                    <a:pt x="33693" y="25987"/>
                    <a:pt x="38547" y="27991"/>
                    <a:pt x="42477" y="32005"/>
                  </a:cubicBezTo>
                  <a:cubicBezTo>
                    <a:pt x="46492" y="36020"/>
                    <a:pt x="48503" y="41198"/>
                    <a:pt x="48503" y="47540"/>
                  </a:cubicBezTo>
                  <a:cubicBezTo>
                    <a:pt x="48503" y="53481"/>
                    <a:pt x="46777" y="58651"/>
                    <a:pt x="43325" y="63067"/>
                  </a:cubicBezTo>
                  <a:cubicBezTo>
                    <a:pt x="39071" y="68368"/>
                    <a:pt x="33292" y="71019"/>
                    <a:pt x="25987" y="71019"/>
                  </a:cubicBezTo>
                  <a:cubicBezTo>
                    <a:pt x="19969" y="71019"/>
                    <a:pt x="15030" y="69331"/>
                    <a:pt x="11177" y="65956"/>
                  </a:cubicBezTo>
                  <a:cubicBezTo>
                    <a:pt x="7401" y="62589"/>
                    <a:pt x="5236" y="58135"/>
                    <a:pt x="4674" y="52595"/>
                  </a:cubicBezTo>
                  <a:close/>
                </a:path>
              </a:pathLst>
            </a:custGeom>
            <a:solidFill>
              <a:srgbClr val="4285F4"/>
            </a:solidFill>
            <a:ln w="7703" cap="sq">
              <a:noFill/>
              <a:prstDash val="solid"/>
              <a:miter/>
            </a:ln>
          </p:spPr>
          <p:txBody>
            <a:bodyPr rtlCol="0" anchor="ctr"/>
            <a:lstStyle/>
            <a:p>
              <a:endParaRPr lang="en-US">
                <a:noFill/>
              </a:endParaRPr>
            </a:p>
          </p:txBody>
        </p:sp>
        <p:sp>
          <p:nvSpPr>
            <p:cNvPr id="1163" name="Freeform: Shape 1162">
              <a:extLst>
                <a:ext uri="{FF2B5EF4-FFF2-40B4-BE49-F238E27FC236}">
                  <a16:creationId xmlns:a16="http://schemas.microsoft.com/office/drawing/2014/main" id="{9FE966D9-29C5-4318-84F0-A14D0A18CFB3}"/>
                </a:ext>
              </a:extLst>
            </p:cNvPr>
            <p:cNvSpPr/>
            <p:nvPr/>
          </p:nvSpPr>
          <p:spPr>
            <a:xfrm>
              <a:off x="4511196" y="3017416"/>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64" name="Freeform: Shape 1163">
              <a:extLst>
                <a:ext uri="{FF2B5EF4-FFF2-40B4-BE49-F238E27FC236}">
                  <a16:creationId xmlns:a16="http://schemas.microsoft.com/office/drawing/2014/main" id="{8E840476-B02D-4A66-96BE-9C779CBD34A7}"/>
                </a:ext>
              </a:extLst>
            </p:cNvPr>
            <p:cNvSpPr/>
            <p:nvPr/>
          </p:nvSpPr>
          <p:spPr>
            <a:xfrm>
              <a:off x="4520543" y="3026763"/>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65" name="Freeform: Shape 1164">
              <a:extLst>
                <a:ext uri="{FF2B5EF4-FFF2-40B4-BE49-F238E27FC236}">
                  <a16:creationId xmlns:a16="http://schemas.microsoft.com/office/drawing/2014/main" id="{E7051CD5-6B05-4317-84E4-1956892709D3}"/>
                </a:ext>
              </a:extLst>
            </p:cNvPr>
            <p:cNvSpPr/>
            <p:nvPr/>
          </p:nvSpPr>
          <p:spPr>
            <a:xfrm>
              <a:off x="4511196" y="3125294"/>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66" name="Freeform: Shape 1165">
              <a:extLst>
                <a:ext uri="{FF2B5EF4-FFF2-40B4-BE49-F238E27FC236}">
                  <a16:creationId xmlns:a16="http://schemas.microsoft.com/office/drawing/2014/main" id="{381D1534-50CB-4D5D-AADA-D79D8C6EE27B}"/>
                </a:ext>
              </a:extLst>
            </p:cNvPr>
            <p:cNvSpPr/>
            <p:nvPr/>
          </p:nvSpPr>
          <p:spPr>
            <a:xfrm>
              <a:off x="4520543" y="3134642"/>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67" name="Freeform: Shape 1166">
              <a:extLst>
                <a:ext uri="{FF2B5EF4-FFF2-40B4-BE49-F238E27FC236}">
                  <a16:creationId xmlns:a16="http://schemas.microsoft.com/office/drawing/2014/main" id="{950A7589-3A18-4A6D-924A-F35C17D2BF10}"/>
                </a:ext>
              </a:extLst>
            </p:cNvPr>
            <p:cNvSpPr/>
            <p:nvPr/>
          </p:nvSpPr>
          <p:spPr>
            <a:xfrm>
              <a:off x="4511196" y="3233173"/>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68" name="Freeform: Shape 1167">
              <a:extLst>
                <a:ext uri="{FF2B5EF4-FFF2-40B4-BE49-F238E27FC236}">
                  <a16:creationId xmlns:a16="http://schemas.microsoft.com/office/drawing/2014/main" id="{47D3B3A7-FCC9-4928-BA84-27A0E02D5C10}"/>
                </a:ext>
              </a:extLst>
            </p:cNvPr>
            <p:cNvSpPr/>
            <p:nvPr/>
          </p:nvSpPr>
          <p:spPr>
            <a:xfrm>
              <a:off x="4520543" y="3242520"/>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69" name="Freeform: Shape 1168">
              <a:extLst>
                <a:ext uri="{FF2B5EF4-FFF2-40B4-BE49-F238E27FC236}">
                  <a16:creationId xmlns:a16="http://schemas.microsoft.com/office/drawing/2014/main" id="{F061E249-ACC9-4420-AAAC-A0921E7EF0F2}"/>
                </a:ext>
              </a:extLst>
            </p:cNvPr>
            <p:cNvSpPr/>
            <p:nvPr/>
          </p:nvSpPr>
          <p:spPr>
            <a:xfrm>
              <a:off x="4511196" y="3341052"/>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70" name="Freeform: Shape 1169">
              <a:extLst>
                <a:ext uri="{FF2B5EF4-FFF2-40B4-BE49-F238E27FC236}">
                  <a16:creationId xmlns:a16="http://schemas.microsoft.com/office/drawing/2014/main" id="{772A6CA9-2B9B-43CA-AE16-CAB60DAA1E10}"/>
                </a:ext>
              </a:extLst>
            </p:cNvPr>
            <p:cNvSpPr/>
            <p:nvPr/>
          </p:nvSpPr>
          <p:spPr>
            <a:xfrm>
              <a:off x="4520543" y="3350399"/>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71" name="Freeform: Shape 1170">
              <a:extLst>
                <a:ext uri="{FF2B5EF4-FFF2-40B4-BE49-F238E27FC236}">
                  <a16:creationId xmlns:a16="http://schemas.microsoft.com/office/drawing/2014/main" id="{13E6BE22-E980-4FE2-A103-C0BA2809F2CC}"/>
                </a:ext>
              </a:extLst>
            </p:cNvPr>
            <p:cNvSpPr/>
            <p:nvPr/>
          </p:nvSpPr>
          <p:spPr>
            <a:xfrm>
              <a:off x="4511196" y="3448930"/>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72" name="Freeform: Shape 1171">
              <a:extLst>
                <a:ext uri="{FF2B5EF4-FFF2-40B4-BE49-F238E27FC236}">
                  <a16:creationId xmlns:a16="http://schemas.microsoft.com/office/drawing/2014/main" id="{8371EB0A-15B3-4C21-A822-4382C694B583}"/>
                </a:ext>
              </a:extLst>
            </p:cNvPr>
            <p:cNvSpPr/>
            <p:nvPr/>
          </p:nvSpPr>
          <p:spPr>
            <a:xfrm>
              <a:off x="4520543" y="3458277"/>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73" name="Freeform: Shape 1172">
              <a:extLst>
                <a:ext uri="{FF2B5EF4-FFF2-40B4-BE49-F238E27FC236}">
                  <a16:creationId xmlns:a16="http://schemas.microsoft.com/office/drawing/2014/main" id="{94A36C57-0AE3-4ECB-A9B6-1CC01A94698D}"/>
                </a:ext>
              </a:extLst>
            </p:cNvPr>
            <p:cNvSpPr/>
            <p:nvPr/>
          </p:nvSpPr>
          <p:spPr>
            <a:xfrm>
              <a:off x="4511196" y="3556809"/>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74" name="Freeform: Shape 1173">
              <a:extLst>
                <a:ext uri="{FF2B5EF4-FFF2-40B4-BE49-F238E27FC236}">
                  <a16:creationId xmlns:a16="http://schemas.microsoft.com/office/drawing/2014/main" id="{44655686-CB72-484F-ABB5-032C80188BDC}"/>
                </a:ext>
              </a:extLst>
            </p:cNvPr>
            <p:cNvSpPr/>
            <p:nvPr/>
          </p:nvSpPr>
          <p:spPr>
            <a:xfrm>
              <a:off x="4520543" y="3566156"/>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75" name="Freeform: Shape 1174">
              <a:extLst>
                <a:ext uri="{FF2B5EF4-FFF2-40B4-BE49-F238E27FC236}">
                  <a16:creationId xmlns:a16="http://schemas.microsoft.com/office/drawing/2014/main" id="{90DF4922-9331-4F63-B253-35404FC05562}"/>
                </a:ext>
              </a:extLst>
            </p:cNvPr>
            <p:cNvSpPr/>
            <p:nvPr/>
          </p:nvSpPr>
          <p:spPr>
            <a:xfrm>
              <a:off x="4511196" y="3664688"/>
              <a:ext cx="69351" cy="92467"/>
            </a:xfrm>
            <a:custGeom>
              <a:avLst/>
              <a:gdLst>
                <a:gd name="connsiteX0" fmla="*/ 42678 w 69350"/>
                <a:gd name="connsiteY0" fmla="*/ 80243 h 92467"/>
                <a:gd name="connsiteX1" fmla="*/ 42678 w 69350"/>
                <a:gd name="connsiteY1" fmla="*/ 64354 h 92467"/>
                <a:gd name="connsiteX2" fmla="*/ 14021 w 69350"/>
                <a:gd name="connsiteY2" fmla="*/ 64354 h 92467"/>
                <a:gd name="connsiteX3" fmla="*/ 14021 w 69350"/>
                <a:gd name="connsiteY3" fmla="*/ 56887 h 92467"/>
                <a:gd name="connsiteX4" fmla="*/ 44242 w 69350"/>
                <a:gd name="connsiteY4" fmla="*/ 14021 h 92467"/>
                <a:gd name="connsiteX5" fmla="*/ 50869 w 69350"/>
                <a:gd name="connsiteY5" fmla="*/ 14021 h 92467"/>
                <a:gd name="connsiteX6" fmla="*/ 50869 w 69350"/>
                <a:gd name="connsiteY6" fmla="*/ 56887 h 92467"/>
                <a:gd name="connsiteX7" fmla="*/ 59776 w 69350"/>
                <a:gd name="connsiteY7" fmla="*/ 56887 h 92467"/>
                <a:gd name="connsiteX8" fmla="*/ 59776 w 69350"/>
                <a:gd name="connsiteY8" fmla="*/ 64354 h 92467"/>
                <a:gd name="connsiteX9" fmla="*/ 50869 w 69350"/>
                <a:gd name="connsiteY9" fmla="*/ 64354 h 92467"/>
                <a:gd name="connsiteX10" fmla="*/ 50869 w 69350"/>
                <a:gd name="connsiteY10" fmla="*/ 80243 h 92467"/>
                <a:gd name="connsiteX11" fmla="*/ 42678 w 69350"/>
                <a:gd name="connsiteY11" fmla="*/ 80243 h 92467"/>
                <a:gd name="connsiteX12" fmla="*/ 42678 w 69350"/>
                <a:gd name="connsiteY12" fmla="*/ 56887 h 92467"/>
                <a:gd name="connsiteX13" fmla="*/ 42678 w 69350"/>
                <a:gd name="connsiteY13" fmla="*/ 27143 h 92467"/>
                <a:gd name="connsiteX14" fmla="*/ 21973 w 69350"/>
                <a:gd name="connsiteY14" fmla="*/ 56887 h 92467"/>
                <a:gd name="connsiteX15" fmla="*/ 42678 w 69350"/>
                <a:gd name="connsiteY15" fmla="*/ 56887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50" h="92467">
                  <a:moveTo>
                    <a:pt x="42678" y="80243"/>
                  </a:moveTo>
                  <a:lnTo>
                    <a:pt x="42678" y="64354"/>
                  </a:lnTo>
                  <a:lnTo>
                    <a:pt x="14021" y="64354"/>
                  </a:lnTo>
                  <a:lnTo>
                    <a:pt x="14021" y="56887"/>
                  </a:lnTo>
                  <a:lnTo>
                    <a:pt x="44242" y="14021"/>
                  </a:lnTo>
                  <a:lnTo>
                    <a:pt x="50869" y="14021"/>
                  </a:lnTo>
                  <a:lnTo>
                    <a:pt x="50869" y="56887"/>
                  </a:lnTo>
                  <a:lnTo>
                    <a:pt x="59776" y="56887"/>
                  </a:lnTo>
                  <a:lnTo>
                    <a:pt x="59776" y="64354"/>
                  </a:lnTo>
                  <a:lnTo>
                    <a:pt x="50869" y="64354"/>
                  </a:lnTo>
                  <a:lnTo>
                    <a:pt x="50869" y="80243"/>
                  </a:lnTo>
                  <a:lnTo>
                    <a:pt x="42678" y="80243"/>
                  </a:lnTo>
                  <a:close/>
                  <a:moveTo>
                    <a:pt x="42678" y="56887"/>
                  </a:moveTo>
                  <a:lnTo>
                    <a:pt x="42678" y="27143"/>
                  </a:lnTo>
                  <a:lnTo>
                    <a:pt x="21973" y="56887"/>
                  </a:lnTo>
                  <a:lnTo>
                    <a:pt x="42678" y="56887"/>
                  </a:lnTo>
                  <a:close/>
                </a:path>
              </a:pathLst>
            </a:custGeom>
            <a:noFill/>
            <a:ln w="23108" cap="rnd">
              <a:solidFill>
                <a:srgbClr val="FFFFFF"/>
              </a:solidFill>
              <a:prstDash val="solid"/>
              <a:round/>
            </a:ln>
          </p:spPr>
          <p:txBody>
            <a:bodyPr rtlCol="0" anchor="ctr"/>
            <a:lstStyle/>
            <a:p>
              <a:endParaRPr lang="en-US">
                <a:noFill/>
              </a:endParaRPr>
            </a:p>
          </p:txBody>
        </p:sp>
        <p:sp>
          <p:nvSpPr>
            <p:cNvPr id="1176" name="Freeform: Shape 1175">
              <a:extLst>
                <a:ext uri="{FF2B5EF4-FFF2-40B4-BE49-F238E27FC236}">
                  <a16:creationId xmlns:a16="http://schemas.microsoft.com/office/drawing/2014/main" id="{ED55A000-41FA-4BA9-8492-61FE5E61F704}"/>
                </a:ext>
              </a:extLst>
            </p:cNvPr>
            <p:cNvSpPr/>
            <p:nvPr/>
          </p:nvSpPr>
          <p:spPr>
            <a:xfrm>
              <a:off x="4520543" y="3674035"/>
              <a:ext cx="53939" cy="69351"/>
            </a:xfrm>
            <a:custGeom>
              <a:avLst/>
              <a:gdLst>
                <a:gd name="connsiteX0" fmla="*/ 33331 w 53939"/>
                <a:gd name="connsiteY0" fmla="*/ 70896 h 69350"/>
                <a:gd name="connsiteX1" fmla="*/ 33331 w 53939"/>
                <a:gd name="connsiteY1" fmla="*/ 55006 h 69350"/>
                <a:gd name="connsiteX2" fmla="*/ 4674 w 53939"/>
                <a:gd name="connsiteY2" fmla="*/ 55006 h 69350"/>
                <a:gd name="connsiteX3" fmla="*/ 4674 w 53939"/>
                <a:gd name="connsiteY3" fmla="*/ 47540 h 69350"/>
                <a:gd name="connsiteX4" fmla="*/ 34895 w 53939"/>
                <a:gd name="connsiteY4" fmla="*/ 4674 h 69350"/>
                <a:gd name="connsiteX5" fmla="*/ 41522 w 53939"/>
                <a:gd name="connsiteY5" fmla="*/ 4674 h 69350"/>
                <a:gd name="connsiteX6" fmla="*/ 41522 w 53939"/>
                <a:gd name="connsiteY6" fmla="*/ 47540 h 69350"/>
                <a:gd name="connsiteX7" fmla="*/ 50429 w 53939"/>
                <a:gd name="connsiteY7" fmla="*/ 47540 h 69350"/>
                <a:gd name="connsiteX8" fmla="*/ 50429 w 53939"/>
                <a:gd name="connsiteY8" fmla="*/ 55006 h 69350"/>
                <a:gd name="connsiteX9" fmla="*/ 41522 w 53939"/>
                <a:gd name="connsiteY9" fmla="*/ 55006 h 69350"/>
                <a:gd name="connsiteX10" fmla="*/ 41522 w 53939"/>
                <a:gd name="connsiteY10" fmla="*/ 70896 h 69350"/>
                <a:gd name="connsiteX11" fmla="*/ 33331 w 53939"/>
                <a:gd name="connsiteY11" fmla="*/ 70896 h 69350"/>
                <a:gd name="connsiteX12" fmla="*/ 33331 w 53939"/>
                <a:gd name="connsiteY12" fmla="*/ 47540 h 69350"/>
                <a:gd name="connsiteX13" fmla="*/ 33331 w 53939"/>
                <a:gd name="connsiteY13" fmla="*/ 17796 h 69350"/>
                <a:gd name="connsiteX14" fmla="*/ 12626 w 53939"/>
                <a:gd name="connsiteY14" fmla="*/ 47540 h 69350"/>
                <a:gd name="connsiteX15" fmla="*/ 33331 w 53939"/>
                <a:gd name="connsiteY15" fmla="*/ 47540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39" h="69350">
                  <a:moveTo>
                    <a:pt x="33331" y="70896"/>
                  </a:moveTo>
                  <a:lnTo>
                    <a:pt x="33331" y="55006"/>
                  </a:lnTo>
                  <a:lnTo>
                    <a:pt x="4674" y="55006"/>
                  </a:lnTo>
                  <a:lnTo>
                    <a:pt x="4674" y="47540"/>
                  </a:lnTo>
                  <a:lnTo>
                    <a:pt x="34895" y="4674"/>
                  </a:lnTo>
                  <a:lnTo>
                    <a:pt x="41522" y="4674"/>
                  </a:lnTo>
                  <a:lnTo>
                    <a:pt x="41522" y="47540"/>
                  </a:lnTo>
                  <a:lnTo>
                    <a:pt x="50429" y="47540"/>
                  </a:lnTo>
                  <a:lnTo>
                    <a:pt x="50429" y="55006"/>
                  </a:lnTo>
                  <a:lnTo>
                    <a:pt x="41522" y="55006"/>
                  </a:lnTo>
                  <a:lnTo>
                    <a:pt x="41522" y="70896"/>
                  </a:lnTo>
                  <a:lnTo>
                    <a:pt x="33331" y="70896"/>
                  </a:lnTo>
                  <a:close/>
                  <a:moveTo>
                    <a:pt x="33331" y="47540"/>
                  </a:moveTo>
                  <a:lnTo>
                    <a:pt x="33331" y="17796"/>
                  </a:lnTo>
                  <a:lnTo>
                    <a:pt x="12626" y="47540"/>
                  </a:lnTo>
                  <a:lnTo>
                    <a:pt x="33331" y="47540"/>
                  </a:lnTo>
                  <a:close/>
                </a:path>
              </a:pathLst>
            </a:custGeom>
            <a:solidFill>
              <a:srgbClr val="4285F4"/>
            </a:solidFill>
            <a:ln w="7703" cap="sq">
              <a:noFill/>
              <a:prstDash val="solid"/>
              <a:miter/>
            </a:ln>
          </p:spPr>
          <p:txBody>
            <a:bodyPr rtlCol="0" anchor="ctr"/>
            <a:lstStyle/>
            <a:p>
              <a:endParaRPr lang="en-US">
                <a:noFill/>
              </a:endParaRPr>
            </a:p>
          </p:txBody>
        </p:sp>
        <p:sp>
          <p:nvSpPr>
            <p:cNvPr id="1177" name="Freeform: Shape 1176">
              <a:extLst>
                <a:ext uri="{FF2B5EF4-FFF2-40B4-BE49-F238E27FC236}">
                  <a16:creationId xmlns:a16="http://schemas.microsoft.com/office/drawing/2014/main" id="{D22D033B-7DDA-4CC8-A15A-9523F230976D}"/>
                </a:ext>
              </a:extLst>
            </p:cNvPr>
            <p:cNvSpPr/>
            <p:nvPr/>
          </p:nvSpPr>
          <p:spPr>
            <a:xfrm>
              <a:off x="4487324" y="3772327"/>
              <a:ext cx="69351" cy="92467"/>
            </a:xfrm>
            <a:custGeom>
              <a:avLst/>
              <a:gdLst>
                <a:gd name="connsiteX0" fmla="*/ 14021 w 69350"/>
                <a:gd name="connsiteY0" fmla="*/ 63021 h 92467"/>
                <a:gd name="connsiteX1" fmla="*/ 22204 w 69350"/>
                <a:gd name="connsiteY1" fmla="*/ 61942 h 92467"/>
                <a:gd name="connsiteX2" fmla="*/ 26904 w 69350"/>
                <a:gd name="connsiteY2" fmla="*/ 71936 h 92467"/>
                <a:gd name="connsiteX3" fmla="*/ 35088 w 69350"/>
                <a:gd name="connsiteY3" fmla="*/ 74941 h 92467"/>
                <a:gd name="connsiteX4" fmla="*/ 44843 w 69350"/>
                <a:gd name="connsiteY4" fmla="*/ 70973 h 92467"/>
                <a:gd name="connsiteX5" fmla="*/ 48819 w 69350"/>
                <a:gd name="connsiteY5" fmla="*/ 61094 h 92467"/>
                <a:gd name="connsiteX6" fmla="*/ 45082 w 69350"/>
                <a:gd name="connsiteY6" fmla="*/ 51948 h 92467"/>
                <a:gd name="connsiteX7" fmla="*/ 35812 w 69350"/>
                <a:gd name="connsiteY7" fmla="*/ 48218 h 92467"/>
                <a:gd name="connsiteX8" fmla="*/ 30033 w 69350"/>
                <a:gd name="connsiteY8" fmla="*/ 49181 h 92467"/>
                <a:gd name="connsiteX9" fmla="*/ 30996 w 69350"/>
                <a:gd name="connsiteY9" fmla="*/ 41953 h 92467"/>
                <a:gd name="connsiteX10" fmla="*/ 32321 w 69350"/>
                <a:gd name="connsiteY10" fmla="*/ 42077 h 92467"/>
                <a:gd name="connsiteX11" fmla="*/ 41591 w 69350"/>
                <a:gd name="connsiteY11" fmla="*/ 39426 h 92467"/>
                <a:gd name="connsiteX12" fmla="*/ 45806 w 69350"/>
                <a:gd name="connsiteY12" fmla="*/ 30996 h 92467"/>
                <a:gd name="connsiteX13" fmla="*/ 42793 w 69350"/>
                <a:gd name="connsiteY13" fmla="*/ 23653 h 92467"/>
                <a:gd name="connsiteX14" fmla="*/ 34972 w 69350"/>
                <a:gd name="connsiteY14" fmla="*/ 20640 h 92467"/>
                <a:gd name="connsiteX15" fmla="*/ 27020 w 69350"/>
                <a:gd name="connsiteY15" fmla="*/ 23653 h 92467"/>
                <a:gd name="connsiteX16" fmla="*/ 23052 w 69350"/>
                <a:gd name="connsiteY16" fmla="*/ 32560 h 92467"/>
                <a:gd name="connsiteX17" fmla="*/ 14860 w 69350"/>
                <a:gd name="connsiteY17" fmla="*/ 31119 h 92467"/>
                <a:gd name="connsiteX18" fmla="*/ 21603 w 69350"/>
                <a:gd name="connsiteY18" fmla="*/ 18598 h 92467"/>
                <a:gd name="connsiteX19" fmla="*/ 34725 w 69350"/>
                <a:gd name="connsiteY19" fmla="*/ 14021 h 92467"/>
                <a:gd name="connsiteX20" fmla="*/ 44720 w 69350"/>
                <a:gd name="connsiteY20" fmla="*/ 16432 h 92467"/>
                <a:gd name="connsiteX21" fmla="*/ 51709 w 69350"/>
                <a:gd name="connsiteY21" fmla="*/ 22689 h 92467"/>
                <a:gd name="connsiteX22" fmla="*/ 54113 w 69350"/>
                <a:gd name="connsiteY22" fmla="*/ 31235 h 92467"/>
                <a:gd name="connsiteX23" fmla="*/ 51824 w 69350"/>
                <a:gd name="connsiteY23" fmla="*/ 39064 h 92467"/>
                <a:gd name="connsiteX24" fmla="*/ 45082 w 69350"/>
                <a:gd name="connsiteY24" fmla="*/ 44604 h 92467"/>
                <a:gd name="connsiteX25" fmla="*/ 54113 w 69350"/>
                <a:gd name="connsiteY25" fmla="*/ 50260 h 92467"/>
                <a:gd name="connsiteX26" fmla="*/ 57365 w 69350"/>
                <a:gd name="connsiteY26" fmla="*/ 60979 h 92467"/>
                <a:gd name="connsiteX27" fmla="*/ 50984 w 69350"/>
                <a:gd name="connsiteY27" fmla="*/ 75666 h 92467"/>
                <a:gd name="connsiteX28" fmla="*/ 35088 w 69350"/>
                <a:gd name="connsiteY28" fmla="*/ 81684 h 92467"/>
                <a:gd name="connsiteX29" fmla="*/ 20640 w 69350"/>
                <a:gd name="connsiteY29" fmla="*/ 76506 h 92467"/>
                <a:gd name="connsiteX30" fmla="*/ 14021 w 69350"/>
                <a:gd name="connsiteY30" fmla="*/ 6302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350" h="92467">
                  <a:moveTo>
                    <a:pt x="14021" y="63021"/>
                  </a:moveTo>
                  <a:lnTo>
                    <a:pt x="22204" y="61942"/>
                  </a:lnTo>
                  <a:cubicBezTo>
                    <a:pt x="23090" y="66519"/>
                    <a:pt x="24654" y="69848"/>
                    <a:pt x="26904" y="71936"/>
                  </a:cubicBezTo>
                  <a:cubicBezTo>
                    <a:pt x="29147" y="73939"/>
                    <a:pt x="31882" y="74941"/>
                    <a:pt x="35088" y="74941"/>
                  </a:cubicBezTo>
                  <a:cubicBezTo>
                    <a:pt x="38940" y="74941"/>
                    <a:pt x="42192" y="73616"/>
                    <a:pt x="44843" y="70973"/>
                  </a:cubicBezTo>
                  <a:cubicBezTo>
                    <a:pt x="47494" y="68322"/>
                    <a:pt x="48819" y="65032"/>
                    <a:pt x="48819" y="61094"/>
                  </a:cubicBezTo>
                  <a:cubicBezTo>
                    <a:pt x="48819" y="57403"/>
                    <a:pt x="47571" y="54352"/>
                    <a:pt x="45082" y="51948"/>
                  </a:cubicBezTo>
                  <a:cubicBezTo>
                    <a:pt x="42678" y="49459"/>
                    <a:pt x="39588" y="48218"/>
                    <a:pt x="35812" y="48218"/>
                  </a:cubicBezTo>
                  <a:cubicBezTo>
                    <a:pt x="34286" y="48218"/>
                    <a:pt x="32360" y="48534"/>
                    <a:pt x="30033" y="49181"/>
                  </a:cubicBezTo>
                  <a:lnTo>
                    <a:pt x="30996" y="41953"/>
                  </a:lnTo>
                  <a:cubicBezTo>
                    <a:pt x="31559" y="42031"/>
                    <a:pt x="31998" y="42077"/>
                    <a:pt x="32321" y="42077"/>
                  </a:cubicBezTo>
                  <a:cubicBezTo>
                    <a:pt x="35774" y="42077"/>
                    <a:pt x="38863" y="41191"/>
                    <a:pt x="41591" y="39426"/>
                  </a:cubicBezTo>
                  <a:cubicBezTo>
                    <a:pt x="44404" y="37577"/>
                    <a:pt x="45806" y="34772"/>
                    <a:pt x="45806" y="30996"/>
                  </a:cubicBezTo>
                  <a:cubicBezTo>
                    <a:pt x="45806" y="28029"/>
                    <a:pt x="44804" y="25579"/>
                    <a:pt x="42793" y="23653"/>
                  </a:cubicBezTo>
                  <a:cubicBezTo>
                    <a:pt x="40790" y="21649"/>
                    <a:pt x="38178" y="20640"/>
                    <a:pt x="34972" y="20640"/>
                  </a:cubicBezTo>
                  <a:cubicBezTo>
                    <a:pt x="31836" y="20640"/>
                    <a:pt x="29193" y="21649"/>
                    <a:pt x="27020" y="23653"/>
                  </a:cubicBezTo>
                  <a:cubicBezTo>
                    <a:pt x="24939" y="25656"/>
                    <a:pt x="23614" y="28630"/>
                    <a:pt x="23052" y="32560"/>
                  </a:cubicBezTo>
                  <a:lnTo>
                    <a:pt x="14860" y="31119"/>
                  </a:lnTo>
                  <a:cubicBezTo>
                    <a:pt x="15824" y="25741"/>
                    <a:pt x="18074" y="21564"/>
                    <a:pt x="21603" y="18598"/>
                  </a:cubicBezTo>
                  <a:cubicBezTo>
                    <a:pt x="25140" y="15546"/>
                    <a:pt x="29509" y="14021"/>
                    <a:pt x="34725" y="14021"/>
                  </a:cubicBezTo>
                  <a:cubicBezTo>
                    <a:pt x="38340" y="14021"/>
                    <a:pt x="41668" y="14822"/>
                    <a:pt x="44720" y="16432"/>
                  </a:cubicBezTo>
                  <a:cubicBezTo>
                    <a:pt x="47771" y="17951"/>
                    <a:pt x="50098" y="20039"/>
                    <a:pt x="51709" y="22689"/>
                  </a:cubicBezTo>
                  <a:cubicBezTo>
                    <a:pt x="53312" y="25340"/>
                    <a:pt x="54113" y="28191"/>
                    <a:pt x="54113" y="31235"/>
                  </a:cubicBezTo>
                  <a:cubicBezTo>
                    <a:pt x="54113" y="34047"/>
                    <a:pt x="53350" y="36660"/>
                    <a:pt x="51824" y="39064"/>
                  </a:cubicBezTo>
                  <a:cubicBezTo>
                    <a:pt x="50298" y="41391"/>
                    <a:pt x="48056" y="43240"/>
                    <a:pt x="45082" y="44604"/>
                  </a:cubicBezTo>
                  <a:cubicBezTo>
                    <a:pt x="48935" y="45483"/>
                    <a:pt x="51948" y="47371"/>
                    <a:pt x="54113" y="50260"/>
                  </a:cubicBezTo>
                  <a:cubicBezTo>
                    <a:pt x="56278" y="53073"/>
                    <a:pt x="57365" y="56640"/>
                    <a:pt x="57365" y="60979"/>
                  </a:cubicBezTo>
                  <a:cubicBezTo>
                    <a:pt x="57365" y="66758"/>
                    <a:pt x="55238" y="71651"/>
                    <a:pt x="50984" y="75666"/>
                  </a:cubicBezTo>
                  <a:cubicBezTo>
                    <a:pt x="46808" y="79680"/>
                    <a:pt x="41514" y="81684"/>
                    <a:pt x="35088" y="81684"/>
                  </a:cubicBezTo>
                  <a:cubicBezTo>
                    <a:pt x="29308" y="81684"/>
                    <a:pt x="24492" y="79958"/>
                    <a:pt x="20640" y="76506"/>
                  </a:cubicBezTo>
                  <a:cubicBezTo>
                    <a:pt x="16787" y="72976"/>
                    <a:pt x="14583" y="68484"/>
                    <a:pt x="14021" y="63021"/>
                  </a:cubicBezTo>
                  <a:close/>
                </a:path>
              </a:pathLst>
            </a:custGeom>
            <a:noFill/>
            <a:ln w="23108" cap="rnd">
              <a:solidFill>
                <a:srgbClr val="FFFFFF"/>
              </a:solidFill>
              <a:prstDash val="solid"/>
              <a:round/>
            </a:ln>
          </p:spPr>
          <p:txBody>
            <a:bodyPr rtlCol="0" anchor="ctr"/>
            <a:lstStyle/>
            <a:p>
              <a:endParaRPr lang="en-US">
                <a:noFill/>
              </a:endParaRPr>
            </a:p>
          </p:txBody>
        </p:sp>
        <p:sp>
          <p:nvSpPr>
            <p:cNvPr id="1178" name="Freeform: Shape 1177">
              <a:extLst>
                <a:ext uri="{FF2B5EF4-FFF2-40B4-BE49-F238E27FC236}">
                  <a16:creationId xmlns:a16="http://schemas.microsoft.com/office/drawing/2014/main" id="{FBFAA3D0-3306-4B7A-9ACF-CC243B95E5EB}"/>
                </a:ext>
              </a:extLst>
            </p:cNvPr>
            <p:cNvSpPr/>
            <p:nvPr/>
          </p:nvSpPr>
          <p:spPr>
            <a:xfrm>
              <a:off x="4496671" y="3781675"/>
              <a:ext cx="46234" cy="69351"/>
            </a:xfrm>
            <a:custGeom>
              <a:avLst/>
              <a:gdLst>
                <a:gd name="connsiteX0" fmla="*/ 4674 w 46233"/>
                <a:gd name="connsiteY0" fmla="*/ 53674 h 69350"/>
                <a:gd name="connsiteX1" fmla="*/ 12857 w 46233"/>
                <a:gd name="connsiteY1" fmla="*/ 52595 h 69350"/>
                <a:gd name="connsiteX2" fmla="*/ 17557 w 46233"/>
                <a:gd name="connsiteY2" fmla="*/ 62589 h 69350"/>
                <a:gd name="connsiteX3" fmla="*/ 25741 w 46233"/>
                <a:gd name="connsiteY3" fmla="*/ 65594 h 69350"/>
                <a:gd name="connsiteX4" fmla="*/ 35496 w 46233"/>
                <a:gd name="connsiteY4" fmla="*/ 61626 h 69350"/>
                <a:gd name="connsiteX5" fmla="*/ 39472 w 46233"/>
                <a:gd name="connsiteY5" fmla="*/ 51747 h 69350"/>
                <a:gd name="connsiteX6" fmla="*/ 35735 w 46233"/>
                <a:gd name="connsiteY6" fmla="*/ 42601 h 69350"/>
                <a:gd name="connsiteX7" fmla="*/ 26465 w 46233"/>
                <a:gd name="connsiteY7" fmla="*/ 38871 h 69350"/>
                <a:gd name="connsiteX8" fmla="*/ 20686 w 46233"/>
                <a:gd name="connsiteY8" fmla="*/ 39834 h 69350"/>
                <a:gd name="connsiteX9" fmla="*/ 21649 w 46233"/>
                <a:gd name="connsiteY9" fmla="*/ 32606 h 69350"/>
                <a:gd name="connsiteX10" fmla="*/ 22974 w 46233"/>
                <a:gd name="connsiteY10" fmla="*/ 32730 h 69350"/>
                <a:gd name="connsiteX11" fmla="*/ 32244 w 46233"/>
                <a:gd name="connsiteY11" fmla="*/ 30079 h 69350"/>
                <a:gd name="connsiteX12" fmla="*/ 36459 w 46233"/>
                <a:gd name="connsiteY12" fmla="*/ 21649 h 69350"/>
                <a:gd name="connsiteX13" fmla="*/ 33446 w 46233"/>
                <a:gd name="connsiteY13" fmla="*/ 14306 h 69350"/>
                <a:gd name="connsiteX14" fmla="*/ 25625 w 46233"/>
                <a:gd name="connsiteY14" fmla="*/ 11293 h 69350"/>
                <a:gd name="connsiteX15" fmla="*/ 17673 w 46233"/>
                <a:gd name="connsiteY15" fmla="*/ 14306 h 69350"/>
                <a:gd name="connsiteX16" fmla="*/ 13704 w 46233"/>
                <a:gd name="connsiteY16" fmla="*/ 23213 h 69350"/>
                <a:gd name="connsiteX17" fmla="*/ 5513 w 46233"/>
                <a:gd name="connsiteY17" fmla="*/ 21772 h 69350"/>
                <a:gd name="connsiteX18" fmla="*/ 12256 w 46233"/>
                <a:gd name="connsiteY18" fmla="*/ 9251 h 69350"/>
                <a:gd name="connsiteX19" fmla="*/ 25378 w 46233"/>
                <a:gd name="connsiteY19" fmla="*/ 4674 h 69350"/>
                <a:gd name="connsiteX20" fmla="*/ 35373 w 46233"/>
                <a:gd name="connsiteY20" fmla="*/ 7085 h 69350"/>
                <a:gd name="connsiteX21" fmla="*/ 42362 w 46233"/>
                <a:gd name="connsiteY21" fmla="*/ 13342 h 69350"/>
                <a:gd name="connsiteX22" fmla="*/ 44766 w 46233"/>
                <a:gd name="connsiteY22" fmla="*/ 21888 h 69350"/>
                <a:gd name="connsiteX23" fmla="*/ 42477 w 46233"/>
                <a:gd name="connsiteY23" fmla="*/ 29717 h 69350"/>
                <a:gd name="connsiteX24" fmla="*/ 35735 w 46233"/>
                <a:gd name="connsiteY24" fmla="*/ 35257 h 69350"/>
                <a:gd name="connsiteX25" fmla="*/ 44766 w 46233"/>
                <a:gd name="connsiteY25" fmla="*/ 40913 h 69350"/>
                <a:gd name="connsiteX26" fmla="*/ 48018 w 46233"/>
                <a:gd name="connsiteY26" fmla="*/ 51632 h 69350"/>
                <a:gd name="connsiteX27" fmla="*/ 41637 w 46233"/>
                <a:gd name="connsiteY27" fmla="*/ 66318 h 69350"/>
                <a:gd name="connsiteX28" fmla="*/ 25741 w 46233"/>
                <a:gd name="connsiteY28" fmla="*/ 72337 h 69350"/>
                <a:gd name="connsiteX29" fmla="*/ 11292 w 46233"/>
                <a:gd name="connsiteY29" fmla="*/ 67158 h 69350"/>
                <a:gd name="connsiteX30" fmla="*/ 4674 w 46233"/>
                <a:gd name="connsiteY30" fmla="*/ 5367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33" h="69350">
                  <a:moveTo>
                    <a:pt x="4674" y="53674"/>
                  </a:moveTo>
                  <a:lnTo>
                    <a:pt x="12857" y="52595"/>
                  </a:lnTo>
                  <a:cubicBezTo>
                    <a:pt x="13743" y="57172"/>
                    <a:pt x="15307" y="60501"/>
                    <a:pt x="17557" y="62589"/>
                  </a:cubicBezTo>
                  <a:cubicBezTo>
                    <a:pt x="19800" y="64592"/>
                    <a:pt x="22535" y="65594"/>
                    <a:pt x="25741" y="65594"/>
                  </a:cubicBezTo>
                  <a:cubicBezTo>
                    <a:pt x="29593" y="65594"/>
                    <a:pt x="32845" y="64269"/>
                    <a:pt x="35496" y="61626"/>
                  </a:cubicBezTo>
                  <a:cubicBezTo>
                    <a:pt x="38147" y="58975"/>
                    <a:pt x="39472" y="55685"/>
                    <a:pt x="39472" y="51747"/>
                  </a:cubicBezTo>
                  <a:cubicBezTo>
                    <a:pt x="39472" y="48056"/>
                    <a:pt x="38224" y="45005"/>
                    <a:pt x="35735" y="42601"/>
                  </a:cubicBezTo>
                  <a:cubicBezTo>
                    <a:pt x="33331" y="40112"/>
                    <a:pt x="30241" y="38871"/>
                    <a:pt x="26465" y="38871"/>
                  </a:cubicBezTo>
                  <a:cubicBezTo>
                    <a:pt x="24939" y="38871"/>
                    <a:pt x="23013" y="39187"/>
                    <a:pt x="20686" y="39834"/>
                  </a:cubicBezTo>
                  <a:lnTo>
                    <a:pt x="21649" y="32606"/>
                  </a:lnTo>
                  <a:cubicBezTo>
                    <a:pt x="22212" y="32684"/>
                    <a:pt x="22651" y="32730"/>
                    <a:pt x="22974" y="32730"/>
                  </a:cubicBezTo>
                  <a:cubicBezTo>
                    <a:pt x="26426" y="32730"/>
                    <a:pt x="29516" y="31844"/>
                    <a:pt x="32244" y="30079"/>
                  </a:cubicBezTo>
                  <a:cubicBezTo>
                    <a:pt x="35057" y="28230"/>
                    <a:pt x="36459" y="25425"/>
                    <a:pt x="36459" y="21649"/>
                  </a:cubicBezTo>
                  <a:cubicBezTo>
                    <a:pt x="36459" y="18682"/>
                    <a:pt x="35457" y="16232"/>
                    <a:pt x="33446" y="14306"/>
                  </a:cubicBezTo>
                  <a:cubicBezTo>
                    <a:pt x="31443" y="12302"/>
                    <a:pt x="28830" y="11293"/>
                    <a:pt x="25625" y="11293"/>
                  </a:cubicBezTo>
                  <a:cubicBezTo>
                    <a:pt x="22489" y="11293"/>
                    <a:pt x="19846" y="12302"/>
                    <a:pt x="17673" y="14306"/>
                  </a:cubicBezTo>
                  <a:cubicBezTo>
                    <a:pt x="15592" y="16309"/>
                    <a:pt x="14267" y="19283"/>
                    <a:pt x="13704" y="23213"/>
                  </a:cubicBezTo>
                  <a:lnTo>
                    <a:pt x="5513" y="21772"/>
                  </a:lnTo>
                  <a:cubicBezTo>
                    <a:pt x="6476" y="16394"/>
                    <a:pt x="8727" y="12217"/>
                    <a:pt x="12256" y="9251"/>
                  </a:cubicBezTo>
                  <a:cubicBezTo>
                    <a:pt x="15793" y="6199"/>
                    <a:pt x="20162" y="4674"/>
                    <a:pt x="25378" y="4674"/>
                  </a:cubicBezTo>
                  <a:cubicBezTo>
                    <a:pt x="28993" y="4674"/>
                    <a:pt x="32321" y="5475"/>
                    <a:pt x="35373" y="7085"/>
                  </a:cubicBezTo>
                  <a:cubicBezTo>
                    <a:pt x="38424" y="8603"/>
                    <a:pt x="40751" y="10692"/>
                    <a:pt x="42362" y="13342"/>
                  </a:cubicBezTo>
                  <a:cubicBezTo>
                    <a:pt x="43964" y="15993"/>
                    <a:pt x="44766" y="18844"/>
                    <a:pt x="44766" y="21888"/>
                  </a:cubicBezTo>
                  <a:cubicBezTo>
                    <a:pt x="44766" y="24700"/>
                    <a:pt x="44003" y="27313"/>
                    <a:pt x="42477" y="29717"/>
                  </a:cubicBezTo>
                  <a:cubicBezTo>
                    <a:pt x="40951" y="32044"/>
                    <a:pt x="38709" y="33893"/>
                    <a:pt x="35735" y="35257"/>
                  </a:cubicBezTo>
                  <a:cubicBezTo>
                    <a:pt x="39588" y="36136"/>
                    <a:pt x="42601" y="38023"/>
                    <a:pt x="44766" y="40913"/>
                  </a:cubicBezTo>
                  <a:cubicBezTo>
                    <a:pt x="46931" y="43726"/>
                    <a:pt x="48018" y="47293"/>
                    <a:pt x="48018" y="51632"/>
                  </a:cubicBezTo>
                  <a:cubicBezTo>
                    <a:pt x="48018" y="57411"/>
                    <a:pt x="45891" y="62304"/>
                    <a:pt x="41637" y="66318"/>
                  </a:cubicBezTo>
                  <a:cubicBezTo>
                    <a:pt x="37461" y="70333"/>
                    <a:pt x="32167" y="72337"/>
                    <a:pt x="25741" y="72337"/>
                  </a:cubicBezTo>
                  <a:cubicBezTo>
                    <a:pt x="19961" y="72337"/>
                    <a:pt x="15145" y="70611"/>
                    <a:pt x="11292" y="67158"/>
                  </a:cubicBezTo>
                  <a:cubicBezTo>
                    <a:pt x="7440" y="63629"/>
                    <a:pt x="5236" y="59137"/>
                    <a:pt x="4674" y="53674"/>
                  </a:cubicBezTo>
                  <a:close/>
                </a:path>
              </a:pathLst>
            </a:custGeom>
            <a:solidFill>
              <a:srgbClr val="4285F4"/>
            </a:solidFill>
            <a:ln w="7703" cap="sq">
              <a:noFill/>
              <a:prstDash val="solid"/>
              <a:miter/>
            </a:ln>
          </p:spPr>
          <p:txBody>
            <a:bodyPr rtlCol="0" anchor="ctr"/>
            <a:lstStyle/>
            <a:p>
              <a:endParaRPr lang="en-US">
                <a:noFill/>
              </a:endParaRPr>
            </a:p>
          </p:txBody>
        </p:sp>
        <p:sp>
          <p:nvSpPr>
            <p:cNvPr id="1179" name="Freeform: Shape 1178">
              <a:extLst>
                <a:ext uri="{FF2B5EF4-FFF2-40B4-BE49-F238E27FC236}">
                  <a16:creationId xmlns:a16="http://schemas.microsoft.com/office/drawing/2014/main" id="{733FE18D-CBDF-437D-9364-E83DAF789AE6}"/>
                </a:ext>
              </a:extLst>
            </p:cNvPr>
            <p:cNvSpPr/>
            <p:nvPr/>
          </p:nvSpPr>
          <p:spPr>
            <a:xfrm>
              <a:off x="4487324" y="3880206"/>
              <a:ext cx="69351" cy="92467"/>
            </a:xfrm>
            <a:custGeom>
              <a:avLst/>
              <a:gdLst>
                <a:gd name="connsiteX0" fmla="*/ 14021 w 69350"/>
                <a:gd name="connsiteY0" fmla="*/ 63021 h 92467"/>
                <a:gd name="connsiteX1" fmla="*/ 22204 w 69350"/>
                <a:gd name="connsiteY1" fmla="*/ 61942 h 92467"/>
                <a:gd name="connsiteX2" fmla="*/ 26904 w 69350"/>
                <a:gd name="connsiteY2" fmla="*/ 71936 h 92467"/>
                <a:gd name="connsiteX3" fmla="*/ 35088 w 69350"/>
                <a:gd name="connsiteY3" fmla="*/ 74941 h 92467"/>
                <a:gd name="connsiteX4" fmla="*/ 44843 w 69350"/>
                <a:gd name="connsiteY4" fmla="*/ 70973 h 92467"/>
                <a:gd name="connsiteX5" fmla="*/ 48819 w 69350"/>
                <a:gd name="connsiteY5" fmla="*/ 61094 h 92467"/>
                <a:gd name="connsiteX6" fmla="*/ 45082 w 69350"/>
                <a:gd name="connsiteY6" fmla="*/ 51948 h 92467"/>
                <a:gd name="connsiteX7" fmla="*/ 35812 w 69350"/>
                <a:gd name="connsiteY7" fmla="*/ 48218 h 92467"/>
                <a:gd name="connsiteX8" fmla="*/ 30033 w 69350"/>
                <a:gd name="connsiteY8" fmla="*/ 49181 h 92467"/>
                <a:gd name="connsiteX9" fmla="*/ 30996 w 69350"/>
                <a:gd name="connsiteY9" fmla="*/ 41953 h 92467"/>
                <a:gd name="connsiteX10" fmla="*/ 32321 w 69350"/>
                <a:gd name="connsiteY10" fmla="*/ 42077 h 92467"/>
                <a:gd name="connsiteX11" fmla="*/ 41591 w 69350"/>
                <a:gd name="connsiteY11" fmla="*/ 39426 h 92467"/>
                <a:gd name="connsiteX12" fmla="*/ 45806 w 69350"/>
                <a:gd name="connsiteY12" fmla="*/ 30996 h 92467"/>
                <a:gd name="connsiteX13" fmla="*/ 42793 w 69350"/>
                <a:gd name="connsiteY13" fmla="*/ 23653 h 92467"/>
                <a:gd name="connsiteX14" fmla="*/ 34972 w 69350"/>
                <a:gd name="connsiteY14" fmla="*/ 20640 h 92467"/>
                <a:gd name="connsiteX15" fmla="*/ 27020 w 69350"/>
                <a:gd name="connsiteY15" fmla="*/ 23653 h 92467"/>
                <a:gd name="connsiteX16" fmla="*/ 23052 w 69350"/>
                <a:gd name="connsiteY16" fmla="*/ 32560 h 92467"/>
                <a:gd name="connsiteX17" fmla="*/ 14860 w 69350"/>
                <a:gd name="connsiteY17" fmla="*/ 31119 h 92467"/>
                <a:gd name="connsiteX18" fmla="*/ 21603 w 69350"/>
                <a:gd name="connsiteY18" fmla="*/ 18598 h 92467"/>
                <a:gd name="connsiteX19" fmla="*/ 34725 w 69350"/>
                <a:gd name="connsiteY19" fmla="*/ 14021 h 92467"/>
                <a:gd name="connsiteX20" fmla="*/ 44720 w 69350"/>
                <a:gd name="connsiteY20" fmla="*/ 16432 h 92467"/>
                <a:gd name="connsiteX21" fmla="*/ 51709 w 69350"/>
                <a:gd name="connsiteY21" fmla="*/ 22689 h 92467"/>
                <a:gd name="connsiteX22" fmla="*/ 54113 w 69350"/>
                <a:gd name="connsiteY22" fmla="*/ 31235 h 92467"/>
                <a:gd name="connsiteX23" fmla="*/ 51824 w 69350"/>
                <a:gd name="connsiteY23" fmla="*/ 39064 h 92467"/>
                <a:gd name="connsiteX24" fmla="*/ 45082 w 69350"/>
                <a:gd name="connsiteY24" fmla="*/ 44604 h 92467"/>
                <a:gd name="connsiteX25" fmla="*/ 54113 w 69350"/>
                <a:gd name="connsiteY25" fmla="*/ 50260 h 92467"/>
                <a:gd name="connsiteX26" fmla="*/ 57365 w 69350"/>
                <a:gd name="connsiteY26" fmla="*/ 60979 h 92467"/>
                <a:gd name="connsiteX27" fmla="*/ 50984 w 69350"/>
                <a:gd name="connsiteY27" fmla="*/ 75666 h 92467"/>
                <a:gd name="connsiteX28" fmla="*/ 35088 w 69350"/>
                <a:gd name="connsiteY28" fmla="*/ 81684 h 92467"/>
                <a:gd name="connsiteX29" fmla="*/ 20640 w 69350"/>
                <a:gd name="connsiteY29" fmla="*/ 76506 h 92467"/>
                <a:gd name="connsiteX30" fmla="*/ 14021 w 69350"/>
                <a:gd name="connsiteY30" fmla="*/ 6302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350" h="92467">
                  <a:moveTo>
                    <a:pt x="14021" y="63021"/>
                  </a:moveTo>
                  <a:lnTo>
                    <a:pt x="22204" y="61942"/>
                  </a:lnTo>
                  <a:cubicBezTo>
                    <a:pt x="23090" y="66519"/>
                    <a:pt x="24654" y="69848"/>
                    <a:pt x="26904" y="71936"/>
                  </a:cubicBezTo>
                  <a:cubicBezTo>
                    <a:pt x="29147" y="73939"/>
                    <a:pt x="31882" y="74941"/>
                    <a:pt x="35088" y="74941"/>
                  </a:cubicBezTo>
                  <a:cubicBezTo>
                    <a:pt x="38940" y="74941"/>
                    <a:pt x="42192" y="73616"/>
                    <a:pt x="44843" y="70973"/>
                  </a:cubicBezTo>
                  <a:cubicBezTo>
                    <a:pt x="47494" y="68322"/>
                    <a:pt x="48819" y="65032"/>
                    <a:pt x="48819" y="61094"/>
                  </a:cubicBezTo>
                  <a:cubicBezTo>
                    <a:pt x="48819" y="57403"/>
                    <a:pt x="47571" y="54352"/>
                    <a:pt x="45082" y="51948"/>
                  </a:cubicBezTo>
                  <a:cubicBezTo>
                    <a:pt x="42678" y="49459"/>
                    <a:pt x="39588" y="48218"/>
                    <a:pt x="35812" y="48218"/>
                  </a:cubicBezTo>
                  <a:cubicBezTo>
                    <a:pt x="34286" y="48218"/>
                    <a:pt x="32360" y="48534"/>
                    <a:pt x="30033" y="49181"/>
                  </a:cubicBezTo>
                  <a:lnTo>
                    <a:pt x="30996" y="41953"/>
                  </a:lnTo>
                  <a:cubicBezTo>
                    <a:pt x="31559" y="42031"/>
                    <a:pt x="31998" y="42077"/>
                    <a:pt x="32321" y="42077"/>
                  </a:cubicBezTo>
                  <a:cubicBezTo>
                    <a:pt x="35774" y="42077"/>
                    <a:pt x="38863" y="41191"/>
                    <a:pt x="41591" y="39426"/>
                  </a:cubicBezTo>
                  <a:cubicBezTo>
                    <a:pt x="44404" y="37577"/>
                    <a:pt x="45806" y="34772"/>
                    <a:pt x="45806" y="30996"/>
                  </a:cubicBezTo>
                  <a:cubicBezTo>
                    <a:pt x="45806" y="28029"/>
                    <a:pt x="44804" y="25579"/>
                    <a:pt x="42793" y="23653"/>
                  </a:cubicBezTo>
                  <a:cubicBezTo>
                    <a:pt x="40790" y="21649"/>
                    <a:pt x="38178" y="20640"/>
                    <a:pt x="34972" y="20640"/>
                  </a:cubicBezTo>
                  <a:cubicBezTo>
                    <a:pt x="31836" y="20640"/>
                    <a:pt x="29193" y="21649"/>
                    <a:pt x="27020" y="23653"/>
                  </a:cubicBezTo>
                  <a:cubicBezTo>
                    <a:pt x="24939" y="25656"/>
                    <a:pt x="23614" y="28630"/>
                    <a:pt x="23052" y="32560"/>
                  </a:cubicBezTo>
                  <a:lnTo>
                    <a:pt x="14860" y="31119"/>
                  </a:lnTo>
                  <a:cubicBezTo>
                    <a:pt x="15824" y="25741"/>
                    <a:pt x="18074" y="21564"/>
                    <a:pt x="21603" y="18598"/>
                  </a:cubicBezTo>
                  <a:cubicBezTo>
                    <a:pt x="25140" y="15546"/>
                    <a:pt x="29509" y="14021"/>
                    <a:pt x="34725" y="14021"/>
                  </a:cubicBezTo>
                  <a:cubicBezTo>
                    <a:pt x="38340" y="14021"/>
                    <a:pt x="41668" y="14822"/>
                    <a:pt x="44720" y="16432"/>
                  </a:cubicBezTo>
                  <a:cubicBezTo>
                    <a:pt x="47771" y="17951"/>
                    <a:pt x="50098" y="20039"/>
                    <a:pt x="51709" y="22689"/>
                  </a:cubicBezTo>
                  <a:cubicBezTo>
                    <a:pt x="53312" y="25340"/>
                    <a:pt x="54113" y="28191"/>
                    <a:pt x="54113" y="31235"/>
                  </a:cubicBezTo>
                  <a:cubicBezTo>
                    <a:pt x="54113" y="34047"/>
                    <a:pt x="53350" y="36660"/>
                    <a:pt x="51824" y="39064"/>
                  </a:cubicBezTo>
                  <a:cubicBezTo>
                    <a:pt x="50298" y="41391"/>
                    <a:pt x="48056" y="43240"/>
                    <a:pt x="45082" y="44604"/>
                  </a:cubicBezTo>
                  <a:cubicBezTo>
                    <a:pt x="48935" y="45483"/>
                    <a:pt x="51948" y="47371"/>
                    <a:pt x="54113" y="50260"/>
                  </a:cubicBezTo>
                  <a:cubicBezTo>
                    <a:pt x="56278" y="53073"/>
                    <a:pt x="57365" y="56640"/>
                    <a:pt x="57365" y="60979"/>
                  </a:cubicBezTo>
                  <a:cubicBezTo>
                    <a:pt x="57365" y="66758"/>
                    <a:pt x="55238" y="71651"/>
                    <a:pt x="50984" y="75666"/>
                  </a:cubicBezTo>
                  <a:cubicBezTo>
                    <a:pt x="46808" y="79680"/>
                    <a:pt x="41514" y="81684"/>
                    <a:pt x="35088" y="81684"/>
                  </a:cubicBezTo>
                  <a:cubicBezTo>
                    <a:pt x="29308" y="81684"/>
                    <a:pt x="24492" y="79958"/>
                    <a:pt x="20640" y="76506"/>
                  </a:cubicBezTo>
                  <a:cubicBezTo>
                    <a:pt x="16787" y="72976"/>
                    <a:pt x="14583" y="68484"/>
                    <a:pt x="14021" y="63021"/>
                  </a:cubicBezTo>
                  <a:close/>
                </a:path>
              </a:pathLst>
            </a:custGeom>
            <a:noFill/>
            <a:ln w="23108" cap="rnd">
              <a:solidFill>
                <a:srgbClr val="FFFFFF"/>
              </a:solidFill>
              <a:prstDash val="solid"/>
              <a:round/>
            </a:ln>
          </p:spPr>
          <p:txBody>
            <a:bodyPr rtlCol="0" anchor="ctr"/>
            <a:lstStyle/>
            <a:p>
              <a:endParaRPr lang="en-US">
                <a:noFill/>
              </a:endParaRPr>
            </a:p>
          </p:txBody>
        </p:sp>
        <p:sp>
          <p:nvSpPr>
            <p:cNvPr id="1180" name="Freeform: Shape 1179">
              <a:extLst>
                <a:ext uri="{FF2B5EF4-FFF2-40B4-BE49-F238E27FC236}">
                  <a16:creationId xmlns:a16="http://schemas.microsoft.com/office/drawing/2014/main" id="{916A3A93-2150-4322-87D1-C00D160E040F}"/>
                </a:ext>
              </a:extLst>
            </p:cNvPr>
            <p:cNvSpPr/>
            <p:nvPr/>
          </p:nvSpPr>
          <p:spPr>
            <a:xfrm>
              <a:off x="4496671" y="3889553"/>
              <a:ext cx="46234" cy="69351"/>
            </a:xfrm>
            <a:custGeom>
              <a:avLst/>
              <a:gdLst>
                <a:gd name="connsiteX0" fmla="*/ 4674 w 46233"/>
                <a:gd name="connsiteY0" fmla="*/ 53674 h 69350"/>
                <a:gd name="connsiteX1" fmla="*/ 12857 w 46233"/>
                <a:gd name="connsiteY1" fmla="*/ 52595 h 69350"/>
                <a:gd name="connsiteX2" fmla="*/ 17557 w 46233"/>
                <a:gd name="connsiteY2" fmla="*/ 62589 h 69350"/>
                <a:gd name="connsiteX3" fmla="*/ 25741 w 46233"/>
                <a:gd name="connsiteY3" fmla="*/ 65594 h 69350"/>
                <a:gd name="connsiteX4" fmla="*/ 35496 w 46233"/>
                <a:gd name="connsiteY4" fmla="*/ 61626 h 69350"/>
                <a:gd name="connsiteX5" fmla="*/ 39472 w 46233"/>
                <a:gd name="connsiteY5" fmla="*/ 51747 h 69350"/>
                <a:gd name="connsiteX6" fmla="*/ 35735 w 46233"/>
                <a:gd name="connsiteY6" fmla="*/ 42601 h 69350"/>
                <a:gd name="connsiteX7" fmla="*/ 26465 w 46233"/>
                <a:gd name="connsiteY7" fmla="*/ 38871 h 69350"/>
                <a:gd name="connsiteX8" fmla="*/ 20686 w 46233"/>
                <a:gd name="connsiteY8" fmla="*/ 39834 h 69350"/>
                <a:gd name="connsiteX9" fmla="*/ 21649 w 46233"/>
                <a:gd name="connsiteY9" fmla="*/ 32606 h 69350"/>
                <a:gd name="connsiteX10" fmla="*/ 22974 w 46233"/>
                <a:gd name="connsiteY10" fmla="*/ 32730 h 69350"/>
                <a:gd name="connsiteX11" fmla="*/ 32244 w 46233"/>
                <a:gd name="connsiteY11" fmla="*/ 30079 h 69350"/>
                <a:gd name="connsiteX12" fmla="*/ 36459 w 46233"/>
                <a:gd name="connsiteY12" fmla="*/ 21649 h 69350"/>
                <a:gd name="connsiteX13" fmla="*/ 33446 w 46233"/>
                <a:gd name="connsiteY13" fmla="*/ 14306 h 69350"/>
                <a:gd name="connsiteX14" fmla="*/ 25625 w 46233"/>
                <a:gd name="connsiteY14" fmla="*/ 11293 h 69350"/>
                <a:gd name="connsiteX15" fmla="*/ 17673 w 46233"/>
                <a:gd name="connsiteY15" fmla="*/ 14306 h 69350"/>
                <a:gd name="connsiteX16" fmla="*/ 13704 w 46233"/>
                <a:gd name="connsiteY16" fmla="*/ 23213 h 69350"/>
                <a:gd name="connsiteX17" fmla="*/ 5513 w 46233"/>
                <a:gd name="connsiteY17" fmla="*/ 21772 h 69350"/>
                <a:gd name="connsiteX18" fmla="*/ 12256 w 46233"/>
                <a:gd name="connsiteY18" fmla="*/ 9251 h 69350"/>
                <a:gd name="connsiteX19" fmla="*/ 25378 w 46233"/>
                <a:gd name="connsiteY19" fmla="*/ 4674 h 69350"/>
                <a:gd name="connsiteX20" fmla="*/ 35373 w 46233"/>
                <a:gd name="connsiteY20" fmla="*/ 7085 h 69350"/>
                <a:gd name="connsiteX21" fmla="*/ 42362 w 46233"/>
                <a:gd name="connsiteY21" fmla="*/ 13342 h 69350"/>
                <a:gd name="connsiteX22" fmla="*/ 44766 w 46233"/>
                <a:gd name="connsiteY22" fmla="*/ 21888 h 69350"/>
                <a:gd name="connsiteX23" fmla="*/ 42477 w 46233"/>
                <a:gd name="connsiteY23" fmla="*/ 29717 h 69350"/>
                <a:gd name="connsiteX24" fmla="*/ 35735 w 46233"/>
                <a:gd name="connsiteY24" fmla="*/ 35257 h 69350"/>
                <a:gd name="connsiteX25" fmla="*/ 44766 w 46233"/>
                <a:gd name="connsiteY25" fmla="*/ 40913 h 69350"/>
                <a:gd name="connsiteX26" fmla="*/ 48018 w 46233"/>
                <a:gd name="connsiteY26" fmla="*/ 51632 h 69350"/>
                <a:gd name="connsiteX27" fmla="*/ 41637 w 46233"/>
                <a:gd name="connsiteY27" fmla="*/ 66318 h 69350"/>
                <a:gd name="connsiteX28" fmla="*/ 25741 w 46233"/>
                <a:gd name="connsiteY28" fmla="*/ 72337 h 69350"/>
                <a:gd name="connsiteX29" fmla="*/ 11292 w 46233"/>
                <a:gd name="connsiteY29" fmla="*/ 67158 h 69350"/>
                <a:gd name="connsiteX30" fmla="*/ 4674 w 46233"/>
                <a:gd name="connsiteY30" fmla="*/ 5367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33" h="69350">
                  <a:moveTo>
                    <a:pt x="4674" y="53674"/>
                  </a:moveTo>
                  <a:lnTo>
                    <a:pt x="12857" y="52595"/>
                  </a:lnTo>
                  <a:cubicBezTo>
                    <a:pt x="13743" y="57172"/>
                    <a:pt x="15307" y="60501"/>
                    <a:pt x="17557" y="62589"/>
                  </a:cubicBezTo>
                  <a:cubicBezTo>
                    <a:pt x="19800" y="64592"/>
                    <a:pt x="22535" y="65594"/>
                    <a:pt x="25741" y="65594"/>
                  </a:cubicBezTo>
                  <a:cubicBezTo>
                    <a:pt x="29593" y="65594"/>
                    <a:pt x="32845" y="64269"/>
                    <a:pt x="35496" y="61626"/>
                  </a:cubicBezTo>
                  <a:cubicBezTo>
                    <a:pt x="38147" y="58975"/>
                    <a:pt x="39472" y="55685"/>
                    <a:pt x="39472" y="51747"/>
                  </a:cubicBezTo>
                  <a:cubicBezTo>
                    <a:pt x="39472" y="48056"/>
                    <a:pt x="38224" y="45005"/>
                    <a:pt x="35735" y="42601"/>
                  </a:cubicBezTo>
                  <a:cubicBezTo>
                    <a:pt x="33331" y="40112"/>
                    <a:pt x="30241" y="38871"/>
                    <a:pt x="26465" y="38871"/>
                  </a:cubicBezTo>
                  <a:cubicBezTo>
                    <a:pt x="24939" y="38871"/>
                    <a:pt x="23013" y="39187"/>
                    <a:pt x="20686" y="39834"/>
                  </a:cubicBezTo>
                  <a:lnTo>
                    <a:pt x="21649" y="32606"/>
                  </a:lnTo>
                  <a:cubicBezTo>
                    <a:pt x="22212" y="32684"/>
                    <a:pt x="22651" y="32730"/>
                    <a:pt x="22974" y="32730"/>
                  </a:cubicBezTo>
                  <a:cubicBezTo>
                    <a:pt x="26426" y="32730"/>
                    <a:pt x="29516" y="31844"/>
                    <a:pt x="32244" y="30079"/>
                  </a:cubicBezTo>
                  <a:cubicBezTo>
                    <a:pt x="35057" y="28230"/>
                    <a:pt x="36459" y="25425"/>
                    <a:pt x="36459" y="21649"/>
                  </a:cubicBezTo>
                  <a:cubicBezTo>
                    <a:pt x="36459" y="18682"/>
                    <a:pt x="35457" y="16232"/>
                    <a:pt x="33446" y="14306"/>
                  </a:cubicBezTo>
                  <a:cubicBezTo>
                    <a:pt x="31443" y="12302"/>
                    <a:pt x="28830" y="11293"/>
                    <a:pt x="25625" y="11293"/>
                  </a:cubicBezTo>
                  <a:cubicBezTo>
                    <a:pt x="22489" y="11293"/>
                    <a:pt x="19846" y="12302"/>
                    <a:pt x="17673" y="14306"/>
                  </a:cubicBezTo>
                  <a:cubicBezTo>
                    <a:pt x="15592" y="16309"/>
                    <a:pt x="14267" y="19283"/>
                    <a:pt x="13704" y="23213"/>
                  </a:cubicBezTo>
                  <a:lnTo>
                    <a:pt x="5513" y="21772"/>
                  </a:lnTo>
                  <a:cubicBezTo>
                    <a:pt x="6476" y="16394"/>
                    <a:pt x="8727" y="12217"/>
                    <a:pt x="12256" y="9251"/>
                  </a:cubicBezTo>
                  <a:cubicBezTo>
                    <a:pt x="15793" y="6199"/>
                    <a:pt x="20162" y="4674"/>
                    <a:pt x="25378" y="4674"/>
                  </a:cubicBezTo>
                  <a:cubicBezTo>
                    <a:pt x="28993" y="4674"/>
                    <a:pt x="32321" y="5475"/>
                    <a:pt x="35373" y="7085"/>
                  </a:cubicBezTo>
                  <a:cubicBezTo>
                    <a:pt x="38424" y="8603"/>
                    <a:pt x="40751" y="10692"/>
                    <a:pt x="42362" y="13342"/>
                  </a:cubicBezTo>
                  <a:cubicBezTo>
                    <a:pt x="43964" y="15993"/>
                    <a:pt x="44766" y="18844"/>
                    <a:pt x="44766" y="21888"/>
                  </a:cubicBezTo>
                  <a:cubicBezTo>
                    <a:pt x="44766" y="24700"/>
                    <a:pt x="44003" y="27313"/>
                    <a:pt x="42477" y="29717"/>
                  </a:cubicBezTo>
                  <a:cubicBezTo>
                    <a:pt x="40951" y="32044"/>
                    <a:pt x="38709" y="33893"/>
                    <a:pt x="35735" y="35257"/>
                  </a:cubicBezTo>
                  <a:cubicBezTo>
                    <a:pt x="39588" y="36136"/>
                    <a:pt x="42601" y="38023"/>
                    <a:pt x="44766" y="40913"/>
                  </a:cubicBezTo>
                  <a:cubicBezTo>
                    <a:pt x="46931" y="43726"/>
                    <a:pt x="48018" y="47293"/>
                    <a:pt x="48018" y="51632"/>
                  </a:cubicBezTo>
                  <a:cubicBezTo>
                    <a:pt x="48018" y="57411"/>
                    <a:pt x="45891" y="62304"/>
                    <a:pt x="41637" y="66318"/>
                  </a:cubicBezTo>
                  <a:cubicBezTo>
                    <a:pt x="37461" y="70333"/>
                    <a:pt x="32167" y="72337"/>
                    <a:pt x="25741" y="72337"/>
                  </a:cubicBezTo>
                  <a:cubicBezTo>
                    <a:pt x="19961" y="72337"/>
                    <a:pt x="15145" y="70611"/>
                    <a:pt x="11292" y="67158"/>
                  </a:cubicBezTo>
                  <a:cubicBezTo>
                    <a:pt x="7440" y="63629"/>
                    <a:pt x="5236" y="59137"/>
                    <a:pt x="4674" y="53674"/>
                  </a:cubicBezTo>
                  <a:close/>
                </a:path>
              </a:pathLst>
            </a:custGeom>
            <a:solidFill>
              <a:srgbClr val="4285F4"/>
            </a:solidFill>
            <a:ln w="7703" cap="sq">
              <a:noFill/>
              <a:prstDash val="solid"/>
              <a:miter/>
            </a:ln>
          </p:spPr>
          <p:txBody>
            <a:bodyPr rtlCol="0" anchor="ctr"/>
            <a:lstStyle/>
            <a:p>
              <a:endParaRPr lang="en-US">
                <a:noFill/>
              </a:endParaRPr>
            </a:p>
          </p:txBody>
        </p:sp>
        <p:sp>
          <p:nvSpPr>
            <p:cNvPr id="1181" name="Freeform: Shape 1180">
              <a:extLst>
                <a:ext uri="{FF2B5EF4-FFF2-40B4-BE49-F238E27FC236}">
                  <a16:creationId xmlns:a16="http://schemas.microsoft.com/office/drawing/2014/main" id="{CA81585A-6AEA-4BF9-82A9-B8EA6C3B200A}"/>
                </a:ext>
              </a:extLst>
            </p:cNvPr>
            <p:cNvSpPr/>
            <p:nvPr/>
          </p:nvSpPr>
          <p:spPr>
            <a:xfrm>
              <a:off x="4459715" y="3988085"/>
              <a:ext cx="69351" cy="92467"/>
            </a:xfrm>
            <a:custGeom>
              <a:avLst/>
              <a:gdLst>
                <a:gd name="connsiteX0" fmla="*/ 57850 w 69350"/>
                <a:gd name="connsiteY0" fmla="*/ 72653 h 92467"/>
                <a:gd name="connsiteX1" fmla="*/ 57850 w 69350"/>
                <a:gd name="connsiteY1" fmla="*/ 80482 h 92467"/>
                <a:gd name="connsiteX2" fmla="*/ 14021 w 69350"/>
                <a:gd name="connsiteY2" fmla="*/ 80482 h 92467"/>
                <a:gd name="connsiteX3" fmla="*/ 14984 w 69350"/>
                <a:gd name="connsiteY3" fmla="*/ 74826 h 92467"/>
                <a:gd name="connsiteX4" fmla="*/ 20285 w 69350"/>
                <a:gd name="connsiteY4" fmla="*/ 66034 h 92467"/>
                <a:gd name="connsiteX5" fmla="*/ 30996 w 69350"/>
                <a:gd name="connsiteY5" fmla="*/ 56039 h 92467"/>
                <a:gd name="connsiteX6" fmla="*/ 45567 w 69350"/>
                <a:gd name="connsiteY6" fmla="*/ 41953 h 92467"/>
                <a:gd name="connsiteX7" fmla="*/ 49420 w 69350"/>
                <a:gd name="connsiteY7" fmla="*/ 32198 h 92467"/>
                <a:gd name="connsiteX8" fmla="*/ 45929 w 69350"/>
                <a:gd name="connsiteY8" fmla="*/ 24138 h 92467"/>
                <a:gd name="connsiteX9" fmla="*/ 36899 w 69350"/>
                <a:gd name="connsiteY9" fmla="*/ 20763 h 92467"/>
                <a:gd name="connsiteX10" fmla="*/ 27505 w 69350"/>
                <a:gd name="connsiteY10" fmla="*/ 24254 h 92467"/>
                <a:gd name="connsiteX11" fmla="*/ 23892 w 69350"/>
                <a:gd name="connsiteY11" fmla="*/ 34009 h 92467"/>
                <a:gd name="connsiteX12" fmla="*/ 15585 w 69350"/>
                <a:gd name="connsiteY12" fmla="*/ 33161 h 92467"/>
                <a:gd name="connsiteX13" fmla="*/ 21965 w 69350"/>
                <a:gd name="connsiteY13" fmla="*/ 18960 h 92467"/>
                <a:gd name="connsiteX14" fmla="*/ 37137 w 69350"/>
                <a:gd name="connsiteY14" fmla="*/ 14021 h 92467"/>
                <a:gd name="connsiteX15" fmla="*/ 52187 w 69350"/>
                <a:gd name="connsiteY15" fmla="*/ 19322 h 92467"/>
                <a:gd name="connsiteX16" fmla="*/ 57727 w 69350"/>
                <a:gd name="connsiteY16" fmla="*/ 32445 h 92467"/>
                <a:gd name="connsiteX17" fmla="*/ 56039 w 69350"/>
                <a:gd name="connsiteY17" fmla="*/ 40266 h 92467"/>
                <a:gd name="connsiteX18" fmla="*/ 50622 w 69350"/>
                <a:gd name="connsiteY18" fmla="*/ 48334 h 92467"/>
                <a:gd name="connsiteX19" fmla="*/ 38224 w 69350"/>
                <a:gd name="connsiteY19" fmla="*/ 59892 h 92467"/>
                <a:gd name="connsiteX20" fmla="*/ 28708 w 69350"/>
                <a:gd name="connsiteY20" fmla="*/ 68322 h 92467"/>
                <a:gd name="connsiteX21" fmla="*/ 25340 w 69350"/>
                <a:gd name="connsiteY21" fmla="*/ 72653 h 92467"/>
                <a:gd name="connsiteX22" fmla="*/ 57850 w 69350"/>
                <a:gd name="connsiteY2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57850" y="72653"/>
                  </a:moveTo>
                  <a:lnTo>
                    <a:pt x="57850" y="80482"/>
                  </a:lnTo>
                  <a:lnTo>
                    <a:pt x="14021" y="80482"/>
                  </a:lnTo>
                  <a:cubicBezTo>
                    <a:pt x="14021" y="78555"/>
                    <a:pt x="14344" y="76667"/>
                    <a:pt x="14984" y="74826"/>
                  </a:cubicBezTo>
                  <a:cubicBezTo>
                    <a:pt x="16109" y="71851"/>
                    <a:pt x="17873" y="68923"/>
                    <a:pt x="20285" y="66034"/>
                  </a:cubicBezTo>
                  <a:cubicBezTo>
                    <a:pt x="22774"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602"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69"/>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96"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50" y="72653"/>
                  </a:lnTo>
                  <a:close/>
                </a:path>
              </a:pathLst>
            </a:custGeom>
            <a:noFill/>
            <a:ln w="23108" cap="rnd">
              <a:solidFill>
                <a:srgbClr val="FFFFFF"/>
              </a:solidFill>
              <a:prstDash val="solid"/>
              <a:round/>
            </a:ln>
          </p:spPr>
          <p:txBody>
            <a:bodyPr rtlCol="0" anchor="ctr"/>
            <a:lstStyle/>
            <a:p>
              <a:endParaRPr lang="en-US">
                <a:noFill/>
              </a:endParaRPr>
            </a:p>
          </p:txBody>
        </p:sp>
        <p:sp>
          <p:nvSpPr>
            <p:cNvPr id="1182" name="Freeform: Shape 1181">
              <a:extLst>
                <a:ext uri="{FF2B5EF4-FFF2-40B4-BE49-F238E27FC236}">
                  <a16:creationId xmlns:a16="http://schemas.microsoft.com/office/drawing/2014/main" id="{C9047BB4-7129-4830-A005-297272FB7FD8}"/>
                </a:ext>
              </a:extLst>
            </p:cNvPr>
            <p:cNvSpPr/>
            <p:nvPr/>
          </p:nvSpPr>
          <p:spPr>
            <a:xfrm>
              <a:off x="4469062" y="3997432"/>
              <a:ext cx="46234" cy="69351"/>
            </a:xfrm>
            <a:custGeom>
              <a:avLst/>
              <a:gdLst>
                <a:gd name="connsiteX0" fmla="*/ 48503 w 46233"/>
                <a:gd name="connsiteY0" fmla="*/ 63306 h 69350"/>
                <a:gd name="connsiteX1" fmla="*/ 48503 w 46233"/>
                <a:gd name="connsiteY1" fmla="*/ 71134 h 69350"/>
                <a:gd name="connsiteX2" fmla="*/ 4674 w 46233"/>
                <a:gd name="connsiteY2" fmla="*/ 71134 h 69350"/>
                <a:gd name="connsiteX3" fmla="*/ 5637 w 46233"/>
                <a:gd name="connsiteY3" fmla="*/ 65478 h 69350"/>
                <a:gd name="connsiteX4" fmla="*/ 10938 w 46233"/>
                <a:gd name="connsiteY4" fmla="*/ 56686 h 69350"/>
                <a:gd name="connsiteX5" fmla="*/ 21649 w 46233"/>
                <a:gd name="connsiteY5" fmla="*/ 46692 h 69350"/>
                <a:gd name="connsiteX6" fmla="*/ 36220 w 46233"/>
                <a:gd name="connsiteY6" fmla="*/ 32606 h 69350"/>
                <a:gd name="connsiteX7" fmla="*/ 40073 w 46233"/>
                <a:gd name="connsiteY7" fmla="*/ 22851 h 69350"/>
                <a:gd name="connsiteX8" fmla="*/ 36582 w 46233"/>
                <a:gd name="connsiteY8" fmla="*/ 14791 h 69350"/>
                <a:gd name="connsiteX9" fmla="*/ 27551 w 46233"/>
                <a:gd name="connsiteY9" fmla="*/ 11416 h 69350"/>
                <a:gd name="connsiteX10" fmla="*/ 18158 w 46233"/>
                <a:gd name="connsiteY10" fmla="*/ 14907 h 69350"/>
                <a:gd name="connsiteX11" fmla="*/ 14544 w 46233"/>
                <a:gd name="connsiteY11" fmla="*/ 24662 h 69350"/>
                <a:gd name="connsiteX12" fmla="*/ 6238 w 46233"/>
                <a:gd name="connsiteY12" fmla="*/ 23814 h 69350"/>
                <a:gd name="connsiteX13" fmla="*/ 12618 w 46233"/>
                <a:gd name="connsiteY13" fmla="*/ 9613 h 69350"/>
                <a:gd name="connsiteX14" fmla="*/ 27790 w 46233"/>
                <a:gd name="connsiteY14" fmla="*/ 4674 h 69350"/>
                <a:gd name="connsiteX15" fmla="*/ 42839 w 46233"/>
                <a:gd name="connsiteY15" fmla="*/ 9975 h 69350"/>
                <a:gd name="connsiteX16" fmla="*/ 48380 w 46233"/>
                <a:gd name="connsiteY16" fmla="*/ 23098 h 69350"/>
                <a:gd name="connsiteX17" fmla="*/ 46692 w 46233"/>
                <a:gd name="connsiteY17" fmla="*/ 30919 h 69350"/>
                <a:gd name="connsiteX18" fmla="*/ 41275 w 46233"/>
                <a:gd name="connsiteY18" fmla="*/ 38987 h 69350"/>
                <a:gd name="connsiteX19" fmla="*/ 28877 w 46233"/>
                <a:gd name="connsiteY19" fmla="*/ 50545 h 69350"/>
                <a:gd name="connsiteX20" fmla="*/ 19360 w 46233"/>
                <a:gd name="connsiteY20" fmla="*/ 58975 h 69350"/>
                <a:gd name="connsiteX21" fmla="*/ 15993 w 46233"/>
                <a:gd name="connsiteY21" fmla="*/ 63306 h 69350"/>
                <a:gd name="connsiteX22" fmla="*/ 48503 w 46233"/>
                <a:gd name="connsiteY2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9"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path>
              </a:pathLst>
            </a:custGeom>
            <a:solidFill>
              <a:srgbClr val="4285F4"/>
            </a:solidFill>
            <a:ln w="7703" cap="sq">
              <a:noFill/>
              <a:prstDash val="solid"/>
              <a:miter/>
            </a:ln>
          </p:spPr>
          <p:txBody>
            <a:bodyPr rtlCol="0" anchor="ctr"/>
            <a:lstStyle/>
            <a:p>
              <a:endParaRPr lang="en-US">
                <a:noFill/>
              </a:endParaRPr>
            </a:p>
          </p:txBody>
        </p:sp>
        <p:sp>
          <p:nvSpPr>
            <p:cNvPr id="1183" name="Freeform: Shape 1182">
              <a:extLst>
                <a:ext uri="{FF2B5EF4-FFF2-40B4-BE49-F238E27FC236}">
                  <a16:creationId xmlns:a16="http://schemas.microsoft.com/office/drawing/2014/main" id="{88F8A357-BBE9-4905-AC81-50B460D41EFC}"/>
                </a:ext>
              </a:extLst>
            </p:cNvPr>
            <p:cNvSpPr/>
            <p:nvPr/>
          </p:nvSpPr>
          <p:spPr>
            <a:xfrm>
              <a:off x="4459715" y="4095963"/>
              <a:ext cx="69351" cy="92467"/>
            </a:xfrm>
            <a:custGeom>
              <a:avLst/>
              <a:gdLst>
                <a:gd name="connsiteX0" fmla="*/ 57850 w 69350"/>
                <a:gd name="connsiteY0" fmla="*/ 72653 h 92467"/>
                <a:gd name="connsiteX1" fmla="*/ 57850 w 69350"/>
                <a:gd name="connsiteY1" fmla="*/ 80482 h 92467"/>
                <a:gd name="connsiteX2" fmla="*/ 14021 w 69350"/>
                <a:gd name="connsiteY2" fmla="*/ 80482 h 92467"/>
                <a:gd name="connsiteX3" fmla="*/ 14984 w 69350"/>
                <a:gd name="connsiteY3" fmla="*/ 74826 h 92467"/>
                <a:gd name="connsiteX4" fmla="*/ 20285 w 69350"/>
                <a:gd name="connsiteY4" fmla="*/ 66034 h 92467"/>
                <a:gd name="connsiteX5" fmla="*/ 30996 w 69350"/>
                <a:gd name="connsiteY5" fmla="*/ 56039 h 92467"/>
                <a:gd name="connsiteX6" fmla="*/ 45567 w 69350"/>
                <a:gd name="connsiteY6" fmla="*/ 41953 h 92467"/>
                <a:gd name="connsiteX7" fmla="*/ 49420 w 69350"/>
                <a:gd name="connsiteY7" fmla="*/ 32198 h 92467"/>
                <a:gd name="connsiteX8" fmla="*/ 45929 w 69350"/>
                <a:gd name="connsiteY8" fmla="*/ 24138 h 92467"/>
                <a:gd name="connsiteX9" fmla="*/ 36899 w 69350"/>
                <a:gd name="connsiteY9" fmla="*/ 20763 h 92467"/>
                <a:gd name="connsiteX10" fmla="*/ 27505 w 69350"/>
                <a:gd name="connsiteY10" fmla="*/ 24254 h 92467"/>
                <a:gd name="connsiteX11" fmla="*/ 23892 w 69350"/>
                <a:gd name="connsiteY11" fmla="*/ 34009 h 92467"/>
                <a:gd name="connsiteX12" fmla="*/ 15585 w 69350"/>
                <a:gd name="connsiteY12" fmla="*/ 33161 h 92467"/>
                <a:gd name="connsiteX13" fmla="*/ 21965 w 69350"/>
                <a:gd name="connsiteY13" fmla="*/ 18960 h 92467"/>
                <a:gd name="connsiteX14" fmla="*/ 37137 w 69350"/>
                <a:gd name="connsiteY14" fmla="*/ 14021 h 92467"/>
                <a:gd name="connsiteX15" fmla="*/ 52187 w 69350"/>
                <a:gd name="connsiteY15" fmla="*/ 19322 h 92467"/>
                <a:gd name="connsiteX16" fmla="*/ 57727 w 69350"/>
                <a:gd name="connsiteY16" fmla="*/ 32445 h 92467"/>
                <a:gd name="connsiteX17" fmla="*/ 56039 w 69350"/>
                <a:gd name="connsiteY17" fmla="*/ 40266 h 92467"/>
                <a:gd name="connsiteX18" fmla="*/ 50622 w 69350"/>
                <a:gd name="connsiteY18" fmla="*/ 48334 h 92467"/>
                <a:gd name="connsiteX19" fmla="*/ 38224 w 69350"/>
                <a:gd name="connsiteY19" fmla="*/ 59892 h 92467"/>
                <a:gd name="connsiteX20" fmla="*/ 28708 w 69350"/>
                <a:gd name="connsiteY20" fmla="*/ 68322 h 92467"/>
                <a:gd name="connsiteX21" fmla="*/ 25340 w 69350"/>
                <a:gd name="connsiteY21" fmla="*/ 72653 h 92467"/>
                <a:gd name="connsiteX22" fmla="*/ 57850 w 69350"/>
                <a:gd name="connsiteY2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57850" y="72653"/>
                  </a:moveTo>
                  <a:lnTo>
                    <a:pt x="57850" y="80482"/>
                  </a:lnTo>
                  <a:lnTo>
                    <a:pt x="14021" y="80482"/>
                  </a:lnTo>
                  <a:cubicBezTo>
                    <a:pt x="14021" y="78555"/>
                    <a:pt x="14344" y="76667"/>
                    <a:pt x="14984" y="74826"/>
                  </a:cubicBezTo>
                  <a:cubicBezTo>
                    <a:pt x="16109" y="71851"/>
                    <a:pt x="17873" y="68923"/>
                    <a:pt x="20285" y="66034"/>
                  </a:cubicBezTo>
                  <a:cubicBezTo>
                    <a:pt x="22774"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602"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69"/>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96"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50" y="72653"/>
                  </a:lnTo>
                  <a:close/>
                </a:path>
              </a:pathLst>
            </a:custGeom>
            <a:noFill/>
            <a:ln w="23108" cap="rnd">
              <a:solidFill>
                <a:srgbClr val="FFFFFF"/>
              </a:solidFill>
              <a:prstDash val="solid"/>
              <a:round/>
            </a:ln>
          </p:spPr>
          <p:txBody>
            <a:bodyPr rtlCol="0" anchor="ctr"/>
            <a:lstStyle/>
            <a:p>
              <a:endParaRPr lang="en-US">
                <a:noFill/>
              </a:endParaRPr>
            </a:p>
          </p:txBody>
        </p:sp>
        <p:sp>
          <p:nvSpPr>
            <p:cNvPr id="1184" name="Freeform: Shape 1183">
              <a:extLst>
                <a:ext uri="{FF2B5EF4-FFF2-40B4-BE49-F238E27FC236}">
                  <a16:creationId xmlns:a16="http://schemas.microsoft.com/office/drawing/2014/main" id="{D336A974-4E45-488E-9272-40C24DEA520A}"/>
                </a:ext>
              </a:extLst>
            </p:cNvPr>
            <p:cNvSpPr/>
            <p:nvPr/>
          </p:nvSpPr>
          <p:spPr>
            <a:xfrm>
              <a:off x="4469062" y="4105310"/>
              <a:ext cx="46234" cy="69351"/>
            </a:xfrm>
            <a:custGeom>
              <a:avLst/>
              <a:gdLst>
                <a:gd name="connsiteX0" fmla="*/ 48503 w 46233"/>
                <a:gd name="connsiteY0" fmla="*/ 63306 h 69350"/>
                <a:gd name="connsiteX1" fmla="*/ 48503 w 46233"/>
                <a:gd name="connsiteY1" fmla="*/ 71134 h 69350"/>
                <a:gd name="connsiteX2" fmla="*/ 4674 w 46233"/>
                <a:gd name="connsiteY2" fmla="*/ 71134 h 69350"/>
                <a:gd name="connsiteX3" fmla="*/ 5637 w 46233"/>
                <a:gd name="connsiteY3" fmla="*/ 65478 h 69350"/>
                <a:gd name="connsiteX4" fmla="*/ 10938 w 46233"/>
                <a:gd name="connsiteY4" fmla="*/ 56686 h 69350"/>
                <a:gd name="connsiteX5" fmla="*/ 21649 w 46233"/>
                <a:gd name="connsiteY5" fmla="*/ 46692 h 69350"/>
                <a:gd name="connsiteX6" fmla="*/ 36220 w 46233"/>
                <a:gd name="connsiteY6" fmla="*/ 32606 h 69350"/>
                <a:gd name="connsiteX7" fmla="*/ 40073 w 46233"/>
                <a:gd name="connsiteY7" fmla="*/ 22851 h 69350"/>
                <a:gd name="connsiteX8" fmla="*/ 36582 w 46233"/>
                <a:gd name="connsiteY8" fmla="*/ 14791 h 69350"/>
                <a:gd name="connsiteX9" fmla="*/ 27551 w 46233"/>
                <a:gd name="connsiteY9" fmla="*/ 11416 h 69350"/>
                <a:gd name="connsiteX10" fmla="*/ 18158 w 46233"/>
                <a:gd name="connsiteY10" fmla="*/ 14907 h 69350"/>
                <a:gd name="connsiteX11" fmla="*/ 14544 w 46233"/>
                <a:gd name="connsiteY11" fmla="*/ 24662 h 69350"/>
                <a:gd name="connsiteX12" fmla="*/ 6238 w 46233"/>
                <a:gd name="connsiteY12" fmla="*/ 23814 h 69350"/>
                <a:gd name="connsiteX13" fmla="*/ 12618 w 46233"/>
                <a:gd name="connsiteY13" fmla="*/ 9613 h 69350"/>
                <a:gd name="connsiteX14" fmla="*/ 27790 w 46233"/>
                <a:gd name="connsiteY14" fmla="*/ 4674 h 69350"/>
                <a:gd name="connsiteX15" fmla="*/ 42839 w 46233"/>
                <a:gd name="connsiteY15" fmla="*/ 9975 h 69350"/>
                <a:gd name="connsiteX16" fmla="*/ 48380 w 46233"/>
                <a:gd name="connsiteY16" fmla="*/ 23098 h 69350"/>
                <a:gd name="connsiteX17" fmla="*/ 46692 w 46233"/>
                <a:gd name="connsiteY17" fmla="*/ 30919 h 69350"/>
                <a:gd name="connsiteX18" fmla="*/ 41275 w 46233"/>
                <a:gd name="connsiteY18" fmla="*/ 38987 h 69350"/>
                <a:gd name="connsiteX19" fmla="*/ 28877 w 46233"/>
                <a:gd name="connsiteY19" fmla="*/ 50545 h 69350"/>
                <a:gd name="connsiteX20" fmla="*/ 19360 w 46233"/>
                <a:gd name="connsiteY20" fmla="*/ 58975 h 69350"/>
                <a:gd name="connsiteX21" fmla="*/ 15993 w 46233"/>
                <a:gd name="connsiteY21" fmla="*/ 63306 h 69350"/>
                <a:gd name="connsiteX22" fmla="*/ 48503 w 46233"/>
                <a:gd name="connsiteY2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9"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path>
              </a:pathLst>
            </a:custGeom>
            <a:solidFill>
              <a:srgbClr val="4285F4"/>
            </a:solidFill>
            <a:ln w="7703" cap="sq">
              <a:noFill/>
              <a:prstDash val="solid"/>
              <a:miter/>
            </a:ln>
          </p:spPr>
          <p:txBody>
            <a:bodyPr rtlCol="0" anchor="ctr"/>
            <a:lstStyle/>
            <a:p>
              <a:endParaRPr lang="en-US">
                <a:noFill/>
              </a:endParaRPr>
            </a:p>
          </p:txBody>
        </p:sp>
        <p:sp>
          <p:nvSpPr>
            <p:cNvPr id="1185" name="Freeform: Shape 1184">
              <a:extLst>
                <a:ext uri="{FF2B5EF4-FFF2-40B4-BE49-F238E27FC236}">
                  <a16:creationId xmlns:a16="http://schemas.microsoft.com/office/drawing/2014/main" id="{9B574149-E0B6-485A-BF88-ACC11ECEFF5C}"/>
                </a:ext>
              </a:extLst>
            </p:cNvPr>
            <p:cNvSpPr/>
            <p:nvPr/>
          </p:nvSpPr>
          <p:spPr>
            <a:xfrm>
              <a:off x="4459715" y="4203842"/>
              <a:ext cx="69351" cy="92467"/>
            </a:xfrm>
            <a:custGeom>
              <a:avLst/>
              <a:gdLst>
                <a:gd name="connsiteX0" fmla="*/ 57850 w 69350"/>
                <a:gd name="connsiteY0" fmla="*/ 72653 h 92467"/>
                <a:gd name="connsiteX1" fmla="*/ 57850 w 69350"/>
                <a:gd name="connsiteY1" fmla="*/ 80482 h 92467"/>
                <a:gd name="connsiteX2" fmla="*/ 14021 w 69350"/>
                <a:gd name="connsiteY2" fmla="*/ 80482 h 92467"/>
                <a:gd name="connsiteX3" fmla="*/ 14984 w 69350"/>
                <a:gd name="connsiteY3" fmla="*/ 74826 h 92467"/>
                <a:gd name="connsiteX4" fmla="*/ 20285 w 69350"/>
                <a:gd name="connsiteY4" fmla="*/ 66034 h 92467"/>
                <a:gd name="connsiteX5" fmla="*/ 30996 w 69350"/>
                <a:gd name="connsiteY5" fmla="*/ 56039 h 92467"/>
                <a:gd name="connsiteX6" fmla="*/ 45567 w 69350"/>
                <a:gd name="connsiteY6" fmla="*/ 41953 h 92467"/>
                <a:gd name="connsiteX7" fmla="*/ 49420 w 69350"/>
                <a:gd name="connsiteY7" fmla="*/ 32198 h 92467"/>
                <a:gd name="connsiteX8" fmla="*/ 45929 w 69350"/>
                <a:gd name="connsiteY8" fmla="*/ 24138 h 92467"/>
                <a:gd name="connsiteX9" fmla="*/ 36899 w 69350"/>
                <a:gd name="connsiteY9" fmla="*/ 20763 h 92467"/>
                <a:gd name="connsiteX10" fmla="*/ 27505 w 69350"/>
                <a:gd name="connsiteY10" fmla="*/ 24254 h 92467"/>
                <a:gd name="connsiteX11" fmla="*/ 23892 w 69350"/>
                <a:gd name="connsiteY11" fmla="*/ 34009 h 92467"/>
                <a:gd name="connsiteX12" fmla="*/ 15585 w 69350"/>
                <a:gd name="connsiteY12" fmla="*/ 33161 h 92467"/>
                <a:gd name="connsiteX13" fmla="*/ 21965 w 69350"/>
                <a:gd name="connsiteY13" fmla="*/ 18960 h 92467"/>
                <a:gd name="connsiteX14" fmla="*/ 37137 w 69350"/>
                <a:gd name="connsiteY14" fmla="*/ 14021 h 92467"/>
                <a:gd name="connsiteX15" fmla="*/ 52187 w 69350"/>
                <a:gd name="connsiteY15" fmla="*/ 19322 h 92467"/>
                <a:gd name="connsiteX16" fmla="*/ 57727 w 69350"/>
                <a:gd name="connsiteY16" fmla="*/ 32445 h 92467"/>
                <a:gd name="connsiteX17" fmla="*/ 56039 w 69350"/>
                <a:gd name="connsiteY17" fmla="*/ 40266 h 92467"/>
                <a:gd name="connsiteX18" fmla="*/ 50622 w 69350"/>
                <a:gd name="connsiteY18" fmla="*/ 48334 h 92467"/>
                <a:gd name="connsiteX19" fmla="*/ 38224 w 69350"/>
                <a:gd name="connsiteY19" fmla="*/ 59892 h 92467"/>
                <a:gd name="connsiteX20" fmla="*/ 28708 w 69350"/>
                <a:gd name="connsiteY20" fmla="*/ 68322 h 92467"/>
                <a:gd name="connsiteX21" fmla="*/ 25340 w 69350"/>
                <a:gd name="connsiteY21" fmla="*/ 72653 h 92467"/>
                <a:gd name="connsiteX22" fmla="*/ 57850 w 69350"/>
                <a:gd name="connsiteY2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57850" y="72653"/>
                  </a:moveTo>
                  <a:lnTo>
                    <a:pt x="57850" y="80482"/>
                  </a:lnTo>
                  <a:lnTo>
                    <a:pt x="14021" y="80482"/>
                  </a:lnTo>
                  <a:cubicBezTo>
                    <a:pt x="14021" y="78555"/>
                    <a:pt x="14344" y="76667"/>
                    <a:pt x="14984" y="74826"/>
                  </a:cubicBezTo>
                  <a:cubicBezTo>
                    <a:pt x="16109" y="71851"/>
                    <a:pt x="17873" y="68923"/>
                    <a:pt x="20285" y="66034"/>
                  </a:cubicBezTo>
                  <a:cubicBezTo>
                    <a:pt x="22774"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602"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69"/>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96"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50" y="72653"/>
                  </a:lnTo>
                  <a:close/>
                </a:path>
              </a:pathLst>
            </a:custGeom>
            <a:noFill/>
            <a:ln w="23108" cap="rnd">
              <a:solidFill>
                <a:srgbClr val="FFFFFF"/>
              </a:solidFill>
              <a:prstDash val="solid"/>
              <a:round/>
            </a:ln>
          </p:spPr>
          <p:txBody>
            <a:bodyPr rtlCol="0" anchor="ctr"/>
            <a:lstStyle/>
            <a:p>
              <a:endParaRPr lang="en-US">
                <a:noFill/>
              </a:endParaRPr>
            </a:p>
          </p:txBody>
        </p:sp>
        <p:sp>
          <p:nvSpPr>
            <p:cNvPr id="1186" name="Freeform: Shape 1185">
              <a:extLst>
                <a:ext uri="{FF2B5EF4-FFF2-40B4-BE49-F238E27FC236}">
                  <a16:creationId xmlns:a16="http://schemas.microsoft.com/office/drawing/2014/main" id="{0C9C4DCD-0A94-46F6-B01B-9CABEB66D214}"/>
                </a:ext>
              </a:extLst>
            </p:cNvPr>
            <p:cNvSpPr/>
            <p:nvPr/>
          </p:nvSpPr>
          <p:spPr>
            <a:xfrm>
              <a:off x="4469062" y="4213189"/>
              <a:ext cx="46234" cy="69351"/>
            </a:xfrm>
            <a:custGeom>
              <a:avLst/>
              <a:gdLst>
                <a:gd name="connsiteX0" fmla="*/ 48503 w 46233"/>
                <a:gd name="connsiteY0" fmla="*/ 63306 h 69350"/>
                <a:gd name="connsiteX1" fmla="*/ 48503 w 46233"/>
                <a:gd name="connsiteY1" fmla="*/ 71134 h 69350"/>
                <a:gd name="connsiteX2" fmla="*/ 4674 w 46233"/>
                <a:gd name="connsiteY2" fmla="*/ 71134 h 69350"/>
                <a:gd name="connsiteX3" fmla="*/ 5637 w 46233"/>
                <a:gd name="connsiteY3" fmla="*/ 65478 h 69350"/>
                <a:gd name="connsiteX4" fmla="*/ 10938 w 46233"/>
                <a:gd name="connsiteY4" fmla="*/ 56686 h 69350"/>
                <a:gd name="connsiteX5" fmla="*/ 21649 w 46233"/>
                <a:gd name="connsiteY5" fmla="*/ 46692 h 69350"/>
                <a:gd name="connsiteX6" fmla="*/ 36220 w 46233"/>
                <a:gd name="connsiteY6" fmla="*/ 32606 h 69350"/>
                <a:gd name="connsiteX7" fmla="*/ 40073 w 46233"/>
                <a:gd name="connsiteY7" fmla="*/ 22851 h 69350"/>
                <a:gd name="connsiteX8" fmla="*/ 36582 w 46233"/>
                <a:gd name="connsiteY8" fmla="*/ 14791 h 69350"/>
                <a:gd name="connsiteX9" fmla="*/ 27551 w 46233"/>
                <a:gd name="connsiteY9" fmla="*/ 11416 h 69350"/>
                <a:gd name="connsiteX10" fmla="*/ 18158 w 46233"/>
                <a:gd name="connsiteY10" fmla="*/ 14907 h 69350"/>
                <a:gd name="connsiteX11" fmla="*/ 14544 w 46233"/>
                <a:gd name="connsiteY11" fmla="*/ 24662 h 69350"/>
                <a:gd name="connsiteX12" fmla="*/ 6238 w 46233"/>
                <a:gd name="connsiteY12" fmla="*/ 23814 h 69350"/>
                <a:gd name="connsiteX13" fmla="*/ 12618 w 46233"/>
                <a:gd name="connsiteY13" fmla="*/ 9613 h 69350"/>
                <a:gd name="connsiteX14" fmla="*/ 27790 w 46233"/>
                <a:gd name="connsiteY14" fmla="*/ 4674 h 69350"/>
                <a:gd name="connsiteX15" fmla="*/ 42839 w 46233"/>
                <a:gd name="connsiteY15" fmla="*/ 9975 h 69350"/>
                <a:gd name="connsiteX16" fmla="*/ 48380 w 46233"/>
                <a:gd name="connsiteY16" fmla="*/ 23098 h 69350"/>
                <a:gd name="connsiteX17" fmla="*/ 46692 w 46233"/>
                <a:gd name="connsiteY17" fmla="*/ 30919 h 69350"/>
                <a:gd name="connsiteX18" fmla="*/ 41275 w 46233"/>
                <a:gd name="connsiteY18" fmla="*/ 38987 h 69350"/>
                <a:gd name="connsiteX19" fmla="*/ 28877 w 46233"/>
                <a:gd name="connsiteY19" fmla="*/ 50545 h 69350"/>
                <a:gd name="connsiteX20" fmla="*/ 19360 w 46233"/>
                <a:gd name="connsiteY20" fmla="*/ 58975 h 69350"/>
                <a:gd name="connsiteX21" fmla="*/ 15993 w 46233"/>
                <a:gd name="connsiteY21" fmla="*/ 63306 h 69350"/>
                <a:gd name="connsiteX22" fmla="*/ 48503 w 46233"/>
                <a:gd name="connsiteY2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9"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path>
              </a:pathLst>
            </a:custGeom>
            <a:solidFill>
              <a:srgbClr val="4285F4"/>
            </a:solidFill>
            <a:ln w="7703" cap="sq">
              <a:noFill/>
              <a:prstDash val="solid"/>
              <a:miter/>
            </a:ln>
          </p:spPr>
          <p:txBody>
            <a:bodyPr rtlCol="0" anchor="ctr"/>
            <a:lstStyle/>
            <a:p>
              <a:endParaRPr lang="en-US">
                <a:noFill/>
              </a:endParaRPr>
            </a:p>
          </p:txBody>
        </p:sp>
        <p:sp>
          <p:nvSpPr>
            <p:cNvPr id="1187" name="Freeform: Shape 1186">
              <a:extLst>
                <a:ext uri="{FF2B5EF4-FFF2-40B4-BE49-F238E27FC236}">
                  <a16:creationId xmlns:a16="http://schemas.microsoft.com/office/drawing/2014/main" id="{D5384E31-93D6-458E-8728-41373AC7080E}"/>
                </a:ext>
              </a:extLst>
            </p:cNvPr>
            <p:cNvSpPr/>
            <p:nvPr/>
          </p:nvSpPr>
          <p:spPr>
            <a:xfrm>
              <a:off x="4459715" y="4311721"/>
              <a:ext cx="69351" cy="92467"/>
            </a:xfrm>
            <a:custGeom>
              <a:avLst/>
              <a:gdLst>
                <a:gd name="connsiteX0" fmla="*/ 57850 w 69350"/>
                <a:gd name="connsiteY0" fmla="*/ 72653 h 92467"/>
                <a:gd name="connsiteX1" fmla="*/ 57850 w 69350"/>
                <a:gd name="connsiteY1" fmla="*/ 80482 h 92467"/>
                <a:gd name="connsiteX2" fmla="*/ 14021 w 69350"/>
                <a:gd name="connsiteY2" fmla="*/ 80482 h 92467"/>
                <a:gd name="connsiteX3" fmla="*/ 14984 w 69350"/>
                <a:gd name="connsiteY3" fmla="*/ 74826 h 92467"/>
                <a:gd name="connsiteX4" fmla="*/ 20285 w 69350"/>
                <a:gd name="connsiteY4" fmla="*/ 66034 h 92467"/>
                <a:gd name="connsiteX5" fmla="*/ 30996 w 69350"/>
                <a:gd name="connsiteY5" fmla="*/ 56039 h 92467"/>
                <a:gd name="connsiteX6" fmla="*/ 45567 w 69350"/>
                <a:gd name="connsiteY6" fmla="*/ 41953 h 92467"/>
                <a:gd name="connsiteX7" fmla="*/ 49420 w 69350"/>
                <a:gd name="connsiteY7" fmla="*/ 32198 h 92467"/>
                <a:gd name="connsiteX8" fmla="*/ 45929 w 69350"/>
                <a:gd name="connsiteY8" fmla="*/ 24138 h 92467"/>
                <a:gd name="connsiteX9" fmla="*/ 36899 w 69350"/>
                <a:gd name="connsiteY9" fmla="*/ 20763 h 92467"/>
                <a:gd name="connsiteX10" fmla="*/ 27505 w 69350"/>
                <a:gd name="connsiteY10" fmla="*/ 24254 h 92467"/>
                <a:gd name="connsiteX11" fmla="*/ 23892 w 69350"/>
                <a:gd name="connsiteY11" fmla="*/ 34009 h 92467"/>
                <a:gd name="connsiteX12" fmla="*/ 15585 w 69350"/>
                <a:gd name="connsiteY12" fmla="*/ 33161 h 92467"/>
                <a:gd name="connsiteX13" fmla="*/ 21965 w 69350"/>
                <a:gd name="connsiteY13" fmla="*/ 18960 h 92467"/>
                <a:gd name="connsiteX14" fmla="*/ 37137 w 69350"/>
                <a:gd name="connsiteY14" fmla="*/ 14021 h 92467"/>
                <a:gd name="connsiteX15" fmla="*/ 52187 w 69350"/>
                <a:gd name="connsiteY15" fmla="*/ 19322 h 92467"/>
                <a:gd name="connsiteX16" fmla="*/ 57727 w 69350"/>
                <a:gd name="connsiteY16" fmla="*/ 32445 h 92467"/>
                <a:gd name="connsiteX17" fmla="*/ 56039 w 69350"/>
                <a:gd name="connsiteY17" fmla="*/ 40266 h 92467"/>
                <a:gd name="connsiteX18" fmla="*/ 50622 w 69350"/>
                <a:gd name="connsiteY18" fmla="*/ 48334 h 92467"/>
                <a:gd name="connsiteX19" fmla="*/ 38224 w 69350"/>
                <a:gd name="connsiteY19" fmla="*/ 59892 h 92467"/>
                <a:gd name="connsiteX20" fmla="*/ 28708 w 69350"/>
                <a:gd name="connsiteY20" fmla="*/ 68322 h 92467"/>
                <a:gd name="connsiteX21" fmla="*/ 25340 w 69350"/>
                <a:gd name="connsiteY21" fmla="*/ 72653 h 92467"/>
                <a:gd name="connsiteX22" fmla="*/ 57850 w 69350"/>
                <a:gd name="connsiteY2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57850" y="72653"/>
                  </a:moveTo>
                  <a:lnTo>
                    <a:pt x="57850" y="80482"/>
                  </a:lnTo>
                  <a:lnTo>
                    <a:pt x="14021" y="80482"/>
                  </a:lnTo>
                  <a:cubicBezTo>
                    <a:pt x="14021" y="78555"/>
                    <a:pt x="14344" y="76667"/>
                    <a:pt x="14984" y="74826"/>
                  </a:cubicBezTo>
                  <a:cubicBezTo>
                    <a:pt x="16109" y="71851"/>
                    <a:pt x="17873" y="68923"/>
                    <a:pt x="20285" y="66034"/>
                  </a:cubicBezTo>
                  <a:cubicBezTo>
                    <a:pt x="22774"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602"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69"/>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96"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50" y="72653"/>
                  </a:lnTo>
                  <a:close/>
                </a:path>
              </a:pathLst>
            </a:custGeom>
            <a:noFill/>
            <a:ln w="23108" cap="rnd">
              <a:solidFill>
                <a:srgbClr val="FFFFFF"/>
              </a:solidFill>
              <a:prstDash val="solid"/>
              <a:round/>
            </a:ln>
          </p:spPr>
          <p:txBody>
            <a:bodyPr rtlCol="0" anchor="ctr"/>
            <a:lstStyle/>
            <a:p>
              <a:endParaRPr lang="en-US">
                <a:noFill/>
              </a:endParaRPr>
            </a:p>
          </p:txBody>
        </p:sp>
        <p:sp>
          <p:nvSpPr>
            <p:cNvPr id="1188" name="Freeform: Shape 1187">
              <a:extLst>
                <a:ext uri="{FF2B5EF4-FFF2-40B4-BE49-F238E27FC236}">
                  <a16:creationId xmlns:a16="http://schemas.microsoft.com/office/drawing/2014/main" id="{F63E510B-62B1-41F8-BFE7-4FE27C99AB35}"/>
                </a:ext>
              </a:extLst>
            </p:cNvPr>
            <p:cNvSpPr/>
            <p:nvPr/>
          </p:nvSpPr>
          <p:spPr>
            <a:xfrm>
              <a:off x="4469062" y="4321068"/>
              <a:ext cx="46234" cy="69351"/>
            </a:xfrm>
            <a:custGeom>
              <a:avLst/>
              <a:gdLst>
                <a:gd name="connsiteX0" fmla="*/ 48503 w 46233"/>
                <a:gd name="connsiteY0" fmla="*/ 63306 h 69350"/>
                <a:gd name="connsiteX1" fmla="*/ 48503 w 46233"/>
                <a:gd name="connsiteY1" fmla="*/ 71134 h 69350"/>
                <a:gd name="connsiteX2" fmla="*/ 4674 w 46233"/>
                <a:gd name="connsiteY2" fmla="*/ 71134 h 69350"/>
                <a:gd name="connsiteX3" fmla="*/ 5637 w 46233"/>
                <a:gd name="connsiteY3" fmla="*/ 65478 h 69350"/>
                <a:gd name="connsiteX4" fmla="*/ 10938 w 46233"/>
                <a:gd name="connsiteY4" fmla="*/ 56686 h 69350"/>
                <a:gd name="connsiteX5" fmla="*/ 21649 w 46233"/>
                <a:gd name="connsiteY5" fmla="*/ 46692 h 69350"/>
                <a:gd name="connsiteX6" fmla="*/ 36220 w 46233"/>
                <a:gd name="connsiteY6" fmla="*/ 32606 h 69350"/>
                <a:gd name="connsiteX7" fmla="*/ 40073 w 46233"/>
                <a:gd name="connsiteY7" fmla="*/ 22851 h 69350"/>
                <a:gd name="connsiteX8" fmla="*/ 36582 w 46233"/>
                <a:gd name="connsiteY8" fmla="*/ 14791 h 69350"/>
                <a:gd name="connsiteX9" fmla="*/ 27551 w 46233"/>
                <a:gd name="connsiteY9" fmla="*/ 11416 h 69350"/>
                <a:gd name="connsiteX10" fmla="*/ 18158 w 46233"/>
                <a:gd name="connsiteY10" fmla="*/ 14907 h 69350"/>
                <a:gd name="connsiteX11" fmla="*/ 14544 w 46233"/>
                <a:gd name="connsiteY11" fmla="*/ 24662 h 69350"/>
                <a:gd name="connsiteX12" fmla="*/ 6238 w 46233"/>
                <a:gd name="connsiteY12" fmla="*/ 23814 h 69350"/>
                <a:gd name="connsiteX13" fmla="*/ 12618 w 46233"/>
                <a:gd name="connsiteY13" fmla="*/ 9613 h 69350"/>
                <a:gd name="connsiteX14" fmla="*/ 27790 w 46233"/>
                <a:gd name="connsiteY14" fmla="*/ 4674 h 69350"/>
                <a:gd name="connsiteX15" fmla="*/ 42839 w 46233"/>
                <a:gd name="connsiteY15" fmla="*/ 9975 h 69350"/>
                <a:gd name="connsiteX16" fmla="*/ 48380 w 46233"/>
                <a:gd name="connsiteY16" fmla="*/ 23098 h 69350"/>
                <a:gd name="connsiteX17" fmla="*/ 46692 w 46233"/>
                <a:gd name="connsiteY17" fmla="*/ 30919 h 69350"/>
                <a:gd name="connsiteX18" fmla="*/ 41275 w 46233"/>
                <a:gd name="connsiteY18" fmla="*/ 38987 h 69350"/>
                <a:gd name="connsiteX19" fmla="*/ 28877 w 46233"/>
                <a:gd name="connsiteY19" fmla="*/ 50545 h 69350"/>
                <a:gd name="connsiteX20" fmla="*/ 19360 w 46233"/>
                <a:gd name="connsiteY20" fmla="*/ 58975 h 69350"/>
                <a:gd name="connsiteX21" fmla="*/ 15993 w 46233"/>
                <a:gd name="connsiteY21" fmla="*/ 63306 h 69350"/>
                <a:gd name="connsiteX22" fmla="*/ 48503 w 46233"/>
                <a:gd name="connsiteY2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9"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path>
              </a:pathLst>
            </a:custGeom>
            <a:solidFill>
              <a:srgbClr val="4285F4"/>
            </a:solidFill>
            <a:ln w="7703" cap="sq">
              <a:noFill/>
              <a:prstDash val="solid"/>
              <a:miter/>
            </a:ln>
          </p:spPr>
          <p:txBody>
            <a:bodyPr rtlCol="0" anchor="ctr"/>
            <a:lstStyle/>
            <a:p>
              <a:endParaRPr lang="en-US">
                <a:noFill/>
              </a:endParaRPr>
            </a:p>
          </p:txBody>
        </p:sp>
        <p:sp>
          <p:nvSpPr>
            <p:cNvPr id="1189" name="Freeform: Shape 1188">
              <a:extLst>
                <a:ext uri="{FF2B5EF4-FFF2-40B4-BE49-F238E27FC236}">
                  <a16:creationId xmlns:a16="http://schemas.microsoft.com/office/drawing/2014/main" id="{ACCFF713-DA43-4352-A02C-8871755C21D3}"/>
                </a:ext>
              </a:extLst>
            </p:cNvPr>
            <p:cNvSpPr/>
            <p:nvPr/>
          </p:nvSpPr>
          <p:spPr>
            <a:xfrm>
              <a:off x="4459715" y="4419599"/>
              <a:ext cx="69351" cy="92467"/>
            </a:xfrm>
            <a:custGeom>
              <a:avLst/>
              <a:gdLst>
                <a:gd name="connsiteX0" fmla="*/ 57850 w 69350"/>
                <a:gd name="connsiteY0" fmla="*/ 72653 h 92467"/>
                <a:gd name="connsiteX1" fmla="*/ 57850 w 69350"/>
                <a:gd name="connsiteY1" fmla="*/ 80482 h 92467"/>
                <a:gd name="connsiteX2" fmla="*/ 14021 w 69350"/>
                <a:gd name="connsiteY2" fmla="*/ 80482 h 92467"/>
                <a:gd name="connsiteX3" fmla="*/ 14984 w 69350"/>
                <a:gd name="connsiteY3" fmla="*/ 74826 h 92467"/>
                <a:gd name="connsiteX4" fmla="*/ 20285 w 69350"/>
                <a:gd name="connsiteY4" fmla="*/ 66034 h 92467"/>
                <a:gd name="connsiteX5" fmla="*/ 30996 w 69350"/>
                <a:gd name="connsiteY5" fmla="*/ 56039 h 92467"/>
                <a:gd name="connsiteX6" fmla="*/ 45567 w 69350"/>
                <a:gd name="connsiteY6" fmla="*/ 41953 h 92467"/>
                <a:gd name="connsiteX7" fmla="*/ 49420 w 69350"/>
                <a:gd name="connsiteY7" fmla="*/ 32198 h 92467"/>
                <a:gd name="connsiteX8" fmla="*/ 45929 w 69350"/>
                <a:gd name="connsiteY8" fmla="*/ 24138 h 92467"/>
                <a:gd name="connsiteX9" fmla="*/ 36899 w 69350"/>
                <a:gd name="connsiteY9" fmla="*/ 20763 h 92467"/>
                <a:gd name="connsiteX10" fmla="*/ 27505 w 69350"/>
                <a:gd name="connsiteY10" fmla="*/ 24254 h 92467"/>
                <a:gd name="connsiteX11" fmla="*/ 23892 w 69350"/>
                <a:gd name="connsiteY11" fmla="*/ 34009 h 92467"/>
                <a:gd name="connsiteX12" fmla="*/ 15585 w 69350"/>
                <a:gd name="connsiteY12" fmla="*/ 33161 h 92467"/>
                <a:gd name="connsiteX13" fmla="*/ 21965 w 69350"/>
                <a:gd name="connsiteY13" fmla="*/ 18960 h 92467"/>
                <a:gd name="connsiteX14" fmla="*/ 37137 w 69350"/>
                <a:gd name="connsiteY14" fmla="*/ 14021 h 92467"/>
                <a:gd name="connsiteX15" fmla="*/ 52187 w 69350"/>
                <a:gd name="connsiteY15" fmla="*/ 19322 h 92467"/>
                <a:gd name="connsiteX16" fmla="*/ 57727 w 69350"/>
                <a:gd name="connsiteY16" fmla="*/ 32445 h 92467"/>
                <a:gd name="connsiteX17" fmla="*/ 56039 w 69350"/>
                <a:gd name="connsiteY17" fmla="*/ 40266 h 92467"/>
                <a:gd name="connsiteX18" fmla="*/ 50622 w 69350"/>
                <a:gd name="connsiteY18" fmla="*/ 48334 h 92467"/>
                <a:gd name="connsiteX19" fmla="*/ 38224 w 69350"/>
                <a:gd name="connsiteY19" fmla="*/ 59892 h 92467"/>
                <a:gd name="connsiteX20" fmla="*/ 28708 w 69350"/>
                <a:gd name="connsiteY20" fmla="*/ 68322 h 92467"/>
                <a:gd name="connsiteX21" fmla="*/ 25340 w 69350"/>
                <a:gd name="connsiteY21" fmla="*/ 72653 h 92467"/>
                <a:gd name="connsiteX22" fmla="*/ 57850 w 69350"/>
                <a:gd name="connsiteY2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57850" y="72653"/>
                  </a:moveTo>
                  <a:lnTo>
                    <a:pt x="57850" y="80482"/>
                  </a:lnTo>
                  <a:lnTo>
                    <a:pt x="14021" y="80482"/>
                  </a:lnTo>
                  <a:cubicBezTo>
                    <a:pt x="14021" y="78555"/>
                    <a:pt x="14344" y="76667"/>
                    <a:pt x="14984" y="74826"/>
                  </a:cubicBezTo>
                  <a:cubicBezTo>
                    <a:pt x="16109" y="71851"/>
                    <a:pt x="17873" y="68923"/>
                    <a:pt x="20285" y="66034"/>
                  </a:cubicBezTo>
                  <a:cubicBezTo>
                    <a:pt x="22774"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602"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69"/>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96"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50" y="72653"/>
                  </a:lnTo>
                  <a:close/>
                </a:path>
              </a:pathLst>
            </a:custGeom>
            <a:noFill/>
            <a:ln w="23108" cap="rnd">
              <a:solidFill>
                <a:srgbClr val="FFFFFF"/>
              </a:solidFill>
              <a:prstDash val="solid"/>
              <a:round/>
            </a:ln>
          </p:spPr>
          <p:txBody>
            <a:bodyPr rtlCol="0" anchor="ctr"/>
            <a:lstStyle/>
            <a:p>
              <a:endParaRPr lang="en-US">
                <a:noFill/>
              </a:endParaRPr>
            </a:p>
          </p:txBody>
        </p:sp>
        <p:sp>
          <p:nvSpPr>
            <p:cNvPr id="1190" name="Freeform: Shape 1189">
              <a:extLst>
                <a:ext uri="{FF2B5EF4-FFF2-40B4-BE49-F238E27FC236}">
                  <a16:creationId xmlns:a16="http://schemas.microsoft.com/office/drawing/2014/main" id="{F4DD26E0-915E-4F91-B82B-04CEF1052DD1}"/>
                </a:ext>
              </a:extLst>
            </p:cNvPr>
            <p:cNvSpPr/>
            <p:nvPr/>
          </p:nvSpPr>
          <p:spPr>
            <a:xfrm>
              <a:off x="4469062" y="4428946"/>
              <a:ext cx="46234" cy="69351"/>
            </a:xfrm>
            <a:custGeom>
              <a:avLst/>
              <a:gdLst>
                <a:gd name="connsiteX0" fmla="*/ 48503 w 46233"/>
                <a:gd name="connsiteY0" fmla="*/ 63306 h 69350"/>
                <a:gd name="connsiteX1" fmla="*/ 48503 w 46233"/>
                <a:gd name="connsiteY1" fmla="*/ 71134 h 69350"/>
                <a:gd name="connsiteX2" fmla="*/ 4674 w 46233"/>
                <a:gd name="connsiteY2" fmla="*/ 71134 h 69350"/>
                <a:gd name="connsiteX3" fmla="*/ 5637 w 46233"/>
                <a:gd name="connsiteY3" fmla="*/ 65478 h 69350"/>
                <a:gd name="connsiteX4" fmla="*/ 10938 w 46233"/>
                <a:gd name="connsiteY4" fmla="*/ 56686 h 69350"/>
                <a:gd name="connsiteX5" fmla="*/ 21649 w 46233"/>
                <a:gd name="connsiteY5" fmla="*/ 46692 h 69350"/>
                <a:gd name="connsiteX6" fmla="*/ 36220 w 46233"/>
                <a:gd name="connsiteY6" fmla="*/ 32606 h 69350"/>
                <a:gd name="connsiteX7" fmla="*/ 40073 w 46233"/>
                <a:gd name="connsiteY7" fmla="*/ 22851 h 69350"/>
                <a:gd name="connsiteX8" fmla="*/ 36582 w 46233"/>
                <a:gd name="connsiteY8" fmla="*/ 14791 h 69350"/>
                <a:gd name="connsiteX9" fmla="*/ 27551 w 46233"/>
                <a:gd name="connsiteY9" fmla="*/ 11416 h 69350"/>
                <a:gd name="connsiteX10" fmla="*/ 18158 w 46233"/>
                <a:gd name="connsiteY10" fmla="*/ 14907 h 69350"/>
                <a:gd name="connsiteX11" fmla="*/ 14544 w 46233"/>
                <a:gd name="connsiteY11" fmla="*/ 24662 h 69350"/>
                <a:gd name="connsiteX12" fmla="*/ 6238 w 46233"/>
                <a:gd name="connsiteY12" fmla="*/ 23814 h 69350"/>
                <a:gd name="connsiteX13" fmla="*/ 12618 w 46233"/>
                <a:gd name="connsiteY13" fmla="*/ 9613 h 69350"/>
                <a:gd name="connsiteX14" fmla="*/ 27790 w 46233"/>
                <a:gd name="connsiteY14" fmla="*/ 4674 h 69350"/>
                <a:gd name="connsiteX15" fmla="*/ 42839 w 46233"/>
                <a:gd name="connsiteY15" fmla="*/ 9975 h 69350"/>
                <a:gd name="connsiteX16" fmla="*/ 48380 w 46233"/>
                <a:gd name="connsiteY16" fmla="*/ 23098 h 69350"/>
                <a:gd name="connsiteX17" fmla="*/ 46692 w 46233"/>
                <a:gd name="connsiteY17" fmla="*/ 30919 h 69350"/>
                <a:gd name="connsiteX18" fmla="*/ 41275 w 46233"/>
                <a:gd name="connsiteY18" fmla="*/ 38987 h 69350"/>
                <a:gd name="connsiteX19" fmla="*/ 28877 w 46233"/>
                <a:gd name="connsiteY19" fmla="*/ 50545 h 69350"/>
                <a:gd name="connsiteX20" fmla="*/ 19360 w 46233"/>
                <a:gd name="connsiteY20" fmla="*/ 58975 h 69350"/>
                <a:gd name="connsiteX21" fmla="*/ 15993 w 46233"/>
                <a:gd name="connsiteY21" fmla="*/ 63306 h 69350"/>
                <a:gd name="connsiteX22" fmla="*/ 48503 w 46233"/>
                <a:gd name="connsiteY2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9"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path>
              </a:pathLst>
            </a:custGeom>
            <a:solidFill>
              <a:srgbClr val="4285F4"/>
            </a:solidFill>
            <a:ln w="7703" cap="sq">
              <a:noFill/>
              <a:prstDash val="solid"/>
              <a:miter/>
            </a:ln>
          </p:spPr>
          <p:txBody>
            <a:bodyPr rtlCol="0" anchor="ctr"/>
            <a:lstStyle/>
            <a:p>
              <a:endParaRPr lang="en-US">
                <a:noFill/>
              </a:endParaRPr>
            </a:p>
          </p:txBody>
        </p:sp>
        <p:sp>
          <p:nvSpPr>
            <p:cNvPr id="1191" name="Freeform: Shape 1190">
              <a:extLst>
                <a:ext uri="{FF2B5EF4-FFF2-40B4-BE49-F238E27FC236}">
                  <a16:creationId xmlns:a16="http://schemas.microsoft.com/office/drawing/2014/main" id="{880BCF3A-E30A-4795-A8CB-B637CFCE8587}"/>
                </a:ext>
              </a:extLst>
            </p:cNvPr>
            <p:cNvSpPr/>
            <p:nvPr/>
          </p:nvSpPr>
          <p:spPr>
            <a:xfrm>
              <a:off x="4459715" y="4535184"/>
              <a:ext cx="69351" cy="92467"/>
            </a:xfrm>
            <a:custGeom>
              <a:avLst/>
              <a:gdLst>
                <a:gd name="connsiteX0" fmla="*/ 57850 w 69350"/>
                <a:gd name="connsiteY0" fmla="*/ 72653 h 92467"/>
                <a:gd name="connsiteX1" fmla="*/ 57850 w 69350"/>
                <a:gd name="connsiteY1" fmla="*/ 80482 h 92467"/>
                <a:gd name="connsiteX2" fmla="*/ 14021 w 69350"/>
                <a:gd name="connsiteY2" fmla="*/ 80482 h 92467"/>
                <a:gd name="connsiteX3" fmla="*/ 14984 w 69350"/>
                <a:gd name="connsiteY3" fmla="*/ 74826 h 92467"/>
                <a:gd name="connsiteX4" fmla="*/ 20285 w 69350"/>
                <a:gd name="connsiteY4" fmla="*/ 66034 h 92467"/>
                <a:gd name="connsiteX5" fmla="*/ 30996 w 69350"/>
                <a:gd name="connsiteY5" fmla="*/ 56039 h 92467"/>
                <a:gd name="connsiteX6" fmla="*/ 45567 w 69350"/>
                <a:gd name="connsiteY6" fmla="*/ 41953 h 92467"/>
                <a:gd name="connsiteX7" fmla="*/ 49420 w 69350"/>
                <a:gd name="connsiteY7" fmla="*/ 32198 h 92467"/>
                <a:gd name="connsiteX8" fmla="*/ 45929 w 69350"/>
                <a:gd name="connsiteY8" fmla="*/ 24138 h 92467"/>
                <a:gd name="connsiteX9" fmla="*/ 36899 w 69350"/>
                <a:gd name="connsiteY9" fmla="*/ 20763 h 92467"/>
                <a:gd name="connsiteX10" fmla="*/ 27505 w 69350"/>
                <a:gd name="connsiteY10" fmla="*/ 24254 h 92467"/>
                <a:gd name="connsiteX11" fmla="*/ 23892 w 69350"/>
                <a:gd name="connsiteY11" fmla="*/ 34009 h 92467"/>
                <a:gd name="connsiteX12" fmla="*/ 15585 w 69350"/>
                <a:gd name="connsiteY12" fmla="*/ 33161 h 92467"/>
                <a:gd name="connsiteX13" fmla="*/ 21965 w 69350"/>
                <a:gd name="connsiteY13" fmla="*/ 18960 h 92467"/>
                <a:gd name="connsiteX14" fmla="*/ 37137 w 69350"/>
                <a:gd name="connsiteY14" fmla="*/ 14021 h 92467"/>
                <a:gd name="connsiteX15" fmla="*/ 52187 w 69350"/>
                <a:gd name="connsiteY15" fmla="*/ 19322 h 92467"/>
                <a:gd name="connsiteX16" fmla="*/ 57727 w 69350"/>
                <a:gd name="connsiteY16" fmla="*/ 32445 h 92467"/>
                <a:gd name="connsiteX17" fmla="*/ 56039 w 69350"/>
                <a:gd name="connsiteY17" fmla="*/ 40266 h 92467"/>
                <a:gd name="connsiteX18" fmla="*/ 50622 w 69350"/>
                <a:gd name="connsiteY18" fmla="*/ 48334 h 92467"/>
                <a:gd name="connsiteX19" fmla="*/ 38224 w 69350"/>
                <a:gd name="connsiteY19" fmla="*/ 59892 h 92467"/>
                <a:gd name="connsiteX20" fmla="*/ 28708 w 69350"/>
                <a:gd name="connsiteY20" fmla="*/ 68322 h 92467"/>
                <a:gd name="connsiteX21" fmla="*/ 25340 w 69350"/>
                <a:gd name="connsiteY21" fmla="*/ 72653 h 92467"/>
                <a:gd name="connsiteX22" fmla="*/ 57850 w 69350"/>
                <a:gd name="connsiteY22" fmla="*/ 7265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50" h="92467">
                  <a:moveTo>
                    <a:pt x="57850" y="72653"/>
                  </a:moveTo>
                  <a:lnTo>
                    <a:pt x="57850" y="80482"/>
                  </a:lnTo>
                  <a:lnTo>
                    <a:pt x="14021" y="80482"/>
                  </a:lnTo>
                  <a:cubicBezTo>
                    <a:pt x="14021" y="78555"/>
                    <a:pt x="14344" y="76667"/>
                    <a:pt x="14984" y="74826"/>
                  </a:cubicBezTo>
                  <a:cubicBezTo>
                    <a:pt x="16109" y="71851"/>
                    <a:pt x="17873" y="68923"/>
                    <a:pt x="20285" y="66034"/>
                  </a:cubicBezTo>
                  <a:cubicBezTo>
                    <a:pt x="22774" y="63144"/>
                    <a:pt x="26342" y="59815"/>
                    <a:pt x="30996" y="56039"/>
                  </a:cubicBezTo>
                  <a:cubicBezTo>
                    <a:pt x="38224" y="50098"/>
                    <a:pt x="43078" y="45406"/>
                    <a:pt x="45567" y="41953"/>
                  </a:cubicBezTo>
                  <a:cubicBezTo>
                    <a:pt x="48133" y="38501"/>
                    <a:pt x="49420" y="35250"/>
                    <a:pt x="49420" y="32198"/>
                  </a:cubicBezTo>
                  <a:cubicBezTo>
                    <a:pt x="49420" y="28993"/>
                    <a:pt x="48257" y="26303"/>
                    <a:pt x="45929" y="24138"/>
                  </a:cubicBezTo>
                  <a:cubicBezTo>
                    <a:pt x="43602" y="21888"/>
                    <a:pt x="40590" y="20763"/>
                    <a:pt x="36899" y="20763"/>
                  </a:cubicBezTo>
                  <a:cubicBezTo>
                    <a:pt x="32961" y="20763"/>
                    <a:pt x="29833" y="21927"/>
                    <a:pt x="27505" y="24254"/>
                  </a:cubicBezTo>
                  <a:cubicBezTo>
                    <a:pt x="25178" y="26581"/>
                    <a:pt x="23976" y="29833"/>
                    <a:pt x="23892" y="34009"/>
                  </a:cubicBezTo>
                  <a:lnTo>
                    <a:pt x="15585" y="33161"/>
                  </a:lnTo>
                  <a:cubicBezTo>
                    <a:pt x="16147" y="26904"/>
                    <a:pt x="18274" y="22165"/>
                    <a:pt x="21965" y="18960"/>
                  </a:cubicBezTo>
                  <a:cubicBezTo>
                    <a:pt x="25741" y="15669"/>
                    <a:pt x="30796" y="14021"/>
                    <a:pt x="37137" y="14021"/>
                  </a:cubicBezTo>
                  <a:cubicBezTo>
                    <a:pt x="43479" y="14021"/>
                    <a:pt x="48496" y="15785"/>
                    <a:pt x="52187" y="19322"/>
                  </a:cubicBezTo>
                  <a:cubicBezTo>
                    <a:pt x="55878" y="22851"/>
                    <a:pt x="57727" y="27228"/>
                    <a:pt x="57727" y="32445"/>
                  </a:cubicBezTo>
                  <a:cubicBezTo>
                    <a:pt x="57727" y="35088"/>
                    <a:pt x="57164" y="37700"/>
                    <a:pt x="56039" y="40266"/>
                  </a:cubicBezTo>
                  <a:cubicBezTo>
                    <a:pt x="54999" y="42755"/>
                    <a:pt x="53196" y="45444"/>
                    <a:pt x="50622" y="48334"/>
                  </a:cubicBezTo>
                  <a:cubicBezTo>
                    <a:pt x="48133" y="51146"/>
                    <a:pt x="44003" y="54999"/>
                    <a:pt x="38224" y="59892"/>
                  </a:cubicBezTo>
                  <a:cubicBezTo>
                    <a:pt x="33323" y="63984"/>
                    <a:pt x="30156" y="66796"/>
                    <a:pt x="28708" y="68322"/>
                  </a:cubicBezTo>
                  <a:cubicBezTo>
                    <a:pt x="27344" y="69763"/>
                    <a:pt x="26219" y="71212"/>
                    <a:pt x="25340" y="72653"/>
                  </a:cubicBezTo>
                  <a:lnTo>
                    <a:pt x="57850" y="72653"/>
                  </a:lnTo>
                  <a:close/>
                </a:path>
              </a:pathLst>
            </a:custGeom>
            <a:noFill/>
            <a:ln w="23108" cap="rnd">
              <a:solidFill>
                <a:srgbClr val="FFFFFF"/>
              </a:solidFill>
              <a:prstDash val="solid"/>
              <a:round/>
            </a:ln>
          </p:spPr>
          <p:txBody>
            <a:bodyPr rtlCol="0" anchor="ctr"/>
            <a:lstStyle/>
            <a:p>
              <a:endParaRPr lang="en-US">
                <a:noFill/>
              </a:endParaRPr>
            </a:p>
          </p:txBody>
        </p:sp>
        <p:sp>
          <p:nvSpPr>
            <p:cNvPr id="1192" name="Freeform: Shape 1191">
              <a:extLst>
                <a:ext uri="{FF2B5EF4-FFF2-40B4-BE49-F238E27FC236}">
                  <a16:creationId xmlns:a16="http://schemas.microsoft.com/office/drawing/2014/main" id="{4954B792-35AA-40A9-938E-2D2A3ECA1B11}"/>
                </a:ext>
              </a:extLst>
            </p:cNvPr>
            <p:cNvSpPr/>
            <p:nvPr/>
          </p:nvSpPr>
          <p:spPr>
            <a:xfrm>
              <a:off x="4469062" y="4544531"/>
              <a:ext cx="46234" cy="69351"/>
            </a:xfrm>
            <a:custGeom>
              <a:avLst/>
              <a:gdLst>
                <a:gd name="connsiteX0" fmla="*/ 48503 w 46233"/>
                <a:gd name="connsiteY0" fmla="*/ 63306 h 69350"/>
                <a:gd name="connsiteX1" fmla="*/ 48503 w 46233"/>
                <a:gd name="connsiteY1" fmla="*/ 71134 h 69350"/>
                <a:gd name="connsiteX2" fmla="*/ 4674 w 46233"/>
                <a:gd name="connsiteY2" fmla="*/ 71134 h 69350"/>
                <a:gd name="connsiteX3" fmla="*/ 5637 w 46233"/>
                <a:gd name="connsiteY3" fmla="*/ 65478 h 69350"/>
                <a:gd name="connsiteX4" fmla="*/ 10938 w 46233"/>
                <a:gd name="connsiteY4" fmla="*/ 56686 h 69350"/>
                <a:gd name="connsiteX5" fmla="*/ 21649 w 46233"/>
                <a:gd name="connsiteY5" fmla="*/ 46692 h 69350"/>
                <a:gd name="connsiteX6" fmla="*/ 36220 w 46233"/>
                <a:gd name="connsiteY6" fmla="*/ 32606 h 69350"/>
                <a:gd name="connsiteX7" fmla="*/ 40073 w 46233"/>
                <a:gd name="connsiteY7" fmla="*/ 22851 h 69350"/>
                <a:gd name="connsiteX8" fmla="*/ 36582 w 46233"/>
                <a:gd name="connsiteY8" fmla="*/ 14791 h 69350"/>
                <a:gd name="connsiteX9" fmla="*/ 27551 w 46233"/>
                <a:gd name="connsiteY9" fmla="*/ 11416 h 69350"/>
                <a:gd name="connsiteX10" fmla="*/ 18158 w 46233"/>
                <a:gd name="connsiteY10" fmla="*/ 14907 h 69350"/>
                <a:gd name="connsiteX11" fmla="*/ 14544 w 46233"/>
                <a:gd name="connsiteY11" fmla="*/ 24662 h 69350"/>
                <a:gd name="connsiteX12" fmla="*/ 6238 w 46233"/>
                <a:gd name="connsiteY12" fmla="*/ 23814 h 69350"/>
                <a:gd name="connsiteX13" fmla="*/ 12618 w 46233"/>
                <a:gd name="connsiteY13" fmla="*/ 9613 h 69350"/>
                <a:gd name="connsiteX14" fmla="*/ 27790 w 46233"/>
                <a:gd name="connsiteY14" fmla="*/ 4674 h 69350"/>
                <a:gd name="connsiteX15" fmla="*/ 42839 w 46233"/>
                <a:gd name="connsiteY15" fmla="*/ 9975 h 69350"/>
                <a:gd name="connsiteX16" fmla="*/ 48380 w 46233"/>
                <a:gd name="connsiteY16" fmla="*/ 23098 h 69350"/>
                <a:gd name="connsiteX17" fmla="*/ 46692 w 46233"/>
                <a:gd name="connsiteY17" fmla="*/ 30919 h 69350"/>
                <a:gd name="connsiteX18" fmla="*/ 41275 w 46233"/>
                <a:gd name="connsiteY18" fmla="*/ 38987 h 69350"/>
                <a:gd name="connsiteX19" fmla="*/ 28877 w 46233"/>
                <a:gd name="connsiteY19" fmla="*/ 50545 h 69350"/>
                <a:gd name="connsiteX20" fmla="*/ 19360 w 46233"/>
                <a:gd name="connsiteY20" fmla="*/ 58975 h 69350"/>
                <a:gd name="connsiteX21" fmla="*/ 15993 w 46233"/>
                <a:gd name="connsiteY21" fmla="*/ 63306 h 69350"/>
                <a:gd name="connsiteX22" fmla="*/ 48503 w 46233"/>
                <a:gd name="connsiteY22" fmla="*/ 6330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233"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9"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path>
              </a:pathLst>
            </a:custGeom>
            <a:solidFill>
              <a:srgbClr val="4285F4"/>
            </a:solidFill>
            <a:ln w="7703" cap="sq">
              <a:noFill/>
              <a:prstDash val="solid"/>
              <a:miter/>
            </a:ln>
          </p:spPr>
          <p:txBody>
            <a:bodyPr rtlCol="0" anchor="ctr"/>
            <a:lstStyle/>
            <a:p>
              <a:endParaRPr lang="en-US">
                <a:noFill/>
              </a:endParaRPr>
            </a:p>
          </p:txBody>
        </p:sp>
        <p:sp>
          <p:nvSpPr>
            <p:cNvPr id="1193" name="Freeform: Shape 1192">
              <a:extLst>
                <a:ext uri="{FF2B5EF4-FFF2-40B4-BE49-F238E27FC236}">
                  <a16:creationId xmlns:a16="http://schemas.microsoft.com/office/drawing/2014/main" id="{1B6C9786-D8B5-4D48-AD82-148B1ACEE1B0}"/>
                </a:ext>
              </a:extLst>
            </p:cNvPr>
            <p:cNvSpPr/>
            <p:nvPr/>
          </p:nvSpPr>
          <p:spPr>
            <a:xfrm>
              <a:off x="4440536" y="4643062"/>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194" name="Freeform: Shape 1193">
              <a:extLst>
                <a:ext uri="{FF2B5EF4-FFF2-40B4-BE49-F238E27FC236}">
                  <a16:creationId xmlns:a16="http://schemas.microsoft.com/office/drawing/2014/main" id="{90382424-11EA-4A4F-98D4-52C31E2A791D}"/>
                </a:ext>
              </a:extLst>
            </p:cNvPr>
            <p:cNvSpPr/>
            <p:nvPr/>
          </p:nvSpPr>
          <p:spPr>
            <a:xfrm>
              <a:off x="4449883" y="4652409"/>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195" name="Freeform: Shape 1194">
              <a:extLst>
                <a:ext uri="{FF2B5EF4-FFF2-40B4-BE49-F238E27FC236}">
                  <a16:creationId xmlns:a16="http://schemas.microsoft.com/office/drawing/2014/main" id="{CF23ADDF-F228-4824-88FB-6E9CD401EDE6}"/>
                </a:ext>
              </a:extLst>
            </p:cNvPr>
            <p:cNvSpPr/>
            <p:nvPr/>
          </p:nvSpPr>
          <p:spPr>
            <a:xfrm>
              <a:off x="4440536" y="4750941"/>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196" name="Freeform: Shape 1195">
              <a:extLst>
                <a:ext uri="{FF2B5EF4-FFF2-40B4-BE49-F238E27FC236}">
                  <a16:creationId xmlns:a16="http://schemas.microsoft.com/office/drawing/2014/main" id="{D20787F2-8854-44A3-898C-F1EAC5B24838}"/>
                </a:ext>
              </a:extLst>
            </p:cNvPr>
            <p:cNvSpPr/>
            <p:nvPr/>
          </p:nvSpPr>
          <p:spPr>
            <a:xfrm>
              <a:off x="4449883" y="4760288"/>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197" name="Freeform: Shape 1196">
              <a:extLst>
                <a:ext uri="{FF2B5EF4-FFF2-40B4-BE49-F238E27FC236}">
                  <a16:creationId xmlns:a16="http://schemas.microsoft.com/office/drawing/2014/main" id="{37DA037B-D6B6-4F83-AF65-35175C65FA5B}"/>
                </a:ext>
              </a:extLst>
            </p:cNvPr>
            <p:cNvSpPr/>
            <p:nvPr/>
          </p:nvSpPr>
          <p:spPr>
            <a:xfrm>
              <a:off x="4440536" y="4858820"/>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198" name="Freeform: Shape 1197">
              <a:extLst>
                <a:ext uri="{FF2B5EF4-FFF2-40B4-BE49-F238E27FC236}">
                  <a16:creationId xmlns:a16="http://schemas.microsoft.com/office/drawing/2014/main" id="{696C6602-0112-406B-94C7-54E9908BC6F1}"/>
                </a:ext>
              </a:extLst>
            </p:cNvPr>
            <p:cNvSpPr/>
            <p:nvPr/>
          </p:nvSpPr>
          <p:spPr>
            <a:xfrm>
              <a:off x="4449883" y="4868167"/>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199" name="Freeform: Shape 1198">
              <a:extLst>
                <a:ext uri="{FF2B5EF4-FFF2-40B4-BE49-F238E27FC236}">
                  <a16:creationId xmlns:a16="http://schemas.microsoft.com/office/drawing/2014/main" id="{9A238C5A-9A02-4476-AC59-05ED3B58BF12}"/>
                </a:ext>
              </a:extLst>
            </p:cNvPr>
            <p:cNvSpPr/>
            <p:nvPr/>
          </p:nvSpPr>
          <p:spPr>
            <a:xfrm>
              <a:off x="4440536" y="4966698"/>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00" name="Freeform: Shape 1199">
              <a:extLst>
                <a:ext uri="{FF2B5EF4-FFF2-40B4-BE49-F238E27FC236}">
                  <a16:creationId xmlns:a16="http://schemas.microsoft.com/office/drawing/2014/main" id="{F4ADACB0-A353-45FF-AD16-98D833ED86FC}"/>
                </a:ext>
              </a:extLst>
            </p:cNvPr>
            <p:cNvSpPr/>
            <p:nvPr/>
          </p:nvSpPr>
          <p:spPr>
            <a:xfrm>
              <a:off x="4449883" y="4976045"/>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01" name="Freeform: Shape 1200">
              <a:extLst>
                <a:ext uri="{FF2B5EF4-FFF2-40B4-BE49-F238E27FC236}">
                  <a16:creationId xmlns:a16="http://schemas.microsoft.com/office/drawing/2014/main" id="{427C1C67-31B0-411A-9564-FF1CA4F7FCE1}"/>
                </a:ext>
              </a:extLst>
            </p:cNvPr>
            <p:cNvSpPr/>
            <p:nvPr/>
          </p:nvSpPr>
          <p:spPr>
            <a:xfrm>
              <a:off x="4440536" y="5074577"/>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02" name="Freeform: Shape 1201">
              <a:extLst>
                <a:ext uri="{FF2B5EF4-FFF2-40B4-BE49-F238E27FC236}">
                  <a16:creationId xmlns:a16="http://schemas.microsoft.com/office/drawing/2014/main" id="{CE73A8D0-7AD2-4BAC-ADDD-74472C37F471}"/>
                </a:ext>
              </a:extLst>
            </p:cNvPr>
            <p:cNvSpPr/>
            <p:nvPr/>
          </p:nvSpPr>
          <p:spPr>
            <a:xfrm>
              <a:off x="4449883" y="5083924"/>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03" name="Freeform: Shape 1202">
              <a:extLst>
                <a:ext uri="{FF2B5EF4-FFF2-40B4-BE49-F238E27FC236}">
                  <a16:creationId xmlns:a16="http://schemas.microsoft.com/office/drawing/2014/main" id="{A1B38937-24C9-48C9-8692-98A526FD7DB6}"/>
                </a:ext>
              </a:extLst>
            </p:cNvPr>
            <p:cNvSpPr/>
            <p:nvPr/>
          </p:nvSpPr>
          <p:spPr>
            <a:xfrm>
              <a:off x="4440536" y="5182456"/>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04" name="Freeform: Shape 1203">
              <a:extLst>
                <a:ext uri="{FF2B5EF4-FFF2-40B4-BE49-F238E27FC236}">
                  <a16:creationId xmlns:a16="http://schemas.microsoft.com/office/drawing/2014/main" id="{C4C7A1AF-6CFD-4EC4-ACCB-28D5B84B2AC0}"/>
                </a:ext>
              </a:extLst>
            </p:cNvPr>
            <p:cNvSpPr/>
            <p:nvPr/>
          </p:nvSpPr>
          <p:spPr>
            <a:xfrm>
              <a:off x="4449883" y="5191803"/>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05" name="Freeform: Shape 1204">
              <a:extLst>
                <a:ext uri="{FF2B5EF4-FFF2-40B4-BE49-F238E27FC236}">
                  <a16:creationId xmlns:a16="http://schemas.microsoft.com/office/drawing/2014/main" id="{2BA92EC5-84AA-4D87-9CC3-CCC20A93F02D}"/>
                </a:ext>
              </a:extLst>
            </p:cNvPr>
            <p:cNvSpPr/>
            <p:nvPr/>
          </p:nvSpPr>
          <p:spPr>
            <a:xfrm>
              <a:off x="4440536" y="5290334"/>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06" name="Freeform: Shape 1205">
              <a:extLst>
                <a:ext uri="{FF2B5EF4-FFF2-40B4-BE49-F238E27FC236}">
                  <a16:creationId xmlns:a16="http://schemas.microsoft.com/office/drawing/2014/main" id="{D7BA4261-E519-45E6-B056-248C34B7F74B}"/>
                </a:ext>
              </a:extLst>
            </p:cNvPr>
            <p:cNvSpPr/>
            <p:nvPr/>
          </p:nvSpPr>
          <p:spPr>
            <a:xfrm>
              <a:off x="4449883" y="5299681"/>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07" name="Freeform: Shape 1206">
              <a:extLst>
                <a:ext uri="{FF2B5EF4-FFF2-40B4-BE49-F238E27FC236}">
                  <a16:creationId xmlns:a16="http://schemas.microsoft.com/office/drawing/2014/main" id="{B065C13C-375C-4FF3-A4EB-7379B231FFCD}"/>
                </a:ext>
              </a:extLst>
            </p:cNvPr>
            <p:cNvSpPr/>
            <p:nvPr/>
          </p:nvSpPr>
          <p:spPr>
            <a:xfrm>
              <a:off x="4440536" y="5398213"/>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08" name="Freeform: Shape 1207">
              <a:extLst>
                <a:ext uri="{FF2B5EF4-FFF2-40B4-BE49-F238E27FC236}">
                  <a16:creationId xmlns:a16="http://schemas.microsoft.com/office/drawing/2014/main" id="{E5F97799-E941-4B39-AABB-7B28743F7052}"/>
                </a:ext>
              </a:extLst>
            </p:cNvPr>
            <p:cNvSpPr/>
            <p:nvPr/>
          </p:nvSpPr>
          <p:spPr>
            <a:xfrm>
              <a:off x="4449883" y="5407560"/>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09" name="Freeform: Shape 1208">
              <a:extLst>
                <a:ext uri="{FF2B5EF4-FFF2-40B4-BE49-F238E27FC236}">
                  <a16:creationId xmlns:a16="http://schemas.microsoft.com/office/drawing/2014/main" id="{54F95255-E77F-4981-8DF0-1190FF90D93D}"/>
                </a:ext>
              </a:extLst>
            </p:cNvPr>
            <p:cNvSpPr/>
            <p:nvPr/>
          </p:nvSpPr>
          <p:spPr>
            <a:xfrm>
              <a:off x="4440536" y="5506092"/>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10" name="Freeform: Shape 1209">
              <a:extLst>
                <a:ext uri="{FF2B5EF4-FFF2-40B4-BE49-F238E27FC236}">
                  <a16:creationId xmlns:a16="http://schemas.microsoft.com/office/drawing/2014/main" id="{8462B317-D632-406F-B1FF-C13F7F5B2B16}"/>
                </a:ext>
              </a:extLst>
            </p:cNvPr>
            <p:cNvSpPr/>
            <p:nvPr/>
          </p:nvSpPr>
          <p:spPr>
            <a:xfrm>
              <a:off x="4449883" y="5515439"/>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11" name="Freeform: Shape 1210">
              <a:extLst>
                <a:ext uri="{FF2B5EF4-FFF2-40B4-BE49-F238E27FC236}">
                  <a16:creationId xmlns:a16="http://schemas.microsoft.com/office/drawing/2014/main" id="{8CA92D97-79FE-42D0-A5BE-013D1D326B69}"/>
                </a:ext>
              </a:extLst>
            </p:cNvPr>
            <p:cNvSpPr/>
            <p:nvPr/>
          </p:nvSpPr>
          <p:spPr>
            <a:xfrm>
              <a:off x="4440536" y="5613970"/>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12" name="Freeform: Shape 1211">
              <a:extLst>
                <a:ext uri="{FF2B5EF4-FFF2-40B4-BE49-F238E27FC236}">
                  <a16:creationId xmlns:a16="http://schemas.microsoft.com/office/drawing/2014/main" id="{38A34882-C1F8-4CAD-A91C-EA9129D590FB}"/>
                </a:ext>
              </a:extLst>
            </p:cNvPr>
            <p:cNvSpPr/>
            <p:nvPr/>
          </p:nvSpPr>
          <p:spPr>
            <a:xfrm>
              <a:off x="4449883" y="5623317"/>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13" name="Freeform: Shape 1212">
              <a:extLst>
                <a:ext uri="{FF2B5EF4-FFF2-40B4-BE49-F238E27FC236}">
                  <a16:creationId xmlns:a16="http://schemas.microsoft.com/office/drawing/2014/main" id="{E661EF5F-5EEA-4A24-8CD3-764A8312DC81}"/>
                </a:ext>
              </a:extLst>
            </p:cNvPr>
            <p:cNvSpPr/>
            <p:nvPr/>
          </p:nvSpPr>
          <p:spPr>
            <a:xfrm>
              <a:off x="4440536" y="5721849"/>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14" name="Freeform: Shape 1213">
              <a:extLst>
                <a:ext uri="{FF2B5EF4-FFF2-40B4-BE49-F238E27FC236}">
                  <a16:creationId xmlns:a16="http://schemas.microsoft.com/office/drawing/2014/main" id="{5F0C2221-269F-49E6-8518-7FDC198DC0B4}"/>
                </a:ext>
              </a:extLst>
            </p:cNvPr>
            <p:cNvSpPr/>
            <p:nvPr/>
          </p:nvSpPr>
          <p:spPr>
            <a:xfrm>
              <a:off x="4449883" y="5731196"/>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15" name="Freeform: Shape 1214">
              <a:extLst>
                <a:ext uri="{FF2B5EF4-FFF2-40B4-BE49-F238E27FC236}">
                  <a16:creationId xmlns:a16="http://schemas.microsoft.com/office/drawing/2014/main" id="{7409D1A1-34A4-4A92-A1CE-DCC849BA8791}"/>
                </a:ext>
              </a:extLst>
            </p:cNvPr>
            <p:cNvSpPr/>
            <p:nvPr/>
          </p:nvSpPr>
          <p:spPr>
            <a:xfrm>
              <a:off x="4440536" y="5829727"/>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16" name="Freeform: Shape 1215">
              <a:extLst>
                <a:ext uri="{FF2B5EF4-FFF2-40B4-BE49-F238E27FC236}">
                  <a16:creationId xmlns:a16="http://schemas.microsoft.com/office/drawing/2014/main" id="{B971575E-19AB-4EFF-AA9C-225349C311EC}"/>
                </a:ext>
              </a:extLst>
            </p:cNvPr>
            <p:cNvSpPr/>
            <p:nvPr/>
          </p:nvSpPr>
          <p:spPr>
            <a:xfrm>
              <a:off x="4449883" y="5839075"/>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17" name="Freeform: Shape 1216">
              <a:extLst>
                <a:ext uri="{FF2B5EF4-FFF2-40B4-BE49-F238E27FC236}">
                  <a16:creationId xmlns:a16="http://schemas.microsoft.com/office/drawing/2014/main" id="{8ED2292F-C51C-4BF9-8626-BE94CB16FA94}"/>
                </a:ext>
              </a:extLst>
            </p:cNvPr>
            <p:cNvSpPr/>
            <p:nvPr/>
          </p:nvSpPr>
          <p:spPr>
            <a:xfrm>
              <a:off x="4440536" y="5937606"/>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18" name="Freeform: Shape 1217">
              <a:extLst>
                <a:ext uri="{FF2B5EF4-FFF2-40B4-BE49-F238E27FC236}">
                  <a16:creationId xmlns:a16="http://schemas.microsoft.com/office/drawing/2014/main" id="{B82BC367-EA6F-4443-82EC-3FB3047DCF28}"/>
                </a:ext>
              </a:extLst>
            </p:cNvPr>
            <p:cNvSpPr/>
            <p:nvPr/>
          </p:nvSpPr>
          <p:spPr>
            <a:xfrm>
              <a:off x="4449883" y="5946953"/>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19" name="Freeform: Shape 1218">
              <a:extLst>
                <a:ext uri="{FF2B5EF4-FFF2-40B4-BE49-F238E27FC236}">
                  <a16:creationId xmlns:a16="http://schemas.microsoft.com/office/drawing/2014/main" id="{E4F8485E-6A9E-4017-9AF2-F75DC6FE2856}"/>
                </a:ext>
              </a:extLst>
            </p:cNvPr>
            <p:cNvSpPr/>
            <p:nvPr/>
          </p:nvSpPr>
          <p:spPr>
            <a:xfrm>
              <a:off x="4440536" y="6045485"/>
              <a:ext cx="46234" cy="92467"/>
            </a:xfrm>
            <a:custGeom>
              <a:avLst/>
              <a:gdLst>
                <a:gd name="connsiteX0" fmla="*/ 38340 w 46233"/>
                <a:gd name="connsiteY0" fmla="*/ 80482 h 92467"/>
                <a:gd name="connsiteX1" fmla="*/ 30280 w 46233"/>
                <a:gd name="connsiteY1" fmla="*/ 80482 h 92467"/>
                <a:gd name="connsiteX2" fmla="*/ 30280 w 46233"/>
                <a:gd name="connsiteY2" fmla="*/ 28708 h 92467"/>
                <a:gd name="connsiteX3" fmla="*/ 22451 w 46233"/>
                <a:gd name="connsiteY3" fmla="*/ 34371 h 92467"/>
                <a:gd name="connsiteX4" fmla="*/ 14021 w 46233"/>
                <a:gd name="connsiteY4" fmla="*/ 38463 h 92467"/>
                <a:gd name="connsiteX5" fmla="*/ 14021 w 46233"/>
                <a:gd name="connsiteY5" fmla="*/ 30634 h 92467"/>
                <a:gd name="connsiteX6" fmla="*/ 25818 w 46233"/>
                <a:gd name="connsiteY6" fmla="*/ 22928 h 92467"/>
                <a:gd name="connsiteX7" fmla="*/ 33169 w 46233"/>
                <a:gd name="connsiteY7" fmla="*/ 14021 h 92467"/>
                <a:gd name="connsiteX8" fmla="*/ 38340 w 46233"/>
                <a:gd name="connsiteY8" fmla="*/ 14021 h 92467"/>
                <a:gd name="connsiteX9" fmla="*/ 38340 w 46233"/>
                <a:gd name="connsiteY9" fmla="*/ 804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33" h="92467">
                  <a:moveTo>
                    <a:pt x="38340" y="80482"/>
                  </a:moveTo>
                  <a:lnTo>
                    <a:pt x="30280" y="80482"/>
                  </a:lnTo>
                  <a:lnTo>
                    <a:pt x="30280" y="28708"/>
                  </a:lnTo>
                  <a:cubicBezTo>
                    <a:pt x="28268" y="30557"/>
                    <a:pt x="25664" y="32445"/>
                    <a:pt x="22451" y="34371"/>
                  </a:cubicBezTo>
                  <a:cubicBezTo>
                    <a:pt x="19322" y="36213"/>
                    <a:pt x="16509" y="37577"/>
                    <a:pt x="14021" y="38463"/>
                  </a:cubicBezTo>
                  <a:lnTo>
                    <a:pt x="14021" y="30634"/>
                  </a:lnTo>
                  <a:cubicBezTo>
                    <a:pt x="18521" y="28469"/>
                    <a:pt x="22451" y="25903"/>
                    <a:pt x="25818" y="22928"/>
                  </a:cubicBezTo>
                  <a:cubicBezTo>
                    <a:pt x="29270" y="19877"/>
                    <a:pt x="31721" y="16910"/>
                    <a:pt x="33169" y="14021"/>
                  </a:cubicBezTo>
                  <a:lnTo>
                    <a:pt x="38340" y="14021"/>
                  </a:lnTo>
                  <a:lnTo>
                    <a:pt x="38340" y="80482"/>
                  </a:lnTo>
                  <a:close/>
                </a:path>
              </a:pathLst>
            </a:custGeom>
            <a:noFill/>
            <a:ln w="23108" cap="rnd">
              <a:solidFill>
                <a:srgbClr val="FFFFFF"/>
              </a:solidFill>
              <a:prstDash val="solid"/>
              <a:round/>
            </a:ln>
          </p:spPr>
          <p:txBody>
            <a:bodyPr rtlCol="0" anchor="ctr"/>
            <a:lstStyle/>
            <a:p>
              <a:endParaRPr lang="en-US">
                <a:noFill/>
              </a:endParaRPr>
            </a:p>
          </p:txBody>
        </p:sp>
        <p:sp>
          <p:nvSpPr>
            <p:cNvPr id="1220" name="Freeform: Shape 1219">
              <a:extLst>
                <a:ext uri="{FF2B5EF4-FFF2-40B4-BE49-F238E27FC236}">
                  <a16:creationId xmlns:a16="http://schemas.microsoft.com/office/drawing/2014/main" id="{0286D0B7-EE4F-4776-8939-28BBCC2195D7}"/>
                </a:ext>
              </a:extLst>
            </p:cNvPr>
            <p:cNvSpPr/>
            <p:nvPr/>
          </p:nvSpPr>
          <p:spPr>
            <a:xfrm>
              <a:off x="4449883" y="6054832"/>
              <a:ext cx="30822" cy="69351"/>
            </a:xfrm>
            <a:custGeom>
              <a:avLst/>
              <a:gdLst>
                <a:gd name="connsiteX0" fmla="*/ 28993 w 30822"/>
                <a:gd name="connsiteY0" fmla="*/ 71134 h 69350"/>
                <a:gd name="connsiteX1" fmla="*/ 20933 w 30822"/>
                <a:gd name="connsiteY1" fmla="*/ 71134 h 69350"/>
                <a:gd name="connsiteX2" fmla="*/ 20933 w 30822"/>
                <a:gd name="connsiteY2" fmla="*/ 19360 h 69350"/>
                <a:gd name="connsiteX3" fmla="*/ 13104 w 30822"/>
                <a:gd name="connsiteY3" fmla="*/ 25024 h 69350"/>
                <a:gd name="connsiteX4" fmla="*/ 4674 w 30822"/>
                <a:gd name="connsiteY4" fmla="*/ 29116 h 69350"/>
                <a:gd name="connsiteX5" fmla="*/ 4674 w 30822"/>
                <a:gd name="connsiteY5" fmla="*/ 21287 h 69350"/>
                <a:gd name="connsiteX6" fmla="*/ 16471 w 30822"/>
                <a:gd name="connsiteY6" fmla="*/ 13581 h 69350"/>
                <a:gd name="connsiteX7" fmla="*/ 23822 w 30822"/>
                <a:gd name="connsiteY7" fmla="*/ 4674 h 69350"/>
                <a:gd name="connsiteX8" fmla="*/ 28993 w 30822"/>
                <a:gd name="connsiteY8" fmla="*/ 4674 h 69350"/>
                <a:gd name="connsiteX9" fmla="*/ 28993 w 30822"/>
                <a:gd name="connsiteY9" fmla="*/ 7113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 h="69350">
                  <a:moveTo>
                    <a:pt x="28993" y="71134"/>
                  </a:moveTo>
                  <a:lnTo>
                    <a:pt x="20933" y="71134"/>
                  </a:lnTo>
                  <a:lnTo>
                    <a:pt x="20933" y="19360"/>
                  </a:lnTo>
                  <a:cubicBezTo>
                    <a:pt x="18921" y="21210"/>
                    <a:pt x="16317" y="23098"/>
                    <a:pt x="13104" y="25024"/>
                  </a:cubicBezTo>
                  <a:cubicBezTo>
                    <a:pt x="9975" y="26866"/>
                    <a:pt x="7162" y="28230"/>
                    <a:pt x="4674" y="29116"/>
                  </a:cubicBezTo>
                  <a:lnTo>
                    <a:pt x="4674" y="21287"/>
                  </a:lnTo>
                  <a:cubicBezTo>
                    <a:pt x="9174" y="19122"/>
                    <a:pt x="13104" y="16556"/>
                    <a:pt x="16471" y="13581"/>
                  </a:cubicBezTo>
                  <a:cubicBezTo>
                    <a:pt x="19923" y="10530"/>
                    <a:pt x="22374" y="7563"/>
                    <a:pt x="23822" y="4674"/>
                  </a:cubicBezTo>
                  <a:lnTo>
                    <a:pt x="28993" y="4674"/>
                  </a:lnTo>
                  <a:lnTo>
                    <a:pt x="28993" y="71134"/>
                  </a:lnTo>
                  <a:close/>
                </a:path>
              </a:pathLst>
            </a:custGeom>
            <a:solidFill>
              <a:srgbClr val="4285F4"/>
            </a:solidFill>
            <a:ln w="7703" cap="sq">
              <a:noFill/>
              <a:prstDash val="solid"/>
              <a:miter/>
            </a:ln>
          </p:spPr>
          <p:txBody>
            <a:bodyPr rtlCol="0" anchor="ctr"/>
            <a:lstStyle/>
            <a:p>
              <a:endParaRPr lang="en-US">
                <a:noFill/>
              </a:endParaRPr>
            </a:p>
          </p:txBody>
        </p:sp>
        <p:sp>
          <p:nvSpPr>
            <p:cNvPr id="1221" name="Freeform: Shape 1220">
              <a:extLst>
                <a:ext uri="{FF2B5EF4-FFF2-40B4-BE49-F238E27FC236}">
                  <a16:creationId xmlns:a16="http://schemas.microsoft.com/office/drawing/2014/main" id="{1C6E3AB5-C0CE-4821-840F-94367573EC40}"/>
                </a:ext>
              </a:extLst>
            </p:cNvPr>
            <p:cNvSpPr/>
            <p:nvPr/>
          </p:nvSpPr>
          <p:spPr>
            <a:xfrm>
              <a:off x="6850568" y="6454607"/>
              <a:ext cx="254285" cy="77056"/>
            </a:xfrm>
            <a:custGeom>
              <a:avLst/>
              <a:gdLst>
                <a:gd name="connsiteX0" fmla="*/ 54521 w 254285"/>
                <a:gd name="connsiteY0" fmla="*/ 48742 h 77056"/>
                <a:gd name="connsiteX1" fmla="*/ 63190 w 254285"/>
                <a:gd name="connsiteY1" fmla="*/ 51030 h 77056"/>
                <a:gd name="connsiteX2" fmla="*/ 53311 w 254285"/>
                <a:gd name="connsiteY2" fmla="*/ 67405 h 77056"/>
                <a:gd name="connsiteX3" fmla="*/ 35858 w 254285"/>
                <a:gd name="connsiteY3" fmla="*/ 73061 h 77056"/>
                <a:gd name="connsiteX4" fmla="*/ 18397 w 254285"/>
                <a:gd name="connsiteY4" fmla="*/ 68723 h 77056"/>
                <a:gd name="connsiteX5" fmla="*/ 8164 w 254285"/>
                <a:gd name="connsiteY5" fmla="*/ 56201 h 77056"/>
                <a:gd name="connsiteX6" fmla="*/ 4674 w 254285"/>
                <a:gd name="connsiteY6" fmla="*/ 38386 h 77056"/>
                <a:gd name="connsiteX7" fmla="*/ 8650 w 254285"/>
                <a:gd name="connsiteY7" fmla="*/ 20324 h 77056"/>
                <a:gd name="connsiteX8" fmla="*/ 19846 w 254285"/>
                <a:gd name="connsiteY8" fmla="*/ 8650 h 77056"/>
                <a:gd name="connsiteX9" fmla="*/ 35974 w 254285"/>
                <a:gd name="connsiteY9" fmla="*/ 4674 h 77056"/>
                <a:gd name="connsiteX10" fmla="*/ 52595 w 254285"/>
                <a:gd name="connsiteY10" fmla="*/ 9728 h 77056"/>
                <a:gd name="connsiteX11" fmla="*/ 62104 w 254285"/>
                <a:gd name="connsiteY11" fmla="*/ 23938 h 77056"/>
                <a:gd name="connsiteX12" fmla="*/ 53435 w 254285"/>
                <a:gd name="connsiteY12" fmla="*/ 25987 h 77056"/>
                <a:gd name="connsiteX13" fmla="*/ 46692 w 254285"/>
                <a:gd name="connsiteY13" fmla="*/ 15508 h 77056"/>
                <a:gd name="connsiteX14" fmla="*/ 35735 w 254285"/>
                <a:gd name="connsiteY14" fmla="*/ 12140 h 77056"/>
                <a:gd name="connsiteX15" fmla="*/ 22974 w 254285"/>
                <a:gd name="connsiteY15" fmla="*/ 15870 h 77056"/>
                <a:gd name="connsiteX16" fmla="*/ 15747 w 254285"/>
                <a:gd name="connsiteY16" fmla="*/ 25625 h 77056"/>
                <a:gd name="connsiteX17" fmla="*/ 13704 w 254285"/>
                <a:gd name="connsiteY17" fmla="*/ 38386 h 77056"/>
                <a:gd name="connsiteX18" fmla="*/ 16109 w 254285"/>
                <a:gd name="connsiteY18" fmla="*/ 53073 h 77056"/>
                <a:gd name="connsiteX19" fmla="*/ 23814 w 254285"/>
                <a:gd name="connsiteY19" fmla="*/ 62466 h 77056"/>
                <a:gd name="connsiteX20" fmla="*/ 35134 w 254285"/>
                <a:gd name="connsiteY20" fmla="*/ 65594 h 77056"/>
                <a:gd name="connsiteX21" fmla="*/ 47532 w 254285"/>
                <a:gd name="connsiteY21" fmla="*/ 61379 h 77056"/>
                <a:gd name="connsiteX22" fmla="*/ 54521 w 254285"/>
                <a:gd name="connsiteY22" fmla="*/ 48742 h 77056"/>
                <a:gd name="connsiteX23" fmla="*/ 72576 w 254285"/>
                <a:gd name="connsiteY23" fmla="*/ 48018 h 77056"/>
                <a:gd name="connsiteX24" fmla="*/ 79927 w 254285"/>
                <a:gd name="connsiteY24" fmla="*/ 28268 h 77056"/>
                <a:gd name="connsiteX25" fmla="*/ 94976 w 254285"/>
                <a:gd name="connsiteY25" fmla="*/ 22974 h 77056"/>
                <a:gd name="connsiteX26" fmla="*/ 111104 w 254285"/>
                <a:gd name="connsiteY26" fmla="*/ 29478 h 77056"/>
                <a:gd name="connsiteX27" fmla="*/ 117491 w 254285"/>
                <a:gd name="connsiteY27" fmla="*/ 47293 h 77056"/>
                <a:gd name="connsiteX28" fmla="*/ 114718 w 254285"/>
                <a:gd name="connsiteY28" fmla="*/ 61865 h 77056"/>
                <a:gd name="connsiteX29" fmla="*/ 106534 w 254285"/>
                <a:gd name="connsiteY29" fmla="*/ 70171 h 77056"/>
                <a:gd name="connsiteX30" fmla="*/ 94976 w 254285"/>
                <a:gd name="connsiteY30" fmla="*/ 73061 h 77056"/>
                <a:gd name="connsiteX31" fmla="*/ 78717 w 254285"/>
                <a:gd name="connsiteY31" fmla="*/ 66681 h 77056"/>
                <a:gd name="connsiteX32" fmla="*/ 72576 w 254285"/>
                <a:gd name="connsiteY32" fmla="*/ 48018 h 77056"/>
                <a:gd name="connsiteX33" fmla="*/ 80890 w 254285"/>
                <a:gd name="connsiteY33" fmla="*/ 48018 h 77056"/>
                <a:gd name="connsiteX34" fmla="*/ 84858 w 254285"/>
                <a:gd name="connsiteY34" fmla="*/ 61741 h 77056"/>
                <a:gd name="connsiteX35" fmla="*/ 94976 w 254285"/>
                <a:gd name="connsiteY35" fmla="*/ 66318 h 77056"/>
                <a:gd name="connsiteX36" fmla="*/ 105085 w 254285"/>
                <a:gd name="connsiteY36" fmla="*/ 61741 h 77056"/>
                <a:gd name="connsiteX37" fmla="*/ 109062 w 254285"/>
                <a:gd name="connsiteY37" fmla="*/ 47779 h 77056"/>
                <a:gd name="connsiteX38" fmla="*/ 104970 w 254285"/>
                <a:gd name="connsiteY38" fmla="*/ 34294 h 77056"/>
                <a:gd name="connsiteX39" fmla="*/ 94976 w 254285"/>
                <a:gd name="connsiteY39" fmla="*/ 29717 h 77056"/>
                <a:gd name="connsiteX40" fmla="*/ 84858 w 254285"/>
                <a:gd name="connsiteY40" fmla="*/ 34294 h 77056"/>
                <a:gd name="connsiteX41" fmla="*/ 80890 w 254285"/>
                <a:gd name="connsiteY41" fmla="*/ 48018 h 77056"/>
                <a:gd name="connsiteX42" fmla="*/ 160951 w 254285"/>
                <a:gd name="connsiteY42" fmla="*/ 71974 h 77056"/>
                <a:gd name="connsiteX43" fmla="*/ 160951 w 254285"/>
                <a:gd name="connsiteY43" fmla="*/ 64870 h 77056"/>
                <a:gd name="connsiteX44" fmla="*/ 145663 w 254285"/>
                <a:gd name="connsiteY44" fmla="*/ 73061 h 77056"/>
                <a:gd name="connsiteX45" fmla="*/ 137719 w 254285"/>
                <a:gd name="connsiteY45" fmla="*/ 71497 h 77056"/>
                <a:gd name="connsiteX46" fmla="*/ 132294 w 254285"/>
                <a:gd name="connsiteY46" fmla="*/ 67405 h 77056"/>
                <a:gd name="connsiteX47" fmla="*/ 129767 w 254285"/>
                <a:gd name="connsiteY47" fmla="*/ 61264 h 77056"/>
                <a:gd name="connsiteX48" fmla="*/ 129289 w 254285"/>
                <a:gd name="connsiteY48" fmla="*/ 53674 h 77056"/>
                <a:gd name="connsiteX49" fmla="*/ 129289 w 254285"/>
                <a:gd name="connsiteY49" fmla="*/ 24061 h 77056"/>
                <a:gd name="connsiteX50" fmla="*/ 137472 w 254285"/>
                <a:gd name="connsiteY50" fmla="*/ 24061 h 77056"/>
                <a:gd name="connsiteX51" fmla="*/ 137472 w 254285"/>
                <a:gd name="connsiteY51" fmla="*/ 50668 h 77056"/>
                <a:gd name="connsiteX52" fmla="*/ 137958 w 254285"/>
                <a:gd name="connsiteY52" fmla="*/ 59214 h 77056"/>
                <a:gd name="connsiteX53" fmla="*/ 141086 w 254285"/>
                <a:gd name="connsiteY53" fmla="*/ 64269 h 77056"/>
                <a:gd name="connsiteX54" fmla="*/ 147351 w 254285"/>
                <a:gd name="connsiteY54" fmla="*/ 66080 h 77056"/>
                <a:gd name="connsiteX55" fmla="*/ 154093 w 254285"/>
                <a:gd name="connsiteY55" fmla="*/ 64269 h 77056"/>
                <a:gd name="connsiteX56" fmla="*/ 158663 w 254285"/>
                <a:gd name="connsiteY56" fmla="*/ 59091 h 77056"/>
                <a:gd name="connsiteX57" fmla="*/ 160111 w 254285"/>
                <a:gd name="connsiteY57" fmla="*/ 49705 h 77056"/>
                <a:gd name="connsiteX58" fmla="*/ 160111 w 254285"/>
                <a:gd name="connsiteY58" fmla="*/ 24061 h 77056"/>
                <a:gd name="connsiteX59" fmla="*/ 168179 w 254285"/>
                <a:gd name="connsiteY59" fmla="*/ 24061 h 77056"/>
                <a:gd name="connsiteX60" fmla="*/ 168179 w 254285"/>
                <a:gd name="connsiteY60" fmla="*/ 71974 h 77056"/>
                <a:gd name="connsiteX61" fmla="*/ 160951 w 254285"/>
                <a:gd name="connsiteY61" fmla="*/ 71974 h 77056"/>
                <a:gd name="connsiteX62" fmla="*/ 183467 w 254285"/>
                <a:gd name="connsiteY62" fmla="*/ 71974 h 77056"/>
                <a:gd name="connsiteX63" fmla="*/ 183467 w 254285"/>
                <a:gd name="connsiteY63" fmla="*/ 24061 h 77056"/>
                <a:gd name="connsiteX64" fmla="*/ 190695 w 254285"/>
                <a:gd name="connsiteY64" fmla="*/ 24061 h 77056"/>
                <a:gd name="connsiteX65" fmla="*/ 190695 w 254285"/>
                <a:gd name="connsiteY65" fmla="*/ 30803 h 77056"/>
                <a:gd name="connsiteX66" fmla="*/ 205983 w 254285"/>
                <a:gd name="connsiteY66" fmla="*/ 22974 h 77056"/>
                <a:gd name="connsiteX67" fmla="*/ 213927 w 254285"/>
                <a:gd name="connsiteY67" fmla="*/ 24539 h 77056"/>
                <a:gd name="connsiteX68" fmla="*/ 219468 w 254285"/>
                <a:gd name="connsiteY68" fmla="*/ 28630 h 77056"/>
                <a:gd name="connsiteX69" fmla="*/ 221995 w 254285"/>
                <a:gd name="connsiteY69" fmla="*/ 34533 h 77056"/>
                <a:gd name="connsiteX70" fmla="*/ 222357 w 254285"/>
                <a:gd name="connsiteY70" fmla="*/ 42477 h 77056"/>
                <a:gd name="connsiteX71" fmla="*/ 222357 w 254285"/>
                <a:gd name="connsiteY71" fmla="*/ 71974 h 77056"/>
                <a:gd name="connsiteX72" fmla="*/ 214289 w 254285"/>
                <a:gd name="connsiteY72" fmla="*/ 71974 h 77056"/>
                <a:gd name="connsiteX73" fmla="*/ 214289 w 254285"/>
                <a:gd name="connsiteY73" fmla="*/ 42839 h 77056"/>
                <a:gd name="connsiteX74" fmla="*/ 213326 w 254285"/>
                <a:gd name="connsiteY74" fmla="*/ 35373 h 77056"/>
                <a:gd name="connsiteX75" fmla="*/ 209959 w 254285"/>
                <a:gd name="connsiteY75" fmla="*/ 31520 h 77056"/>
                <a:gd name="connsiteX76" fmla="*/ 204295 w 254285"/>
                <a:gd name="connsiteY76" fmla="*/ 29956 h 77056"/>
                <a:gd name="connsiteX77" fmla="*/ 195264 w 254285"/>
                <a:gd name="connsiteY77" fmla="*/ 33331 h 77056"/>
                <a:gd name="connsiteX78" fmla="*/ 191535 w 254285"/>
                <a:gd name="connsiteY78" fmla="*/ 45729 h 77056"/>
                <a:gd name="connsiteX79" fmla="*/ 191535 w 254285"/>
                <a:gd name="connsiteY79" fmla="*/ 71974 h 77056"/>
                <a:gd name="connsiteX80" fmla="*/ 183467 w 254285"/>
                <a:gd name="connsiteY80" fmla="*/ 71974 h 77056"/>
                <a:gd name="connsiteX81" fmla="*/ 255106 w 254285"/>
                <a:gd name="connsiteY81" fmla="*/ 64754 h 77056"/>
                <a:gd name="connsiteX82" fmla="*/ 256308 w 254285"/>
                <a:gd name="connsiteY82" fmla="*/ 71859 h 77056"/>
                <a:gd name="connsiteX83" fmla="*/ 250167 w 254285"/>
                <a:gd name="connsiteY83" fmla="*/ 72576 h 77056"/>
                <a:gd name="connsiteX84" fmla="*/ 243309 w 254285"/>
                <a:gd name="connsiteY84" fmla="*/ 71258 h 77056"/>
                <a:gd name="connsiteX85" fmla="*/ 239818 w 254285"/>
                <a:gd name="connsiteY85" fmla="*/ 67521 h 77056"/>
                <a:gd name="connsiteX86" fmla="*/ 238855 w 254285"/>
                <a:gd name="connsiteY86" fmla="*/ 57889 h 77056"/>
                <a:gd name="connsiteX87" fmla="*/ 238855 w 254285"/>
                <a:gd name="connsiteY87" fmla="*/ 30318 h 77056"/>
                <a:gd name="connsiteX88" fmla="*/ 232952 w 254285"/>
                <a:gd name="connsiteY88" fmla="*/ 30318 h 77056"/>
                <a:gd name="connsiteX89" fmla="*/ 232952 w 254285"/>
                <a:gd name="connsiteY89" fmla="*/ 24061 h 77056"/>
                <a:gd name="connsiteX90" fmla="*/ 238855 w 254285"/>
                <a:gd name="connsiteY90" fmla="*/ 24061 h 77056"/>
                <a:gd name="connsiteX91" fmla="*/ 238855 w 254285"/>
                <a:gd name="connsiteY91" fmla="*/ 12140 h 77056"/>
                <a:gd name="connsiteX92" fmla="*/ 246915 w 254285"/>
                <a:gd name="connsiteY92" fmla="*/ 7324 h 77056"/>
                <a:gd name="connsiteX93" fmla="*/ 246915 w 254285"/>
                <a:gd name="connsiteY93" fmla="*/ 24061 h 77056"/>
                <a:gd name="connsiteX94" fmla="*/ 255106 w 254285"/>
                <a:gd name="connsiteY94" fmla="*/ 24061 h 77056"/>
                <a:gd name="connsiteX95" fmla="*/ 255106 w 254285"/>
                <a:gd name="connsiteY95" fmla="*/ 30318 h 77056"/>
                <a:gd name="connsiteX96" fmla="*/ 246915 w 254285"/>
                <a:gd name="connsiteY96" fmla="*/ 30318 h 77056"/>
                <a:gd name="connsiteX97" fmla="*/ 246915 w 254285"/>
                <a:gd name="connsiteY97" fmla="*/ 58374 h 77056"/>
                <a:gd name="connsiteX98" fmla="*/ 247277 w 254285"/>
                <a:gd name="connsiteY98" fmla="*/ 62828 h 77056"/>
                <a:gd name="connsiteX99" fmla="*/ 248726 w 254285"/>
                <a:gd name="connsiteY99" fmla="*/ 64392 h 77056"/>
                <a:gd name="connsiteX100" fmla="*/ 251492 w 254285"/>
                <a:gd name="connsiteY100" fmla="*/ 64993 h 77056"/>
                <a:gd name="connsiteX101" fmla="*/ 255106 w 254285"/>
                <a:gd name="connsiteY101" fmla="*/ 6475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4285" h="77056">
                  <a:moveTo>
                    <a:pt x="54521" y="48742"/>
                  </a:moveTo>
                  <a:lnTo>
                    <a:pt x="63190" y="51030"/>
                  </a:lnTo>
                  <a:cubicBezTo>
                    <a:pt x="61341" y="58174"/>
                    <a:pt x="58050" y="63629"/>
                    <a:pt x="53311" y="67405"/>
                  </a:cubicBezTo>
                  <a:cubicBezTo>
                    <a:pt x="48580" y="71173"/>
                    <a:pt x="42762" y="73061"/>
                    <a:pt x="35858" y="73061"/>
                  </a:cubicBezTo>
                  <a:cubicBezTo>
                    <a:pt x="28715" y="73061"/>
                    <a:pt x="22890" y="71612"/>
                    <a:pt x="18397" y="68723"/>
                  </a:cubicBezTo>
                  <a:cubicBezTo>
                    <a:pt x="13905" y="65833"/>
                    <a:pt x="10491" y="61664"/>
                    <a:pt x="8164" y="56201"/>
                  </a:cubicBezTo>
                  <a:cubicBezTo>
                    <a:pt x="5837" y="50668"/>
                    <a:pt x="4674" y="44727"/>
                    <a:pt x="4674" y="38386"/>
                  </a:cubicBezTo>
                  <a:cubicBezTo>
                    <a:pt x="4674" y="31481"/>
                    <a:pt x="5999" y="25463"/>
                    <a:pt x="8650" y="20324"/>
                  </a:cubicBezTo>
                  <a:cubicBezTo>
                    <a:pt x="11293" y="15192"/>
                    <a:pt x="15030" y="11293"/>
                    <a:pt x="19846" y="8650"/>
                  </a:cubicBezTo>
                  <a:cubicBezTo>
                    <a:pt x="24739" y="5999"/>
                    <a:pt x="30117" y="4674"/>
                    <a:pt x="35974" y="4674"/>
                  </a:cubicBezTo>
                  <a:cubicBezTo>
                    <a:pt x="42562" y="4674"/>
                    <a:pt x="48095" y="6361"/>
                    <a:pt x="52595" y="9728"/>
                  </a:cubicBezTo>
                  <a:cubicBezTo>
                    <a:pt x="57164" y="13103"/>
                    <a:pt x="60339" y="17835"/>
                    <a:pt x="62104" y="23938"/>
                  </a:cubicBezTo>
                  <a:lnTo>
                    <a:pt x="53435" y="25987"/>
                  </a:lnTo>
                  <a:cubicBezTo>
                    <a:pt x="51909" y="21171"/>
                    <a:pt x="49659" y="17673"/>
                    <a:pt x="46692" y="15508"/>
                  </a:cubicBezTo>
                  <a:cubicBezTo>
                    <a:pt x="43803" y="13265"/>
                    <a:pt x="40150" y="12140"/>
                    <a:pt x="35735" y="12140"/>
                  </a:cubicBezTo>
                  <a:cubicBezTo>
                    <a:pt x="30680" y="12140"/>
                    <a:pt x="26426" y="13381"/>
                    <a:pt x="22974" y="15870"/>
                  </a:cubicBezTo>
                  <a:cubicBezTo>
                    <a:pt x="19599" y="18282"/>
                    <a:pt x="17195" y="21526"/>
                    <a:pt x="15747" y="25625"/>
                  </a:cubicBezTo>
                  <a:cubicBezTo>
                    <a:pt x="14383" y="29717"/>
                    <a:pt x="13704" y="33970"/>
                    <a:pt x="13704" y="38386"/>
                  </a:cubicBezTo>
                  <a:cubicBezTo>
                    <a:pt x="13704" y="44003"/>
                    <a:pt x="14506" y="48904"/>
                    <a:pt x="16109" y="53073"/>
                  </a:cubicBezTo>
                  <a:cubicBezTo>
                    <a:pt x="17796" y="57249"/>
                    <a:pt x="20362" y="60377"/>
                    <a:pt x="23814" y="62466"/>
                  </a:cubicBezTo>
                  <a:cubicBezTo>
                    <a:pt x="27266" y="64554"/>
                    <a:pt x="31042" y="65594"/>
                    <a:pt x="35134" y="65594"/>
                  </a:cubicBezTo>
                  <a:cubicBezTo>
                    <a:pt x="40027" y="65594"/>
                    <a:pt x="44165" y="64192"/>
                    <a:pt x="47532" y="61379"/>
                  </a:cubicBezTo>
                  <a:cubicBezTo>
                    <a:pt x="50984" y="58574"/>
                    <a:pt x="53311" y="54359"/>
                    <a:pt x="54521" y="48742"/>
                  </a:cubicBezTo>
                  <a:close/>
                  <a:moveTo>
                    <a:pt x="72576" y="48018"/>
                  </a:moveTo>
                  <a:cubicBezTo>
                    <a:pt x="72576" y="39110"/>
                    <a:pt x="75026" y="32522"/>
                    <a:pt x="79927" y="28268"/>
                  </a:cubicBezTo>
                  <a:cubicBezTo>
                    <a:pt x="84018" y="24739"/>
                    <a:pt x="89035" y="22974"/>
                    <a:pt x="94976" y="22974"/>
                  </a:cubicBezTo>
                  <a:cubicBezTo>
                    <a:pt x="101556" y="22974"/>
                    <a:pt x="106935" y="25140"/>
                    <a:pt x="111104" y="29478"/>
                  </a:cubicBezTo>
                  <a:cubicBezTo>
                    <a:pt x="115357" y="33731"/>
                    <a:pt x="117491" y="39672"/>
                    <a:pt x="117491" y="47293"/>
                  </a:cubicBezTo>
                  <a:cubicBezTo>
                    <a:pt x="117491" y="53473"/>
                    <a:pt x="116567" y="58328"/>
                    <a:pt x="114718" y="61865"/>
                  </a:cubicBezTo>
                  <a:cubicBezTo>
                    <a:pt x="112876" y="65394"/>
                    <a:pt x="110140" y="68160"/>
                    <a:pt x="106534" y="70171"/>
                  </a:cubicBezTo>
                  <a:cubicBezTo>
                    <a:pt x="102997" y="72098"/>
                    <a:pt x="99144" y="73061"/>
                    <a:pt x="94976" y="73061"/>
                  </a:cubicBezTo>
                  <a:cubicBezTo>
                    <a:pt x="88310" y="73061"/>
                    <a:pt x="82893" y="70934"/>
                    <a:pt x="78717" y="66681"/>
                  </a:cubicBezTo>
                  <a:cubicBezTo>
                    <a:pt x="74625" y="62342"/>
                    <a:pt x="72576" y="56124"/>
                    <a:pt x="72576" y="48018"/>
                  </a:cubicBezTo>
                  <a:close/>
                  <a:moveTo>
                    <a:pt x="80890" y="48018"/>
                  </a:moveTo>
                  <a:cubicBezTo>
                    <a:pt x="80890" y="54120"/>
                    <a:pt x="82208" y="58690"/>
                    <a:pt x="84858" y="61741"/>
                  </a:cubicBezTo>
                  <a:cubicBezTo>
                    <a:pt x="87586" y="64793"/>
                    <a:pt x="90961" y="66318"/>
                    <a:pt x="94976" y="66318"/>
                  </a:cubicBezTo>
                  <a:cubicBezTo>
                    <a:pt x="99067" y="66318"/>
                    <a:pt x="102435" y="64793"/>
                    <a:pt x="105085" y="61741"/>
                  </a:cubicBezTo>
                  <a:cubicBezTo>
                    <a:pt x="107736" y="58690"/>
                    <a:pt x="109062" y="54036"/>
                    <a:pt x="109062" y="47779"/>
                  </a:cubicBezTo>
                  <a:cubicBezTo>
                    <a:pt x="109062" y="41838"/>
                    <a:pt x="107698" y="37338"/>
                    <a:pt x="104970" y="34294"/>
                  </a:cubicBezTo>
                  <a:cubicBezTo>
                    <a:pt x="102319" y="31242"/>
                    <a:pt x="98983" y="29717"/>
                    <a:pt x="94976" y="29717"/>
                  </a:cubicBezTo>
                  <a:cubicBezTo>
                    <a:pt x="90961" y="29717"/>
                    <a:pt x="87586" y="31242"/>
                    <a:pt x="84858" y="34294"/>
                  </a:cubicBezTo>
                  <a:cubicBezTo>
                    <a:pt x="82208" y="37261"/>
                    <a:pt x="80890" y="41838"/>
                    <a:pt x="80890" y="48018"/>
                  </a:cubicBezTo>
                  <a:close/>
                  <a:moveTo>
                    <a:pt x="160951" y="71974"/>
                  </a:moveTo>
                  <a:lnTo>
                    <a:pt x="160951" y="64870"/>
                  </a:lnTo>
                  <a:cubicBezTo>
                    <a:pt x="157183" y="70333"/>
                    <a:pt x="152082" y="73061"/>
                    <a:pt x="145663" y="73061"/>
                  </a:cubicBezTo>
                  <a:cubicBezTo>
                    <a:pt x="142851" y="73061"/>
                    <a:pt x="140200" y="72537"/>
                    <a:pt x="137719" y="71497"/>
                  </a:cubicBezTo>
                  <a:cubicBezTo>
                    <a:pt x="135307" y="70372"/>
                    <a:pt x="133504" y="69008"/>
                    <a:pt x="132294" y="67405"/>
                  </a:cubicBezTo>
                  <a:cubicBezTo>
                    <a:pt x="131092" y="65717"/>
                    <a:pt x="130252" y="63668"/>
                    <a:pt x="129767" y="61264"/>
                  </a:cubicBezTo>
                  <a:cubicBezTo>
                    <a:pt x="129451" y="59738"/>
                    <a:pt x="129289" y="57210"/>
                    <a:pt x="129289" y="53674"/>
                  </a:cubicBezTo>
                  <a:lnTo>
                    <a:pt x="129289" y="24061"/>
                  </a:lnTo>
                  <a:lnTo>
                    <a:pt x="137472" y="24061"/>
                  </a:lnTo>
                  <a:lnTo>
                    <a:pt x="137472" y="50668"/>
                  </a:lnTo>
                  <a:cubicBezTo>
                    <a:pt x="137472" y="54837"/>
                    <a:pt x="137634" y="57688"/>
                    <a:pt x="137958" y="59214"/>
                  </a:cubicBezTo>
                  <a:cubicBezTo>
                    <a:pt x="138435" y="61302"/>
                    <a:pt x="139483" y="62990"/>
                    <a:pt x="141086" y="64269"/>
                  </a:cubicBezTo>
                  <a:cubicBezTo>
                    <a:pt x="142774" y="65478"/>
                    <a:pt x="144862" y="66080"/>
                    <a:pt x="147351" y="66080"/>
                  </a:cubicBezTo>
                  <a:cubicBezTo>
                    <a:pt x="149755" y="66080"/>
                    <a:pt x="152005" y="65478"/>
                    <a:pt x="154093" y="64269"/>
                  </a:cubicBezTo>
                  <a:cubicBezTo>
                    <a:pt x="156258" y="62990"/>
                    <a:pt x="157784" y="61264"/>
                    <a:pt x="158663" y="59091"/>
                  </a:cubicBezTo>
                  <a:cubicBezTo>
                    <a:pt x="159626" y="56925"/>
                    <a:pt x="160111" y="53797"/>
                    <a:pt x="160111" y="49705"/>
                  </a:cubicBezTo>
                  <a:lnTo>
                    <a:pt x="160111" y="24061"/>
                  </a:lnTo>
                  <a:lnTo>
                    <a:pt x="168179" y="24061"/>
                  </a:lnTo>
                  <a:lnTo>
                    <a:pt x="168179" y="71974"/>
                  </a:lnTo>
                  <a:lnTo>
                    <a:pt x="160951" y="71974"/>
                  </a:lnTo>
                  <a:close/>
                  <a:moveTo>
                    <a:pt x="183467" y="71974"/>
                  </a:moveTo>
                  <a:lnTo>
                    <a:pt x="183467" y="24061"/>
                  </a:lnTo>
                  <a:lnTo>
                    <a:pt x="190695" y="24061"/>
                  </a:lnTo>
                  <a:lnTo>
                    <a:pt x="190695" y="30803"/>
                  </a:lnTo>
                  <a:cubicBezTo>
                    <a:pt x="194224" y="25579"/>
                    <a:pt x="199318" y="22974"/>
                    <a:pt x="205983" y="22974"/>
                  </a:cubicBezTo>
                  <a:cubicBezTo>
                    <a:pt x="208872" y="22974"/>
                    <a:pt x="211523" y="23498"/>
                    <a:pt x="213927" y="24539"/>
                  </a:cubicBezTo>
                  <a:cubicBezTo>
                    <a:pt x="216416" y="25579"/>
                    <a:pt x="218266" y="26950"/>
                    <a:pt x="219468" y="28630"/>
                  </a:cubicBezTo>
                  <a:cubicBezTo>
                    <a:pt x="220670" y="30318"/>
                    <a:pt x="221517" y="32283"/>
                    <a:pt x="221995" y="34533"/>
                  </a:cubicBezTo>
                  <a:cubicBezTo>
                    <a:pt x="222234" y="36058"/>
                    <a:pt x="222357" y="38709"/>
                    <a:pt x="222357" y="42477"/>
                  </a:cubicBezTo>
                  <a:lnTo>
                    <a:pt x="222357" y="71974"/>
                  </a:lnTo>
                  <a:lnTo>
                    <a:pt x="214289" y="71974"/>
                  </a:lnTo>
                  <a:lnTo>
                    <a:pt x="214289" y="42839"/>
                  </a:lnTo>
                  <a:cubicBezTo>
                    <a:pt x="214289" y="39472"/>
                    <a:pt x="213966" y="36983"/>
                    <a:pt x="213326" y="35373"/>
                  </a:cubicBezTo>
                  <a:cubicBezTo>
                    <a:pt x="212687" y="33770"/>
                    <a:pt x="211562" y="32483"/>
                    <a:pt x="209959" y="31520"/>
                  </a:cubicBezTo>
                  <a:cubicBezTo>
                    <a:pt x="208348" y="30480"/>
                    <a:pt x="206461" y="29956"/>
                    <a:pt x="204295" y="29956"/>
                  </a:cubicBezTo>
                  <a:cubicBezTo>
                    <a:pt x="200843" y="29956"/>
                    <a:pt x="197838" y="31081"/>
                    <a:pt x="195264" y="33331"/>
                  </a:cubicBezTo>
                  <a:cubicBezTo>
                    <a:pt x="192775" y="35496"/>
                    <a:pt x="191535" y="39626"/>
                    <a:pt x="191535" y="45729"/>
                  </a:cubicBezTo>
                  <a:lnTo>
                    <a:pt x="191535" y="71974"/>
                  </a:lnTo>
                  <a:lnTo>
                    <a:pt x="183467" y="71974"/>
                  </a:lnTo>
                  <a:close/>
                  <a:moveTo>
                    <a:pt x="255106" y="64754"/>
                  </a:moveTo>
                  <a:lnTo>
                    <a:pt x="256308" y="71859"/>
                  </a:lnTo>
                  <a:cubicBezTo>
                    <a:pt x="253981" y="72337"/>
                    <a:pt x="251932" y="72576"/>
                    <a:pt x="250167" y="72576"/>
                  </a:cubicBezTo>
                  <a:cubicBezTo>
                    <a:pt x="247200" y="72576"/>
                    <a:pt x="244912" y="72136"/>
                    <a:pt x="243309" y="71258"/>
                  </a:cubicBezTo>
                  <a:cubicBezTo>
                    <a:pt x="241698" y="70295"/>
                    <a:pt x="240535" y="69046"/>
                    <a:pt x="239818" y="67521"/>
                  </a:cubicBezTo>
                  <a:cubicBezTo>
                    <a:pt x="239171" y="65995"/>
                    <a:pt x="238855" y="62789"/>
                    <a:pt x="238855" y="57889"/>
                  </a:cubicBezTo>
                  <a:lnTo>
                    <a:pt x="238855" y="30318"/>
                  </a:lnTo>
                  <a:lnTo>
                    <a:pt x="232952" y="30318"/>
                  </a:lnTo>
                  <a:lnTo>
                    <a:pt x="232952" y="24061"/>
                  </a:lnTo>
                  <a:lnTo>
                    <a:pt x="238855" y="24061"/>
                  </a:lnTo>
                  <a:lnTo>
                    <a:pt x="238855" y="12140"/>
                  </a:lnTo>
                  <a:lnTo>
                    <a:pt x="246915" y="7324"/>
                  </a:lnTo>
                  <a:lnTo>
                    <a:pt x="246915" y="24061"/>
                  </a:lnTo>
                  <a:lnTo>
                    <a:pt x="255106" y="24061"/>
                  </a:lnTo>
                  <a:lnTo>
                    <a:pt x="255106" y="30318"/>
                  </a:lnTo>
                  <a:lnTo>
                    <a:pt x="246915" y="30318"/>
                  </a:lnTo>
                  <a:lnTo>
                    <a:pt x="246915" y="58374"/>
                  </a:lnTo>
                  <a:cubicBezTo>
                    <a:pt x="246915" y="60701"/>
                    <a:pt x="247038" y="62181"/>
                    <a:pt x="247277" y="62828"/>
                  </a:cubicBezTo>
                  <a:cubicBezTo>
                    <a:pt x="247601" y="63467"/>
                    <a:pt x="248079" y="63991"/>
                    <a:pt x="248726" y="64392"/>
                  </a:cubicBezTo>
                  <a:cubicBezTo>
                    <a:pt x="249365" y="64793"/>
                    <a:pt x="250290" y="64993"/>
                    <a:pt x="251492" y="64993"/>
                  </a:cubicBezTo>
                  <a:cubicBezTo>
                    <a:pt x="252455" y="64993"/>
                    <a:pt x="253658" y="64916"/>
                    <a:pt x="255106" y="64754"/>
                  </a:cubicBezTo>
                  <a:close/>
                </a:path>
              </a:pathLst>
            </a:custGeom>
            <a:solidFill>
              <a:srgbClr val="424242"/>
            </a:solidFill>
            <a:ln w="7703" cap="sq">
              <a:noFill/>
              <a:prstDash val="solid"/>
              <a:miter/>
            </a:ln>
          </p:spPr>
          <p:txBody>
            <a:bodyPr rtlCol="0" anchor="ctr"/>
            <a:lstStyle/>
            <a:p>
              <a:endParaRPr lang="en-US">
                <a:noFill/>
              </a:endParaRPr>
            </a:p>
          </p:txBody>
        </p:sp>
        <p:sp>
          <p:nvSpPr>
            <p:cNvPr id="1222" name="Freeform: Shape 1221">
              <a:extLst>
                <a:ext uri="{FF2B5EF4-FFF2-40B4-BE49-F238E27FC236}">
                  <a16:creationId xmlns:a16="http://schemas.microsoft.com/office/drawing/2014/main" id="{B1EEEFEB-925F-4718-A0F8-9A27A5219F8A}"/>
                </a:ext>
              </a:extLst>
            </p:cNvPr>
            <p:cNvSpPr/>
            <p:nvPr/>
          </p:nvSpPr>
          <p:spPr>
            <a:xfrm>
              <a:off x="2544935" y="3228049"/>
              <a:ext cx="77056" cy="562510"/>
            </a:xfrm>
            <a:custGeom>
              <a:avLst/>
              <a:gdLst>
                <a:gd name="connsiteX0" fmla="*/ 71977 w 77056"/>
                <a:gd name="connsiteY0" fmla="*/ 564178 h 562510"/>
                <a:gd name="connsiteX1" fmla="*/ 5758 w 77056"/>
                <a:gd name="connsiteY1" fmla="*/ 564178 h 562510"/>
                <a:gd name="connsiteX2" fmla="*/ 5758 w 77056"/>
                <a:gd name="connsiteY2" fmla="*/ 541300 h 562510"/>
                <a:gd name="connsiteX3" fmla="*/ 6721 w 77056"/>
                <a:gd name="connsiteY3" fmla="*/ 529503 h 562510"/>
                <a:gd name="connsiteX4" fmla="*/ 11416 w 77056"/>
                <a:gd name="connsiteY4" fmla="*/ 519871 h 562510"/>
                <a:gd name="connsiteX5" fmla="*/ 22854 w 77056"/>
                <a:gd name="connsiteY5" fmla="*/ 512042 h 562510"/>
                <a:gd name="connsiteX6" fmla="*/ 38507 w 77056"/>
                <a:gd name="connsiteY6" fmla="*/ 509392 h 562510"/>
                <a:gd name="connsiteX7" fmla="*/ 51870 w 77056"/>
                <a:gd name="connsiteY7" fmla="*/ 511202 h 562510"/>
                <a:gd name="connsiteX8" fmla="*/ 61502 w 77056"/>
                <a:gd name="connsiteY8" fmla="*/ 515656 h 562510"/>
                <a:gd name="connsiteX9" fmla="*/ 67523 w 77056"/>
                <a:gd name="connsiteY9" fmla="*/ 521797 h 562510"/>
                <a:gd name="connsiteX10" fmla="*/ 70894 w 77056"/>
                <a:gd name="connsiteY10" fmla="*/ 529619 h 562510"/>
                <a:gd name="connsiteX11" fmla="*/ 71977 w 77056"/>
                <a:gd name="connsiteY11" fmla="*/ 540214 h 562510"/>
                <a:gd name="connsiteX12" fmla="*/ 71977 w 77056"/>
                <a:gd name="connsiteY12" fmla="*/ 564178 h 562510"/>
                <a:gd name="connsiteX13" fmla="*/ 64152 w 77056"/>
                <a:gd name="connsiteY13" fmla="*/ 555386 h 562510"/>
                <a:gd name="connsiteX14" fmla="*/ 64152 w 77056"/>
                <a:gd name="connsiteY14" fmla="*/ 541300 h 562510"/>
                <a:gd name="connsiteX15" fmla="*/ 62947 w 77056"/>
                <a:gd name="connsiteY15" fmla="*/ 530944 h 562510"/>
                <a:gd name="connsiteX16" fmla="*/ 59456 w 77056"/>
                <a:gd name="connsiteY16" fmla="*/ 525049 h 562510"/>
                <a:gd name="connsiteX17" fmla="*/ 51148 w 77056"/>
                <a:gd name="connsiteY17" fmla="*/ 520233 h 562510"/>
                <a:gd name="connsiteX18" fmla="*/ 38386 w 77056"/>
                <a:gd name="connsiteY18" fmla="*/ 518422 h 562510"/>
                <a:gd name="connsiteX19" fmla="*/ 22493 w 77056"/>
                <a:gd name="connsiteY19" fmla="*/ 521913 h 562510"/>
                <a:gd name="connsiteX20" fmla="*/ 14908 w 77056"/>
                <a:gd name="connsiteY20" fmla="*/ 530104 h 562510"/>
                <a:gd name="connsiteX21" fmla="*/ 13584 w 77056"/>
                <a:gd name="connsiteY21" fmla="*/ 541424 h 562510"/>
                <a:gd name="connsiteX22" fmla="*/ 13584 w 77056"/>
                <a:gd name="connsiteY22" fmla="*/ 555386 h 562510"/>
                <a:gd name="connsiteX23" fmla="*/ 64152 w 77056"/>
                <a:gd name="connsiteY23" fmla="*/ 555386 h 562510"/>
                <a:gd name="connsiteX24" fmla="*/ 66078 w 77056"/>
                <a:gd name="connsiteY24" fmla="*/ 464483 h 562510"/>
                <a:gd name="connsiteX25" fmla="*/ 71496 w 77056"/>
                <a:gd name="connsiteY25" fmla="*/ 473275 h 562510"/>
                <a:gd name="connsiteX26" fmla="*/ 73061 w 77056"/>
                <a:gd name="connsiteY26" fmla="*/ 482183 h 562510"/>
                <a:gd name="connsiteX27" fmla="*/ 69208 w 77056"/>
                <a:gd name="connsiteY27" fmla="*/ 494342 h 562510"/>
                <a:gd name="connsiteX28" fmla="*/ 59336 w 77056"/>
                <a:gd name="connsiteY28" fmla="*/ 498557 h 562510"/>
                <a:gd name="connsiteX29" fmla="*/ 52955 w 77056"/>
                <a:gd name="connsiteY29" fmla="*/ 496993 h 562510"/>
                <a:gd name="connsiteX30" fmla="*/ 48259 w 77056"/>
                <a:gd name="connsiteY30" fmla="*/ 492778 h 562510"/>
                <a:gd name="connsiteX31" fmla="*/ 45610 w 77056"/>
                <a:gd name="connsiteY31" fmla="*/ 486875 h 562510"/>
                <a:gd name="connsiteX32" fmla="*/ 44286 w 77056"/>
                <a:gd name="connsiteY32" fmla="*/ 479655 h 562510"/>
                <a:gd name="connsiteX33" fmla="*/ 41516 w 77056"/>
                <a:gd name="connsiteY33" fmla="*/ 465207 h 562510"/>
                <a:gd name="connsiteX34" fmla="*/ 39470 w 77056"/>
                <a:gd name="connsiteY34" fmla="*/ 465207 h 562510"/>
                <a:gd name="connsiteX35" fmla="*/ 32366 w 77056"/>
                <a:gd name="connsiteY35" fmla="*/ 467496 h 562510"/>
                <a:gd name="connsiteX36" fmla="*/ 29717 w 77056"/>
                <a:gd name="connsiteY36" fmla="*/ 476766 h 562510"/>
                <a:gd name="connsiteX37" fmla="*/ 31764 w 77056"/>
                <a:gd name="connsiteY37" fmla="*/ 485196 h 562510"/>
                <a:gd name="connsiteX38" fmla="*/ 38747 w 77056"/>
                <a:gd name="connsiteY38" fmla="*/ 489287 h 562510"/>
                <a:gd name="connsiteX39" fmla="*/ 37664 w 77056"/>
                <a:gd name="connsiteY39" fmla="*/ 497232 h 562510"/>
                <a:gd name="connsiteX40" fmla="*/ 29476 w 77056"/>
                <a:gd name="connsiteY40" fmla="*/ 493618 h 562510"/>
                <a:gd name="connsiteX41" fmla="*/ 24660 w 77056"/>
                <a:gd name="connsiteY41" fmla="*/ 486398 h 562510"/>
                <a:gd name="connsiteX42" fmla="*/ 22974 w 77056"/>
                <a:gd name="connsiteY42" fmla="*/ 475564 h 562510"/>
                <a:gd name="connsiteX43" fmla="*/ 24419 w 77056"/>
                <a:gd name="connsiteY43" fmla="*/ 465570 h 562510"/>
                <a:gd name="connsiteX44" fmla="*/ 28032 w 77056"/>
                <a:gd name="connsiteY44" fmla="*/ 459906 h 562510"/>
                <a:gd name="connsiteX45" fmla="*/ 33570 w 77056"/>
                <a:gd name="connsiteY45" fmla="*/ 457379 h 562510"/>
                <a:gd name="connsiteX46" fmla="*/ 41035 w 77056"/>
                <a:gd name="connsiteY46" fmla="*/ 457016 h 562510"/>
                <a:gd name="connsiteX47" fmla="*/ 51870 w 77056"/>
                <a:gd name="connsiteY47" fmla="*/ 457016 h 562510"/>
                <a:gd name="connsiteX48" fmla="*/ 66198 w 77056"/>
                <a:gd name="connsiteY48" fmla="*/ 456539 h 562510"/>
                <a:gd name="connsiteX49" fmla="*/ 71977 w 77056"/>
                <a:gd name="connsiteY49" fmla="*/ 454373 h 562510"/>
                <a:gd name="connsiteX50" fmla="*/ 71977 w 77056"/>
                <a:gd name="connsiteY50" fmla="*/ 462919 h 562510"/>
                <a:gd name="connsiteX51" fmla="*/ 66078 w 77056"/>
                <a:gd name="connsiteY51" fmla="*/ 464483 h 562510"/>
                <a:gd name="connsiteX52" fmla="*/ 47897 w 77056"/>
                <a:gd name="connsiteY52" fmla="*/ 465207 h 562510"/>
                <a:gd name="connsiteX53" fmla="*/ 51028 w 77056"/>
                <a:gd name="connsiteY53" fmla="*/ 478453 h 562510"/>
                <a:gd name="connsiteX54" fmla="*/ 52713 w 77056"/>
                <a:gd name="connsiteY54" fmla="*/ 485558 h 562510"/>
                <a:gd name="connsiteX55" fmla="*/ 55242 w 77056"/>
                <a:gd name="connsiteY55" fmla="*/ 488802 h 562510"/>
                <a:gd name="connsiteX56" fmla="*/ 59094 w 77056"/>
                <a:gd name="connsiteY56" fmla="*/ 489889 h 562510"/>
                <a:gd name="connsiteX57" fmla="*/ 64513 w 77056"/>
                <a:gd name="connsiteY57" fmla="*/ 487484 h 562510"/>
                <a:gd name="connsiteX58" fmla="*/ 66680 w 77056"/>
                <a:gd name="connsiteY58" fmla="*/ 480257 h 562510"/>
                <a:gd name="connsiteX59" fmla="*/ 64633 w 77056"/>
                <a:gd name="connsiteY59" fmla="*/ 471950 h 562510"/>
                <a:gd name="connsiteX60" fmla="*/ 58974 w 77056"/>
                <a:gd name="connsiteY60" fmla="*/ 466533 h 562510"/>
                <a:gd name="connsiteX61" fmla="*/ 50907 w 77056"/>
                <a:gd name="connsiteY61" fmla="*/ 465207 h 562510"/>
                <a:gd name="connsiteX62" fmla="*/ 47897 w 77056"/>
                <a:gd name="connsiteY62" fmla="*/ 465207 h 562510"/>
                <a:gd name="connsiteX63" fmla="*/ 64753 w 77056"/>
                <a:gd name="connsiteY63" fmla="*/ 424152 h 562510"/>
                <a:gd name="connsiteX64" fmla="*/ 71857 w 77056"/>
                <a:gd name="connsiteY64" fmla="*/ 422950 h 562510"/>
                <a:gd name="connsiteX65" fmla="*/ 72579 w 77056"/>
                <a:gd name="connsiteY65" fmla="*/ 429083 h 562510"/>
                <a:gd name="connsiteX66" fmla="*/ 71255 w 77056"/>
                <a:gd name="connsiteY66" fmla="*/ 435949 h 562510"/>
                <a:gd name="connsiteX67" fmla="*/ 67523 w 77056"/>
                <a:gd name="connsiteY67" fmla="*/ 439440 h 562510"/>
                <a:gd name="connsiteX68" fmla="*/ 57891 w 77056"/>
                <a:gd name="connsiteY68" fmla="*/ 440403 h 562510"/>
                <a:gd name="connsiteX69" fmla="*/ 30319 w 77056"/>
                <a:gd name="connsiteY69" fmla="*/ 440403 h 562510"/>
                <a:gd name="connsiteX70" fmla="*/ 30319 w 77056"/>
                <a:gd name="connsiteY70" fmla="*/ 446306 h 562510"/>
                <a:gd name="connsiteX71" fmla="*/ 24059 w 77056"/>
                <a:gd name="connsiteY71" fmla="*/ 446306 h 562510"/>
                <a:gd name="connsiteX72" fmla="*/ 24059 w 77056"/>
                <a:gd name="connsiteY72" fmla="*/ 440403 h 562510"/>
                <a:gd name="connsiteX73" fmla="*/ 12139 w 77056"/>
                <a:gd name="connsiteY73" fmla="*/ 440403 h 562510"/>
                <a:gd name="connsiteX74" fmla="*/ 7323 w 77056"/>
                <a:gd name="connsiteY74" fmla="*/ 432335 h 562510"/>
                <a:gd name="connsiteX75" fmla="*/ 24059 w 77056"/>
                <a:gd name="connsiteY75" fmla="*/ 432335 h 562510"/>
                <a:gd name="connsiteX76" fmla="*/ 24059 w 77056"/>
                <a:gd name="connsiteY76" fmla="*/ 424152 h 562510"/>
                <a:gd name="connsiteX77" fmla="*/ 30319 w 77056"/>
                <a:gd name="connsiteY77" fmla="*/ 424152 h 562510"/>
                <a:gd name="connsiteX78" fmla="*/ 30319 w 77056"/>
                <a:gd name="connsiteY78" fmla="*/ 432335 h 562510"/>
                <a:gd name="connsiteX79" fmla="*/ 58372 w 77056"/>
                <a:gd name="connsiteY79" fmla="*/ 432335 h 562510"/>
                <a:gd name="connsiteX80" fmla="*/ 62827 w 77056"/>
                <a:gd name="connsiteY80" fmla="*/ 431973 h 562510"/>
                <a:gd name="connsiteX81" fmla="*/ 64392 w 77056"/>
                <a:gd name="connsiteY81" fmla="*/ 430532 h 562510"/>
                <a:gd name="connsiteX82" fmla="*/ 64995 w 77056"/>
                <a:gd name="connsiteY82" fmla="*/ 427766 h 562510"/>
                <a:gd name="connsiteX83" fmla="*/ 64753 w 77056"/>
                <a:gd name="connsiteY83" fmla="*/ 424152 h 562510"/>
                <a:gd name="connsiteX84" fmla="*/ 66078 w 77056"/>
                <a:gd name="connsiteY84" fmla="*/ 387427 h 562510"/>
                <a:gd name="connsiteX85" fmla="*/ 71496 w 77056"/>
                <a:gd name="connsiteY85" fmla="*/ 396219 h 562510"/>
                <a:gd name="connsiteX86" fmla="*/ 73061 w 77056"/>
                <a:gd name="connsiteY86" fmla="*/ 405127 h 562510"/>
                <a:gd name="connsiteX87" fmla="*/ 69208 w 77056"/>
                <a:gd name="connsiteY87" fmla="*/ 417286 h 562510"/>
                <a:gd name="connsiteX88" fmla="*/ 59336 w 77056"/>
                <a:gd name="connsiteY88" fmla="*/ 421501 h 562510"/>
                <a:gd name="connsiteX89" fmla="*/ 52955 w 77056"/>
                <a:gd name="connsiteY89" fmla="*/ 419937 h 562510"/>
                <a:gd name="connsiteX90" fmla="*/ 48259 w 77056"/>
                <a:gd name="connsiteY90" fmla="*/ 415722 h 562510"/>
                <a:gd name="connsiteX91" fmla="*/ 45610 w 77056"/>
                <a:gd name="connsiteY91" fmla="*/ 409819 h 562510"/>
                <a:gd name="connsiteX92" fmla="*/ 44286 w 77056"/>
                <a:gd name="connsiteY92" fmla="*/ 402599 h 562510"/>
                <a:gd name="connsiteX93" fmla="*/ 41516 w 77056"/>
                <a:gd name="connsiteY93" fmla="*/ 388151 h 562510"/>
                <a:gd name="connsiteX94" fmla="*/ 39470 w 77056"/>
                <a:gd name="connsiteY94" fmla="*/ 388151 h 562510"/>
                <a:gd name="connsiteX95" fmla="*/ 32366 w 77056"/>
                <a:gd name="connsiteY95" fmla="*/ 390440 h 562510"/>
                <a:gd name="connsiteX96" fmla="*/ 29717 w 77056"/>
                <a:gd name="connsiteY96" fmla="*/ 399710 h 562510"/>
                <a:gd name="connsiteX97" fmla="*/ 31764 w 77056"/>
                <a:gd name="connsiteY97" fmla="*/ 408140 h 562510"/>
                <a:gd name="connsiteX98" fmla="*/ 38747 w 77056"/>
                <a:gd name="connsiteY98" fmla="*/ 412231 h 562510"/>
                <a:gd name="connsiteX99" fmla="*/ 37664 w 77056"/>
                <a:gd name="connsiteY99" fmla="*/ 420176 h 562510"/>
                <a:gd name="connsiteX100" fmla="*/ 29476 w 77056"/>
                <a:gd name="connsiteY100" fmla="*/ 416562 h 562510"/>
                <a:gd name="connsiteX101" fmla="*/ 24660 w 77056"/>
                <a:gd name="connsiteY101" fmla="*/ 409342 h 562510"/>
                <a:gd name="connsiteX102" fmla="*/ 22974 w 77056"/>
                <a:gd name="connsiteY102" fmla="*/ 398508 h 562510"/>
                <a:gd name="connsiteX103" fmla="*/ 24419 w 77056"/>
                <a:gd name="connsiteY103" fmla="*/ 388513 h 562510"/>
                <a:gd name="connsiteX104" fmla="*/ 28032 w 77056"/>
                <a:gd name="connsiteY104" fmla="*/ 382850 h 562510"/>
                <a:gd name="connsiteX105" fmla="*/ 33570 w 77056"/>
                <a:gd name="connsiteY105" fmla="*/ 380322 h 562510"/>
                <a:gd name="connsiteX106" fmla="*/ 41035 w 77056"/>
                <a:gd name="connsiteY106" fmla="*/ 379960 h 562510"/>
                <a:gd name="connsiteX107" fmla="*/ 51870 w 77056"/>
                <a:gd name="connsiteY107" fmla="*/ 379960 h 562510"/>
                <a:gd name="connsiteX108" fmla="*/ 66198 w 77056"/>
                <a:gd name="connsiteY108" fmla="*/ 379482 h 562510"/>
                <a:gd name="connsiteX109" fmla="*/ 71977 w 77056"/>
                <a:gd name="connsiteY109" fmla="*/ 377317 h 562510"/>
                <a:gd name="connsiteX110" fmla="*/ 71977 w 77056"/>
                <a:gd name="connsiteY110" fmla="*/ 385863 h 562510"/>
                <a:gd name="connsiteX111" fmla="*/ 66078 w 77056"/>
                <a:gd name="connsiteY111" fmla="*/ 387427 h 562510"/>
                <a:gd name="connsiteX112" fmla="*/ 47897 w 77056"/>
                <a:gd name="connsiteY112" fmla="*/ 388151 h 562510"/>
                <a:gd name="connsiteX113" fmla="*/ 51028 w 77056"/>
                <a:gd name="connsiteY113" fmla="*/ 401397 h 562510"/>
                <a:gd name="connsiteX114" fmla="*/ 52713 w 77056"/>
                <a:gd name="connsiteY114" fmla="*/ 408502 h 562510"/>
                <a:gd name="connsiteX115" fmla="*/ 55242 w 77056"/>
                <a:gd name="connsiteY115" fmla="*/ 411746 h 562510"/>
                <a:gd name="connsiteX116" fmla="*/ 59094 w 77056"/>
                <a:gd name="connsiteY116" fmla="*/ 412832 h 562510"/>
                <a:gd name="connsiteX117" fmla="*/ 64513 w 77056"/>
                <a:gd name="connsiteY117" fmla="*/ 410428 h 562510"/>
                <a:gd name="connsiteX118" fmla="*/ 66680 w 77056"/>
                <a:gd name="connsiteY118" fmla="*/ 403200 h 562510"/>
                <a:gd name="connsiteX119" fmla="*/ 64633 w 77056"/>
                <a:gd name="connsiteY119" fmla="*/ 394894 h 562510"/>
                <a:gd name="connsiteX120" fmla="*/ 58974 w 77056"/>
                <a:gd name="connsiteY120" fmla="*/ 389477 h 562510"/>
                <a:gd name="connsiteX121" fmla="*/ 50907 w 77056"/>
                <a:gd name="connsiteY121" fmla="*/ 388151 h 562510"/>
                <a:gd name="connsiteX122" fmla="*/ 47897 w 77056"/>
                <a:gd name="connsiteY122" fmla="*/ 388151 h 562510"/>
                <a:gd name="connsiteX123" fmla="*/ 50667 w 77056"/>
                <a:gd name="connsiteY123" fmla="*/ 343605 h 562510"/>
                <a:gd name="connsiteX124" fmla="*/ 49944 w 77056"/>
                <a:gd name="connsiteY124" fmla="*/ 335414 h 562510"/>
                <a:gd name="connsiteX125" fmla="*/ 58131 w 77056"/>
                <a:gd name="connsiteY125" fmla="*/ 332648 h 562510"/>
                <a:gd name="connsiteX126" fmla="*/ 63309 w 77056"/>
                <a:gd name="connsiteY126" fmla="*/ 326021 h 562510"/>
                <a:gd name="connsiteX127" fmla="*/ 65235 w 77056"/>
                <a:gd name="connsiteY127" fmla="*/ 315788 h 562510"/>
                <a:gd name="connsiteX128" fmla="*/ 63790 w 77056"/>
                <a:gd name="connsiteY128" fmla="*/ 307003 h 562510"/>
                <a:gd name="connsiteX129" fmla="*/ 59697 w 77056"/>
                <a:gd name="connsiteY129" fmla="*/ 301340 h 562510"/>
                <a:gd name="connsiteX130" fmla="*/ 54038 w 77056"/>
                <a:gd name="connsiteY130" fmla="*/ 299413 h 562510"/>
                <a:gd name="connsiteX131" fmla="*/ 48620 w 77056"/>
                <a:gd name="connsiteY131" fmla="*/ 301224 h 562510"/>
                <a:gd name="connsiteX132" fmla="*/ 44646 w 77056"/>
                <a:gd name="connsiteY132" fmla="*/ 307119 h 562510"/>
                <a:gd name="connsiteX133" fmla="*/ 41396 w 77056"/>
                <a:gd name="connsiteY133" fmla="*/ 319040 h 562510"/>
                <a:gd name="connsiteX134" fmla="*/ 37302 w 77056"/>
                <a:gd name="connsiteY134" fmla="*/ 331684 h 562510"/>
                <a:gd name="connsiteX135" fmla="*/ 31162 w 77056"/>
                <a:gd name="connsiteY135" fmla="*/ 338789 h 562510"/>
                <a:gd name="connsiteX136" fmla="*/ 22854 w 77056"/>
                <a:gd name="connsiteY136" fmla="*/ 341078 h 562510"/>
                <a:gd name="connsiteX137" fmla="*/ 13584 w 77056"/>
                <a:gd name="connsiteY137" fmla="*/ 338304 h 562510"/>
                <a:gd name="connsiteX138" fmla="*/ 6961 w 77056"/>
                <a:gd name="connsiteY138" fmla="*/ 329997 h 562510"/>
                <a:gd name="connsiteX139" fmla="*/ 4674 w 77056"/>
                <a:gd name="connsiteY139" fmla="*/ 317837 h 562510"/>
                <a:gd name="connsiteX140" fmla="*/ 7082 w 77056"/>
                <a:gd name="connsiteY140" fmla="*/ 304830 h 562510"/>
                <a:gd name="connsiteX141" fmla="*/ 14065 w 77056"/>
                <a:gd name="connsiteY141" fmla="*/ 296161 h 562510"/>
                <a:gd name="connsiteX142" fmla="*/ 24419 w 77056"/>
                <a:gd name="connsiteY142" fmla="*/ 292917 h 562510"/>
                <a:gd name="connsiteX143" fmla="*/ 25022 w 77056"/>
                <a:gd name="connsiteY143" fmla="*/ 301340 h 562510"/>
                <a:gd name="connsiteX144" fmla="*/ 15630 w 77056"/>
                <a:gd name="connsiteY144" fmla="*/ 306040 h 562510"/>
                <a:gd name="connsiteX145" fmla="*/ 12379 w 77056"/>
                <a:gd name="connsiteY145" fmla="*/ 317475 h 562510"/>
                <a:gd name="connsiteX146" fmla="*/ 15269 w 77056"/>
                <a:gd name="connsiteY146" fmla="*/ 329034 h 562510"/>
                <a:gd name="connsiteX147" fmla="*/ 22252 w 77056"/>
                <a:gd name="connsiteY147" fmla="*/ 332648 h 562510"/>
                <a:gd name="connsiteX148" fmla="*/ 28152 w 77056"/>
                <a:gd name="connsiteY148" fmla="*/ 330120 h 562510"/>
                <a:gd name="connsiteX149" fmla="*/ 32848 w 77056"/>
                <a:gd name="connsiteY149" fmla="*/ 316998 h 562510"/>
                <a:gd name="connsiteX150" fmla="*/ 37062 w 77056"/>
                <a:gd name="connsiteY150" fmla="*/ 302303 h 562510"/>
                <a:gd name="connsiteX151" fmla="*/ 43924 w 77056"/>
                <a:gd name="connsiteY151" fmla="*/ 293757 h 562510"/>
                <a:gd name="connsiteX152" fmla="*/ 53315 w 77056"/>
                <a:gd name="connsiteY152" fmla="*/ 290991 h 562510"/>
                <a:gd name="connsiteX153" fmla="*/ 63309 w 77056"/>
                <a:gd name="connsiteY153" fmla="*/ 293996 h 562510"/>
                <a:gd name="connsiteX154" fmla="*/ 70533 w 77056"/>
                <a:gd name="connsiteY154" fmla="*/ 302665 h 562510"/>
                <a:gd name="connsiteX155" fmla="*/ 73061 w 77056"/>
                <a:gd name="connsiteY155" fmla="*/ 315425 h 562510"/>
                <a:gd name="connsiteX156" fmla="*/ 70533 w 77056"/>
                <a:gd name="connsiteY156" fmla="*/ 330598 h 562510"/>
                <a:gd name="connsiteX157" fmla="*/ 62587 w 77056"/>
                <a:gd name="connsiteY157" fmla="*/ 340114 h 562510"/>
                <a:gd name="connsiteX158" fmla="*/ 50667 w 77056"/>
                <a:gd name="connsiteY158" fmla="*/ 343605 h 562510"/>
                <a:gd name="connsiteX159" fmla="*/ 48018 w 77056"/>
                <a:gd name="connsiteY159" fmla="*/ 283039 h 562510"/>
                <a:gd name="connsiteX160" fmla="*/ 28272 w 77056"/>
                <a:gd name="connsiteY160" fmla="*/ 275696 h 562510"/>
                <a:gd name="connsiteX161" fmla="*/ 22974 w 77056"/>
                <a:gd name="connsiteY161" fmla="*/ 260646 h 562510"/>
                <a:gd name="connsiteX162" fmla="*/ 29476 w 77056"/>
                <a:gd name="connsiteY162" fmla="*/ 244511 h 562510"/>
                <a:gd name="connsiteX163" fmla="*/ 47296 w 77056"/>
                <a:gd name="connsiteY163" fmla="*/ 238131 h 562510"/>
                <a:gd name="connsiteX164" fmla="*/ 61864 w 77056"/>
                <a:gd name="connsiteY164" fmla="*/ 240905 h 562510"/>
                <a:gd name="connsiteX165" fmla="*/ 70171 w 77056"/>
                <a:gd name="connsiteY165" fmla="*/ 249088 h 562510"/>
                <a:gd name="connsiteX166" fmla="*/ 73061 w 77056"/>
                <a:gd name="connsiteY166" fmla="*/ 260646 h 562510"/>
                <a:gd name="connsiteX167" fmla="*/ 66680 w 77056"/>
                <a:gd name="connsiteY167" fmla="*/ 276897 h 562510"/>
                <a:gd name="connsiteX168" fmla="*/ 48018 w 77056"/>
                <a:gd name="connsiteY168" fmla="*/ 283039 h 562510"/>
                <a:gd name="connsiteX169" fmla="*/ 48018 w 77056"/>
                <a:gd name="connsiteY169" fmla="*/ 274732 h 562510"/>
                <a:gd name="connsiteX170" fmla="*/ 61744 w 77056"/>
                <a:gd name="connsiteY170" fmla="*/ 270764 h 562510"/>
                <a:gd name="connsiteX171" fmla="*/ 66318 w 77056"/>
                <a:gd name="connsiteY171" fmla="*/ 260646 h 562510"/>
                <a:gd name="connsiteX172" fmla="*/ 61744 w 77056"/>
                <a:gd name="connsiteY172" fmla="*/ 250537 h 562510"/>
                <a:gd name="connsiteX173" fmla="*/ 47777 w 77056"/>
                <a:gd name="connsiteY173" fmla="*/ 246561 h 562510"/>
                <a:gd name="connsiteX174" fmla="*/ 34292 w 77056"/>
                <a:gd name="connsiteY174" fmla="*/ 250652 h 562510"/>
                <a:gd name="connsiteX175" fmla="*/ 29717 w 77056"/>
                <a:gd name="connsiteY175" fmla="*/ 260646 h 562510"/>
                <a:gd name="connsiteX176" fmla="*/ 34292 w 77056"/>
                <a:gd name="connsiteY176" fmla="*/ 270764 h 562510"/>
                <a:gd name="connsiteX177" fmla="*/ 48018 w 77056"/>
                <a:gd name="connsiteY177" fmla="*/ 274732 h 562510"/>
                <a:gd name="connsiteX178" fmla="*/ 71977 w 77056"/>
                <a:gd name="connsiteY178" fmla="*/ 194671 h 562510"/>
                <a:gd name="connsiteX179" fmla="*/ 64874 w 77056"/>
                <a:gd name="connsiteY179" fmla="*/ 194671 h 562510"/>
                <a:gd name="connsiteX180" fmla="*/ 73061 w 77056"/>
                <a:gd name="connsiteY180" fmla="*/ 209959 h 562510"/>
                <a:gd name="connsiteX181" fmla="*/ 71496 w 77056"/>
                <a:gd name="connsiteY181" fmla="*/ 217903 h 562510"/>
                <a:gd name="connsiteX182" fmla="*/ 67403 w 77056"/>
                <a:gd name="connsiteY182" fmla="*/ 223320 h 562510"/>
                <a:gd name="connsiteX183" fmla="*/ 61262 w 77056"/>
                <a:gd name="connsiteY183" fmla="*/ 225848 h 562510"/>
                <a:gd name="connsiteX184" fmla="*/ 53677 w 77056"/>
                <a:gd name="connsiteY184" fmla="*/ 226333 h 562510"/>
                <a:gd name="connsiteX185" fmla="*/ 24059 w 77056"/>
                <a:gd name="connsiteY185" fmla="*/ 226333 h 562510"/>
                <a:gd name="connsiteX186" fmla="*/ 24059 w 77056"/>
                <a:gd name="connsiteY186" fmla="*/ 218142 h 562510"/>
                <a:gd name="connsiteX187" fmla="*/ 50667 w 77056"/>
                <a:gd name="connsiteY187" fmla="*/ 218142 h 562510"/>
                <a:gd name="connsiteX188" fmla="*/ 59215 w 77056"/>
                <a:gd name="connsiteY188" fmla="*/ 217664 h 562510"/>
                <a:gd name="connsiteX189" fmla="*/ 64272 w 77056"/>
                <a:gd name="connsiteY189" fmla="*/ 214536 h 562510"/>
                <a:gd name="connsiteX190" fmla="*/ 66078 w 77056"/>
                <a:gd name="connsiteY190" fmla="*/ 208271 h 562510"/>
                <a:gd name="connsiteX191" fmla="*/ 64272 w 77056"/>
                <a:gd name="connsiteY191" fmla="*/ 201529 h 562510"/>
                <a:gd name="connsiteX192" fmla="*/ 59094 w 77056"/>
                <a:gd name="connsiteY192" fmla="*/ 196952 h 562510"/>
                <a:gd name="connsiteX193" fmla="*/ 49704 w 77056"/>
                <a:gd name="connsiteY193" fmla="*/ 195511 h 562510"/>
                <a:gd name="connsiteX194" fmla="*/ 24059 w 77056"/>
                <a:gd name="connsiteY194" fmla="*/ 195511 h 562510"/>
                <a:gd name="connsiteX195" fmla="*/ 24059 w 77056"/>
                <a:gd name="connsiteY195" fmla="*/ 187443 h 562510"/>
                <a:gd name="connsiteX196" fmla="*/ 71977 w 77056"/>
                <a:gd name="connsiteY196" fmla="*/ 187443 h 562510"/>
                <a:gd name="connsiteX197" fmla="*/ 71977 w 77056"/>
                <a:gd name="connsiteY197" fmla="*/ 194671 h 562510"/>
                <a:gd name="connsiteX198" fmla="*/ 71977 w 77056"/>
                <a:gd name="connsiteY198" fmla="*/ 172271 h 562510"/>
                <a:gd name="connsiteX199" fmla="*/ 24059 w 77056"/>
                <a:gd name="connsiteY199" fmla="*/ 172271 h 562510"/>
                <a:gd name="connsiteX200" fmla="*/ 24059 w 77056"/>
                <a:gd name="connsiteY200" fmla="*/ 164927 h 562510"/>
                <a:gd name="connsiteX201" fmla="*/ 31283 w 77056"/>
                <a:gd name="connsiteY201" fmla="*/ 164927 h 562510"/>
                <a:gd name="connsiteX202" fmla="*/ 24660 w 77056"/>
                <a:gd name="connsiteY202" fmla="*/ 159872 h 562510"/>
                <a:gd name="connsiteX203" fmla="*/ 22974 w 77056"/>
                <a:gd name="connsiteY203" fmla="*/ 154571 h 562510"/>
                <a:gd name="connsiteX204" fmla="*/ 25503 w 77056"/>
                <a:gd name="connsiteY204" fmla="*/ 146264 h 562510"/>
                <a:gd name="connsiteX205" fmla="*/ 33088 w 77056"/>
                <a:gd name="connsiteY205" fmla="*/ 149038 h 562510"/>
                <a:gd name="connsiteX206" fmla="*/ 31283 w 77056"/>
                <a:gd name="connsiteY206" fmla="*/ 154933 h 562510"/>
                <a:gd name="connsiteX207" fmla="*/ 32968 w 77056"/>
                <a:gd name="connsiteY207" fmla="*/ 159872 h 562510"/>
                <a:gd name="connsiteX208" fmla="*/ 37422 w 77056"/>
                <a:gd name="connsiteY208" fmla="*/ 162762 h 562510"/>
                <a:gd name="connsiteX209" fmla="*/ 46814 w 77056"/>
                <a:gd name="connsiteY209" fmla="*/ 164203 h 562510"/>
                <a:gd name="connsiteX210" fmla="*/ 71977 w 77056"/>
                <a:gd name="connsiteY210" fmla="*/ 164203 h 562510"/>
                <a:gd name="connsiteX211" fmla="*/ 71977 w 77056"/>
                <a:gd name="connsiteY211" fmla="*/ 172271 h 562510"/>
                <a:gd name="connsiteX212" fmla="*/ 54399 w 77056"/>
                <a:gd name="connsiteY212" fmla="*/ 110025 h 562510"/>
                <a:gd name="connsiteX213" fmla="*/ 55483 w 77056"/>
                <a:gd name="connsiteY213" fmla="*/ 102080 h 562510"/>
                <a:gd name="connsiteX214" fmla="*/ 68366 w 77056"/>
                <a:gd name="connsiteY214" fmla="*/ 108823 h 562510"/>
                <a:gd name="connsiteX215" fmla="*/ 73061 w 77056"/>
                <a:gd name="connsiteY215" fmla="*/ 122069 h 562510"/>
                <a:gd name="connsiteX216" fmla="*/ 66680 w 77056"/>
                <a:gd name="connsiteY216" fmla="*/ 137958 h 562510"/>
                <a:gd name="connsiteX217" fmla="*/ 48139 w 77056"/>
                <a:gd name="connsiteY217" fmla="*/ 143860 h 562510"/>
                <a:gd name="connsiteX218" fmla="*/ 34654 w 77056"/>
                <a:gd name="connsiteY218" fmla="*/ 141333 h 562510"/>
                <a:gd name="connsiteX219" fmla="*/ 25864 w 77056"/>
                <a:gd name="connsiteY219" fmla="*/ 133504 h 562510"/>
                <a:gd name="connsiteX220" fmla="*/ 22974 w 77056"/>
                <a:gd name="connsiteY220" fmla="*/ 121945 h 562510"/>
                <a:gd name="connsiteX221" fmla="*/ 26948 w 77056"/>
                <a:gd name="connsiteY221" fmla="*/ 109300 h 562510"/>
                <a:gd name="connsiteX222" fmla="*/ 38145 w 77056"/>
                <a:gd name="connsiteY222" fmla="*/ 102804 h 562510"/>
                <a:gd name="connsiteX223" fmla="*/ 39349 w 77056"/>
                <a:gd name="connsiteY223" fmla="*/ 110749 h 562510"/>
                <a:gd name="connsiteX224" fmla="*/ 32125 w 77056"/>
                <a:gd name="connsiteY224" fmla="*/ 114725 h 562510"/>
                <a:gd name="connsiteX225" fmla="*/ 29597 w 77056"/>
                <a:gd name="connsiteY225" fmla="*/ 121706 h 562510"/>
                <a:gd name="connsiteX226" fmla="*/ 34051 w 77056"/>
                <a:gd name="connsiteY226" fmla="*/ 131701 h 562510"/>
                <a:gd name="connsiteX227" fmla="*/ 47897 w 77056"/>
                <a:gd name="connsiteY227" fmla="*/ 135553 h 562510"/>
                <a:gd name="connsiteX228" fmla="*/ 61984 w 77056"/>
                <a:gd name="connsiteY228" fmla="*/ 131816 h 562510"/>
                <a:gd name="connsiteX229" fmla="*/ 66318 w 77056"/>
                <a:gd name="connsiteY229" fmla="*/ 122184 h 562510"/>
                <a:gd name="connsiteX230" fmla="*/ 63429 w 77056"/>
                <a:gd name="connsiteY230" fmla="*/ 114240 h 562510"/>
                <a:gd name="connsiteX231" fmla="*/ 54399 w 77056"/>
                <a:gd name="connsiteY231" fmla="*/ 110025 h 562510"/>
                <a:gd name="connsiteX232" fmla="*/ 56566 w 77056"/>
                <a:gd name="connsiteY232" fmla="*/ 62350 h 562510"/>
                <a:gd name="connsiteX233" fmla="*/ 57529 w 77056"/>
                <a:gd name="connsiteY233" fmla="*/ 53920 h 562510"/>
                <a:gd name="connsiteX234" fmla="*/ 68968 w 77056"/>
                <a:gd name="connsiteY234" fmla="*/ 61264 h 562510"/>
                <a:gd name="connsiteX235" fmla="*/ 73061 w 77056"/>
                <a:gd name="connsiteY235" fmla="*/ 74987 h 562510"/>
                <a:gd name="connsiteX236" fmla="*/ 66560 w 77056"/>
                <a:gd name="connsiteY236" fmla="*/ 91724 h 562510"/>
                <a:gd name="connsiteX237" fmla="*/ 48379 w 77056"/>
                <a:gd name="connsiteY237" fmla="*/ 97865 h 562510"/>
                <a:gd name="connsiteX238" fmla="*/ 29717 w 77056"/>
                <a:gd name="connsiteY238" fmla="*/ 91608 h 562510"/>
                <a:gd name="connsiteX239" fmla="*/ 22974 w 77056"/>
                <a:gd name="connsiteY239" fmla="*/ 75473 h 562510"/>
                <a:gd name="connsiteX240" fmla="*/ 29476 w 77056"/>
                <a:gd name="connsiteY240" fmla="*/ 59822 h 562510"/>
                <a:gd name="connsiteX241" fmla="*/ 47897 w 77056"/>
                <a:gd name="connsiteY241" fmla="*/ 53681 h 562510"/>
                <a:gd name="connsiteX242" fmla="*/ 50065 w 77056"/>
                <a:gd name="connsiteY242" fmla="*/ 53681 h 562510"/>
                <a:gd name="connsiteX243" fmla="*/ 50065 w 77056"/>
                <a:gd name="connsiteY243" fmla="*/ 89435 h 562510"/>
                <a:gd name="connsiteX244" fmla="*/ 62225 w 77056"/>
                <a:gd name="connsiteY244" fmla="*/ 84981 h 562510"/>
                <a:gd name="connsiteX245" fmla="*/ 66318 w 77056"/>
                <a:gd name="connsiteY245" fmla="*/ 74987 h 562510"/>
                <a:gd name="connsiteX246" fmla="*/ 64031 w 77056"/>
                <a:gd name="connsiteY246" fmla="*/ 67405 h 562510"/>
                <a:gd name="connsiteX247" fmla="*/ 56566 w 77056"/>
                <a:gd name="connsiteY247" fmla="*/ 62350 h 562510"/>
                <a:gd name="connsiteX248" fmla="*/ 43443 w 77056"/>
                <a:gd name="connsiteY248" fmla="*/ 88957 h 562510"/>
                <a:gd name="connsiteX249" fmla="*/ 43443 w 77056"/>
                <a:gd name="connsiteY249" fmla="*/ 62227 h 562510"/>
                <a:gd name="connsiteX250" fmla="*/ 34292 w 77056"/>
                <a:gd name="connsiteY250" fmla="*/ 65240 h 562510"/>
                <a:gd name="connsiteX251" fmla="*/ 29597 w 77056"/>
                <a:gd name="connsiteY251" fmla="*/ 75349 h 562510"/>
                <a:gd name="connsiteX252" fmla="*/ 33329 w 77056"/>
                <a:gd name="connsiteY252" fmla="*/ 84866 h 562510"/>
                <a:gd name="connsiteX253" fmla="*/ 43443 w 77056"/>
                <a:gd name="connsiteY253" fmla="*/ 88957 h 562510"/>
                <a:gd name="connsiteX254" fmla="*/ 57650 w 77056"/>
                <a:gd name="connsiteY254" fmla="*/ 44411 h 562510"/>
                <a:gd name="connsiteX255" fmla="*/ 56446 w 77056"/>
                <a:gd name="connsiteY255" fmla="*/ 36459 h 562510"/>
                <a:gd name="connsiteX256" fmla="*/ 63790 w 77056"/>
                <a:gd name="connsiteY256" fmla="*/ 32730 h 562510"/>
                <a:gd name="connsiteX257" fmla="*/ 66318 w 77056"/>
                <a:gd name="connsiteY257" fmla="*/ 23938 h 562510"/>
                <a:gd name="connsiteX258" fmla="*/ 64152 w 77056"/>
                <a:gd name="connsiteY258" fmla="*/ 15754 h 562510"/>
                <a:gd name="connsiteX259" fmla="*/ 58734 w 77056"/>
                <a:gd name="connsiteY259" fmla="*/ 12980 h 562510"/>
                <a:gd name="connsiteX260" fmla="*/ 54399 w 77056"/>
                <a:gd name="connsiteY260" fmla="*/ 15392 h 562510"/>
                <a:gd name="connsiteX261" fmla="*/ 51630 w 77056"/>
                <a:gd name="connsiteY261" fmla="*/ 23699 h 562510"/>
                <a:gd name="connsiteX262" fmla="*/ 47777 w 77056"/>
                <a:gd name="connsiteY262" fmla="*/ 36097 h 562510"/>
                <a:gd name="connsiteX263" fmla="*/ 43202 w 77056"/>
                <a:gd name="connsiteY263" fmla="*/ 41275 h 562510"/>
                <a:gd name="connsiteX264" fmla="*/ 36700 w 77056"/>
                <a:gd name="connsiteY264" fmla="*/ 43086 h 562510"/>
                <a:gd name="connsiteX265" fmla="*/ 30801 w 77056"/>
                <a:gd name="connsiteY265" fmla="*/ 41637 h 562510"/>
                <a:gd name="connsiteX266" fmla="*/ 26225 w 77056"/>
                <a:gd name="connsiteY266" fmla="*/ 37669 h 562510"/>
                <a:gd name="connsiteX267" fmla="*/ 23938 w 77056"/>
                <a:gd name="connsiteY267" fmla="*/ 32491 h 562510"/>
                <a:gd name="connsiteX268" fmla="*/ 22974 w 77056"/>
                <a:gd name="connsiteY268" fmla="*/ 25386 h 562510"/>
                <a:gd name="connsiteX269" fmla="*/ 24660 w 77056"/>
                <a:gd name="connsiteY269" fmla="*/ 15631 h 562510"/>
                <a:gd name="connsiteX270" fmla="*/ 28995 w 77056"/>
                <a:gd name="connsiteY270" fmla="*/ 9251 h 562510"/>
                <a:gd name="connsiteX271" fmla="*/ 36339 w 77056"/>
                <a:gd name="connsiteY271" fmla="*/ 6484 h 562510"/>
                <a:gd name="connsiteX272" fmla="*/ 37422 w 77056"/>
                <a:gd name="connsiteY272" fmla="*/ 14429 h 562510"/>
                <a:gd name="connsiteX273" fmla="*/ 31764 w 77056"/>
                <a:gd name="connsiteY273" fmla="*/ 17557 h 562510"/>
                <a:gd name="connsiteX274" fmla="*/ 29597 w 77056"/>
                <a:gd name="connsiteY274" fmla="*/ 24901 h 562510"/>
                <a:gd name="connsiteX275" fmla="*/ 31523 w 77056"/>
                <a:gd name="connsiteY275" fmla="*/ 32853 h 562510"/>
                <a:gd name="connsiteX276" fmla="*/ 35857 w 77056"/>
                <a:gd name="connsiteY276" fmla="*/ 35257 h 562510"/>
                <a:gd name="connsiteX277" fmla="*/ 38627 w 77056"/>
                <a:gd name="connsiteY277" fmla="*/ 34294 h 562510"/>
                <a:gd name="connsiteX278" fmla="*/ 40794 w 77056"/>
                <a:gd name="connsiteY278" fmla="*/ 31165 h 562510"/>
                <a:gd name="connsiteX279" fmla="*/ 42841 w 77056"/>
                <a:gd name="connsiteY279" fmla="*/ 23938 h 562510"/>
                <a:gd name="connsiteX280" fmla="*/ 46694 w 77056"/>
                <a:gd name="connsiteY280" fmla="*/ 11901 h 562510"/>
                <a:gd name="connsiteX281" fmla="*/ 50907 w 77056"/>
                <a:gd name="connsiteY281" fmla="*/ 6600 h 562510"/>
                <a:gd name="connsiteX282" fmla="*/ 57891 w 77056"/>
                <a:gd name="connsiteY282" fmla="*/ 4674 h 562510"/>
                <a:gd name="connsiteX283" fmla="*/ 65596 w 77056"/>
                <a:gd name="connsiteY283" fmla="*/ 7085 h 562510"/>
                <a:gd name="connsiteX284" fmla="*/ 71134 w 77056"/>
                <a:gd name="connsiteY284" fmla="*/ 13828 h 562510"/>
                <a:gd name="connsiteX285" fmla="*/ 73061 w 77056"/>
                <a:gd name="connsiteY285" fmla="*/ 23938 h 562510"/>
                <a:gd name="connsiteX286" fmla="*/ 69208 w 77056"/>
                <a:gd name="connsiteY286" fmla="*/ 38270 h 562510"/>
                <a:gd name="connsiteX287" fmla="*/ 57650 w 77056"/>
                <a:gd name="connsiteY287" fmla="*/ 44411 h 56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77056" h="562510">
                  <a:moveTo>
                    <a:pt x="71977" y="564178"/>
                  </a:moveTo>
                  <a:lnTo>
                    <a:pt x="5758" y="564178"/>
                  </a:lnTo>
                  <a:lnTo>
                    <a:pt x="5758" y="541300"/>
                  </a:lnTo>
                  <a:cubicBezTo>
                    <a:pt x="5758" y="536161"/>
                    <a:pt x="6078" y="532231"/>
                    <a:pt x="6721" y="529503"/>
                  </a:cubicBezTo>
                  <a:cubicBezTo>
                    <a:pt x="7603" y="525727"/>
                    <a:pt x="9169" y="522514"/>
                    <a:pt x="11416" y="519871"/>
                  </a:cubicBezTo>
                  <a:cubicBezTo>
                    <a:pt x="14386" y="516334"/>
                    <a:pt x="18198" y="513730"/>
                    <a:pt x="22854" y="512042"/>
                  </a:cubicBezTo>
                  <a:cubicBezTo>
                    <a:pt x="27430" y="510278"/>
                    <a:pt x="32646" y="509392"/>
                    <a:pt x="38507" y="509392"/>
                  </a:cubicBezTo>
                  <a:cubicBezTo>
                    <a:pt x="43563" y="509392"/>
                    <a:pt x="48018" y="509992"/>
                    <a:pt x="51870" y="511202"/>
                  </a:cubicBezTo>
                  <a:cubicBezTo>
                    <a:pt x="55723" y="512319"/>
                    <a:pt x="58934" y="513807"/>
                    <a:pt x="61502" y="515656"/>
                  </a:cubicBezTo>
                  <a:cubicBezTo>
                    <a:pt x="64072" y="517498"/>
                    <a:pt x="66078" y="519547"/>
                    <a:pt x="67523" y="521797"/>
                  </a:cubicBezTo>
                  <a:cubicBezTo>
                    <a:pt x="68968" y="523963"/>
                    <a:pt x="70091" y="526567"/>
                    <a:pt x="70894" y="529619"/>
                  </a:cubicBezTo>
                  <a:cubicBezTo>
                    <a:pt x="71616" y="532670"/>
                    <a:pt x="71977" y="536199"/>
                    <a:pt x="71977" y="540214"/>
                  </a:cubicBezTo>
                  <a:lnTo>
                    <a:pt x="71977" y="564178"/>
                  </a:lnTo>
                  <a:close/>
                  <a:moveTo>
                    <a:pt x="64152" y="555386"/>
                  </a:moveTo>
                  <a:lnTo>
                    <a:pt x="64152" y="541300"/>
                  </a:lnTo>
                  <a:cubicBezTo>
                    <a:pt x="64152" y="536885"/>
                    <a:pt x="63750" y="533433"/>
                    <a:pt x="62947" y="530944"/>
                  </a:cubicBezTo>
                  <a:cubicBezTo>
                    <a:pt x="62145" y="528455"/>
                    <a:pt x="60981" y="526490"/>
                    <a:pt x="59456" y="525049"/>
                  </a:cubicBezTo>
                  <a:cubicBezTo>
                    <a:pt x="57449" y="522961"/>
                    <a:pt x="54680" y="521350"/>
                    <a:pt x="51148" y="520233"/>
                  </a:cubicBezTo>
                  <a:cubicBezTo>
                    <a:pt x="47616" y="519024"/>
                    <a:pt x="43363" y="518422"/>
                    <a:pt x="38386" y="518422"/>
                  </a:cubicBezTo>
                  <a:cubicBezTo>
                    <a:pt x="31483" y="518422"/>
                    <a:pt x="26185" y="519586"/>
                    <a:pt x="22493" y="521913"/>
                  </a:cubicBezTo>
                  <a:cubicBezTo>
                    <a:pt x="18720" y="524163"/>
                    <a:pt x="16192" y="526891"/>
                    <a:pt x="14908" y="530104"/>
                  </a:cubicBezTo>
                  <a:cubicBezTo>
                    <a:pt x="14025" y="532508"/>
                    <a:pt x="13584" y="536284"/>
                    <a:pt x="13584" y="541424"/>
                  </a:cubicBezTo>
                  <a:lnTo>
                    <a:pt x="13584" y="555386"/>
                  </a:lnTo>
                  <a:lnTo>
                    <a:pt x="64152" y="555386"/>
                  </a:lnTo>
                  <a:close/>
                  <a:moveTo>
                    <a:pt x="66078" y="464483"/>
                  </a:moveTo>
                  <a:cubicBezTo>
                    <a:pt x="68646" y="467535"/>
                    <a:pt x="70453" y="470463"/>
                    <a:pt x="71496" y="473275"/>
                  </a:cubicBezTo>
                  <a:cubicBezTo>
                    <a:pt x="72539" y="476003"/>
                    <a:pt x="73061" y="478970"/>
                    <a:pt x="73061" y="482183"/>
                  </a:cubicBezTo>
                  <a:cubicBezTo>
                    <a:pt x="73061" y="487484"/>
                    <a:pt x="71777" y="491537"/>
                    <a:pt x="69208" y="494342"/>
                  </a:cubicBezTo>
                  <a:cubicBezTo>
                    <a:pt x="66640" y="497155"/>
                    <a:pt x="63349" y="498557"/>
                    <a:pt x="59336" y="498557"/>
                  </a:cubicBezTo>
                  <a:cubicBezTo>
                    <a:pt x="57008" y="498557"/>
                    <a:pt x="54881" y="498033"/>
                    <a:pt x="52955" y="496993"/>
                  </a:cubicBezTo>
                  <a:cubicBezTo>
                    <a:pt x="50947" y="495945"/>
                    <a:pt x="49382" y="494543"/>
                    <a:pt x="48259" y="492778"/>
                  </a:cubicBezTo>
                  <a:cubicBezTo>
                    <a:pt x="47054" y="491014"/>
                    <a:pt x="46171" y="489049"/>
                    <a:pt x="45610" y="486875"/>
                  </a:cubicBezTo>
                  <a:cubicBezTo>
                    <a:pt x="45128" y="485350"/>
                    <a:pt x="44687" y="482946"/>
                    <a:pt x="44286" y="479655"/>
                  </a:cubicBezTo>
                  <a:cubicBezTo>
                    <a:pt x="43563" y="473152"/>
                    <a:pt x="42640" y="468336"/>
                    <a:pt x="41516" y="465207"/>
                  </a:cubicBezTo>
                  <a:cubicBezTo>
                    <a:pt x="40392" y="465207"/>
                    <a:pt x="39710" y="465207"/>
                    <a:pt x="39470" y="465207"/>
                  </a:cubicBezTo>
                  <a:cubicBezTo>
                    <a:pt x="36099" y="465207"/>
                    <a:pt x="33731" y="465970"/>
                    <a:pt x="32366" y="467496"/>
                  </a:cubicBezTo>
                  <a:cubicBezTo>
                    <a:pt x="30600" y="469584"/>
                    <a:pt x="29717" y="472674"/>
                    <a:pt x="29717" y="476766"/>
                  </a:cubicBezTo>
                  <a:cubicBezTo>
                    <a:pt x="29717" y="480534"/>
                    <a:pt x="30400" y="483346"/>
                    <a:pt x="31764" y="485196"/>
                  </a:cubicBezTo>
                  <a:cubicBezTo>
                    <a:pt x="33048" y="487038"/>
                    <a:pt x="35376" y="488401"/>
                    <a:pt x="38747" y="489287"/>
                  </a:cubicBezTo>
                  <a:lnTo>
                    <a:pt x="37664" y="497232"/>
                  </a:lnTo>
                  <a:cubicBezTo>
                    <a:pt x="34292" y="496508"/>
                    <a:pt x="31563" y="495306"/>
                    <a:pt x="29476" y="493618"/>
                  </a:cubicBezTo>
                  <a:cubicBezTo>
                    <a:pt x="27389" y="491938"/>
                    <a:pt x="25784" y="489526"/>
                    <a:pt x="24660" y="486398"/>
                  </a:cubicBezTo>
                  <a:cubicBezTo>
                    <a:pt x="23536" y="483269"/>
                    <a:pt x="22974" y="479655"/>
                    <a:pt x="22974" y="475564"/>
                  </a:cubicBezTo>
                  <a:cubicBezTo>
                    <a:pt x="22974" y="471464"/>
                    <a:pt x="23456" y="468136"/>
                    <a:pt x="24419" y="465570"/>
                  </a:cubicBezTo>
                  <a:cubicBezTo>
                    <a:pt x="25382" y="462996"/>
                    <a:pt x="26587" y="461116"/>
                    <a:pt x="28032" y="459906"/>
                  </a:cubicBezTo>
                  <a:cubicBezTo>
                    <a:pt x="29476" y="458704"/>
                    <a:pt x="31323" y="457864"/>
                    <a:pt x="33570" y="457379"/>
                  </a:cubicBezTo>
                  <a:cubicBezTo>
                    <a:pt x="34934" y="457140"/>
                    <a:pt x="37422" y="457016"/>
                    <a:pt x="41035" y="457016"/>
                  </a:cubicBezTo>
                  <a:lnTo>
                    <a:pt x="51870" y="457016"/>
                  </a:lnTo>
                  <a:cubicBezTo>
                    <a:pt x="59416" y="457016"/>
                    <a:pt x="64192" y="456862"/>
                    <a:pt x="66198" y="456539"/>
                  </a:cubicBezTo>
                  <a:cubicBezTo>
                    <a:pt x="68205" y="456138"/>
                    <a:pt x="70131" y="455414"/>
                    <a:pt x="71977" y="454373"/>
                  </a:cubicBezTo>
                  <a:lnTo>
                    <a:pt x="71977" y="462919"/>
                  </a:lnTo>
                  <a:cubicBezTo>
                    <a:pt x="70292" y="463720"/>
                    <a:pt x="68325" y="464244"/>
                    <a:pt x="66078" y="464483"/>
                  </a:cubicBezTo>
                  <a:close/>
                  <a:moveTo>
                    <a:pt x="47897" y="465207"/>
                  </a:moveTo>
                  <a:cubicBezTo>
                    <a:pt x="49102" y="468174"/>
                    <a:pt x="50145" y="472589"/>
                    <a:pt x="51028" y="478453"/>
                  </a:cubicBezTo>
                  <a:cubicBezTo>
                    <a:pt x="51510" y="481821"/>
                    <a:pt x="52072" y="484186"/>
                    <a:pt x="52713" y="485558"/>
                  </a:cubicBezTo>
                  <a:cubicBezTo>
                    <a:pt x="53275" y="486922"/>
                    <a:pt x="54118" y="488001"/>
                    <a:pt x="55242" y="488802"/>
                  </a:cubicBezTo>
                  <a:cubicBezTo>
                    <a:pt x="56366" y="489526"/>
                    <a:pt x="57650" y="489889"/>
                    <a:pt x="59094" y="489889"/>
                  </a:cubicBezTo>
                  <a:cubicBezTo>
                    <a:pt x="61262" y="489889"/>
                    <a:pt x="63068" y="489087"/>
                    <a:pt x="64513" y="487484"/>
                  </a:cubicBezTo>
                  <a:cubicBezTo>
                    <a:pt x="65958" y="485797"/>
                    <a:pt x="66680" y="483385"/>
                    <a:pt x="66680" y="480257"/>
                  </a:cubicBezTo>
                  <a:cubicBezTo>
                    <a:pt x="66680" y="477128"/>
                    <a:pt x="65998" y="474354"/>
                    <a:pt x="64633" y="471950"/>
                  </a:cubicBezTo>
                  <a:cubicBezTo>
                    <a:pt x="63269" y="469461"/>
                    <a:pt x="61382" y="467658"/>
                    <a:pt x="58974" y="466533"/>
                  </a:cubicBezTo>
                  <a:cubicBezTo>
                    <a:pt x="57128" y="465647"/>
                    <a:pt x="54439" y="465207"/>
                    <a:pt x="50907" y="465207"/>
                  </a:cubicBezTo>
                  <a:lnTo>
                    <a:pt x="47897" y="465207"/>
                  </a:lnTo>
                  <a:close/>
                  <a:moveTo>
                    <a:pt x="64753" y="424152"/>
                  </a:moveTo>
                  <a:lnTo>
                    <a:pt x="71857" y="422950"/>
                  </a:lnTo>
                  <a:cubicBezTo>
                    <a:pt x="72339" y="425277"/>
                    <a:pt x="72579" y="427319"/>
                    <a:pt x="72579" y="429083"/>
                  </a:cubicBezTo>
                  <a:cubicBezTo>
                    <a:pt x="72579" y="432058"/>
                    <a:pt x="72138" y="434346"/>
                    <a:pt x="71255" y="435949"/>
                  </a:cubicBezTo>
                  <a:cubicBezTo>
                    <a:pt x="70292" y="437552"/>
                    <a:pt x="69048" y="438715"/>
                    <a:pt x="67523" y="439440"/>
                  </a:cubicBezTo>
                  <a:cubicBezTo>
                    <a:pt x="65998" y="440079"/>
                    <a:pt x="62787" y="440403"/>
                    <a:pt x="57891" y="440403"/>
                  </a:cubicBezTo>
                  <a:lnTo>
                    <a:pt x="30319" y="440403"/>
                  </a:lnTo>
                  <a:lnTo>
                    <a:pt x="30319" y="446306"/>
                  </a:lnTo>
                  <a:lnTo>
                    <a:pt x="24059" y="446306"/>
                  </a:lnTo>
                  <a:lnTo>
                    <a:pt x="24059" y="440403"/>
                  </a:lnTo>
                  <a:lnTo>
                    <a:pt x="12139" y="440403"/>
                  </a:lnTo>
                  <a:lnTo>
                    <a:pt x="7323" y="432335"/>
                  </a:lnTo>
                  <a:lnTo>
                    <a:pt x="24059" y="432335"/>
                  </a:lnTo>
                  <a:lnTo>
                    <a:pt x="24059" y="424152"/>
                  </a:lnTo>
                  <a:lnTo>
                    <a:pt x="30319" y="424152"/>
                  </a:lnTo>
                  <a:lnTo>
                    <a:pt x="30319" y="432335"/>
                  </a:lnTo>
                  <a:lnTo>
                    <a:pt x="58372" y="432335"/>
                  </a:lnTo>
                  <a:cubicBezTo>
                    <a:pt x="60700" y="432335"/>
                    <a:pt x="62185" y="432220"/>
                    <a:pt x="62827" y="431973"/>
                  </a:cubicBezTo>
                  <a:cubicBezTo>
                    <a:pt x="63469" y="431657"/>
                    <a:pt x="63991" y="431172"/>
                    <a:pt x="64392" y="430532"/>
                  </a:cubicBezTo>
                  <a:cubicBezTo>
                    <a:pt x="64794" y="429893"/>
                    <a:pt x="64995" y="428968"/>
                    <a:pt x="64995" y="427766"/>
                  </a:cubicBezTo>
                  <a:cubicBezTo>
                    <a:pt x="64995" y="426803"/>
                    <a:pt x="64914" y="425593"/>
                    <a:pt x="64753" y="424152"/>
                  </a:cubicBezTo>
                  <a:close/>
                  <a:moveTo>
                    <a:pt x="66078" y="387427"/>
                  </a:moveTo>
                  <a:cubicBezTo>
                    <a:pt x="68646" y="390478"/>
                    <a:pt x="70453" y="393407"/>
                    <a:pt x="71496" y="396219"/>
                  </a:cubicBezTo>
                  <a:cubicBezTo>
                    <a:pt x="72539" y="398947"/>
                    <a:pt x="73061" y="401913"/>
                    <a:pt x="73061" y="405127"/>
                  </a:cubicBezTo>
                  <a:cubicBezTo>
                    <a:pt x="73061" y="410428"/>
                    <a:pt x="71777" y="414481"/>
                    <a:pt x="69208" y="417286"/>
                  </a:cubicBezTo>
                  <a:cubicBezTo>
                    <a:pt x="66640" y="420099"/>
                    <a:pt x="63349" y="421501"/>
                    <a:pt x="59336" y="421501"/>
                  </a:cubicBezTo>
                  <a:cubicBezTo>
                    <a:pt x="57008" y="421501"/>
                    <a:pt x="54881" y="420977"/>
                    <a:pt x="52955" y="419937"/>
                  </a:cubicBezTo>
                  <a:cubicBezTo>
                    <a:pt x="50947" y="418889"/>
                    <a:pt x="49382" y="417487"/>
                    <a:pt x="48259" y="415722"/>
                  </a:cubicBezTo>
                  <a:cubicBezTo>
                    <a:pt x="47054" y="413957"/>
                    <a:pt x="46171" y="411992"/>
                    <a:pt x="45610" y="409819"/>
                  </a:cubicBezTo>
                  <a:cubicBezTo>
                    <a:pt x="45128" y="408294"/>
                    <a:pt x="44687" y="405890"/>
                    <a:pt x="44286" y="402599"/>
                  </a:cubicBezTo>
                  <a:cubicBezTo>
                    <a:pt x="43563" y="396096"/>
                    <a:pt x="42640" y="391280"/>
                    <a:pt x="41516" y="388151"/>
                  </a:cubicBezTo>
                  <a:cubicBezTo>
                    <a:pt x="40392" y="388151"/>
                    <a:pt x="39710" y="388151"/>
                    <a:pt x="39470" y="388151"/>
                  </a:cubicBezTo>
                  <a:cubicBezTo>
                    <a:pt x="36099" y="388151"/>
                    <a:pt x="33731" y="388914"/>
                    <a:pt x="32366" y="390440"/>
                  </a:cubicBezTo>
                  <a:cubicBezTo>
                    <a:pt x="30600" y="392528"/>
                    <a:pt x="29717" y="395618"/>
                    <a:pt x="29717" y="399710"/>
                  </a:cubicBezTo>
                  <a:cubicBezTo>
                    <a:pt x="29717" y="403478"/>
                    <a:pt x="30400" y="406290"/>
                    <a:pt x="31764" y="408140"/>
                  </a:cubicBezTo>
                  <a:cubicBezTo>
                    <a:pt x="33048" y="409981"/>
                    <a:pt x="35376" y="411345"/>
                    <a:pt x="38747" y="412231"/>
                  </a:cubicBezTo>
                  <a:lnTo>
                    <a:pt x="37664" y="420176"/>
                  </a:lnTo>
                  <a:cubicBezTo>
                    <a:pt x="34292" y="419451"/>
                    <a:pt x="31563" y="418249"/>
                    <a:pt x="29476" y="416562"/>
                  </a:cubicBezTo>
                  <a:cubicBezTo>
                    <a:pt x="27389" y="414882"/>
                    <a:pt x="25784" y="412470"/>
                    <a:pt x="24660" y="409342"/>
                  </a:cubicBezTo>
                  <a:cubicBezTo>
                    <a:pt x="23536" y="406213"/>
                    <a:pt x="22974" y="402599"/>
                    <a:pt x="22974" y="398508"/>
                  </a:cubicBezTo>
                  <a:cubicBezTo>
                    <a:pt x="22974" y="394408"/>
                    <a:pt x="23456" y="391079"/>
                    <a:pt x="24419" y="388513"/>
                  </a:cubicBezTo>
                  <a:cubicBezTo>
                    <a:pt x="25382" y="385940"/>
                    <a:pt x="26587" y="384060"/>
                    <a:pt x="28032" y="382850"/>
                  </a:cubicBezTo>
                  <a:cubicBezTo>
                    <a:pt x="29476" y="381648"/>
                    <a:pt x="31323" y="380808"/>
                    <a:pt x="33570" y="380322"/>
                  </a:cubicBezTo>
                  <a:cubicBezTo>
                    <a:pt x="34934" y="380083"/>
                    <a:pt x="37422" y="379960"/>
                    <a:pt x="41035" y="379960"/>
                  </a:cubicBezTo>
                  <a:lnTo>
                    <a:pt x="51870" y="379960"/>
                  </a:lnTo>
                  <a:cubicBezTo>
                    <a:pt x="59416" y="379960"/>
                    <a:pt x="64192" y="379806"/>
                    <a:pt x="66198" y="379482"/>
                  </a:cubicBezTo>
                  <a:cubicBezTo>
                    <a:pt x="68205" y="379082"/>
                    <a:pt x="70131" y="378357"/>
                    <a:pt x="71977" y="377317"/>
                  </a:cubicBezTo>
                  <a:lnTo>
                    <a:pt x="71977" y="385863"/>
                  </a:lnTo>
                  <a:cubicBezTo>
                    <a:pt x="70292" y="386664"/>
                    <a:pt x="68325" y="387188"/>
                    <a:pt x="66078" y="387427"/>
                  </a:cubicBezTo>
                  <a:close/>
                  <a:moveTo>
                    <a:pt x="47897" y="388151"/>
                  </a:moveTo>
                  <a:cubicBezTo>
                    <a:pt x="49102" y="391118"/>
                    <a:pt x="50145" y="395533"/>
                    <a:pt x="51028" y="401397"/>
                  </a:cubicBezTo>
                  <a:cubicBezTo>
                    <a:pt x="51510" y="404765"/>
                    <a:pt x="52072" y="407130"/>
                    <a:pt x="52713" y="408502"/>
                  </a:cubicBezTo>
                  <a:cubicBezTo>
                    <a:pt x="53275" y="409866"/>
                    <a:pt x="54118" y="410945"/>
                    <a:pt x="55242" y="411746"/>
                  </a:cubicBezTo>
                  <a:cubicBezTo>
                    <a:pt x="56366" y="412470"/>
                    <a:pt x="57650" y="412832"/>
                    <a:pt x="59094" y="412832"/>
                  </a:cubicBezTo>
                  <a:cubicBezTo>
                    <a:pt x="61262" y="412832"/>
                    <a:pt x="63068" y="412031"/>
                    <a:pt x="64513" y="410428"/>
                  </a:cubicBezTo>
                  <a:cubicBezTo>
                    <a:pt x="65958" y="408741"/>
                    <a:pt x="66680" y="406329"/>
                    <a:pt x="66680" y="403200"/>
                  </a:cubicBezTo>
                  <a:cubicBezTo>
                    <a:pt x="66680" y="400072"/>
                    <a:pt x="65998" y="397298"/>
                    <a:pt x="64633" y="394894"/>
                  </a:cubicBezTo>
                  <a:cubicBezTo>
                    <a:pt x="63269" y="392405"/>
                    <a:pt x="61382" y="390602"/>
                    <a:pt x="58974" y="389477"/>
                  </a:cubicBezTo>
                  <a:cubicBezTo>
                    <a:pt x="57128" y="388591"/>
                    <a:pt x="54439" y="388151"/>
                    <a:pt x="50907" y="388151"/>
                  </a:cubicBezTo>
                  <a:lnTo>
                    <a:pt x="47897" y="388151"/>
                  </a:lnTo>
                  <a:close/>
                  <a:moveTo>
                    <a:pt x="50667" y="343605"/>
                  </a:moveTo>
                  <a:lnTo>
                    <a:pt x="49944" y="335414"/>
                  </a:lnTo>
                  <a:cubicBezTo>
                    <a:pt x="53315" y="335013"/>
                    <a:pt x="56045" y="334089"/>
                    <a:pt x="58131" y="332648"/>
                  </a:cubicBezTo>
                  <a:cubicBezTo>
                    <a:pt x="60219" y="331199"/>
                    <a:pt x="61944" y="328995"/>
                    <a:pt x="63309" y="326021"/>
                  </a:cubicBezTo>
                  <a:cubicBezTo>
                    <a:pt x="64593" y="322977"/>
                    <a:pt x="65235" y="319564"/>
                    <a:pt x="65235" y="315788"/>
                  </a:cubicBezTo>
                  <a:cubicBezTo>
                    <a:pt x="65235" y="312498"/>
                    <a:pt x="64753" y="309569"/>
                    <a:pt x="63790" y="307003"/>
                  </a:cubicBezTo>
                  <a:cubicBezTo>
                    <a:pt x="62747" y="304430"/>
                    <a:pt x="61382" y="302549"/>
                    <a:pt x="59697" y="301340"/>
                  </a:cubicBezTo>
                  <a:cubicBezTo>
                    <a:pt x="57931" y="300061"/>
                    <a:pt x="56045" y="299413"/>
                    <a:pt x="54038" y="299413"/>
                  </a:cubicBezTo>
                  <a:cubicBezTo>
                    <a:pt x="51951" y="299413"/>
                    <a:pt x="50145" y="300014"/>
                    <a:pt x="48620" y="301224"/>
                  </a:cubicBezTo>
                  <a:cubicBezTo>
                    <a:pt x="47014" y="302426"/>
                    <a:pt x="45690" y="304391"/>
                    <a:pt x="44646" y="307119"/>
                  </a:cubicBezTo>
                  <a:cubicBezTo>
                    <a:pt x="43924" y="308968"/>
                    <a:pt x="42841" y="312937"/>
                    <a:pt x="41396" y="319040"/>
                  </a:cubicBezTo>
                  <a:cubicBezTo>
                    <a:pt x="39951" y="325058"/>
                    <a:pt x="38587" y="329273"/>
                    <a:pt x="37302" y="331684"/>
                  </a:cubicBezTo>
                  <a:cubicBezTo>
                    <a:pt x="35617" y="334890"/>
                    <a:pt x="33570" y="337263"/>
                    <a:pt x="31162" y="338789"/>
                  </a:cubicBezTo>
                  <a:cubicBezTo>
                    <a:pt x="28673" y="340315"/>
                    <a:pt x="25904" y="341078"/>
                    <a:pt x="22854" y="341078"/>
                  </a:cubicBezTo>
                  <a:cubicBezTo>
                    <a:pt x="19563" y="341078"/>
                    <a:pt x="16473" y="340153"/>
                    <a:pt x="13584" y="338304"/>
                  </a:cubicBezTo>
                  <a:cubicBezTo>
                    <a:pt x="10614" y="336377"/>
                    <a:pt x="8406" y="333611"/>
                    <a:pt x="6961" y="329997"/>
                  </a:cubicBezTo>
                  <a:cubicBezTo>
                    <a:pt x="5436" y="326306"/>
                    <a:pt x="4674" y="322253"/>
                    <a:pt x="4674" y="317837"/>
                  </a:cubicBezTo>
                  <a:cubicBezTo>
                    <a:pt x="4674" y="312937"/>
                    <a:pt x="5476" y="308606"/>
                    <a:pt x="7082" y="304830"/>
                  </a:cubicBezTo>
                  <a:cubicBezTo>
                    <a:pt x="8606" y="301062"/>
                    <a:pt x="10934" y="298173"/>
                    <a:pt x="14065" y="296161"/>
                  </a:cubicBezTo>
                  <a:cubicBezTo>
                    <a:pt x="17115" y="294158"/>
                    <a:pt x="20566" y="293071"/>
                    <a:pt x="24419" y="292917"/>
                  </a:cubicBezTo>
                  <a:lnTo>
                    <a:pt x="25022" y="301340"/>
                  </a:lnTo>
                  <a:cubicBezTo>
                    <a:pt x="20848" y="301825"/>
                    <a:pt x="17717" y="303389"/>
                    <a:pt x="15630" y="306040"/>
                  </a:cubicBezTo>
                  <a:cubicBezTo>
                    <a:pt x="13463" y="308606"/>
                    <a:pt x="12379" y="312420"/>
                    <a:pt x="12379" y="317475"/>
                  </a:cubicBezTo>
                  <a:cubicBezTo>
                    <a:pt x="12379" y="322777"/>
                    <a:pt x="13342" y="326630"/>
                    <a:pt x="15269" y="329034"/>
                  </a:cubicBezTo>
                  <a:cubicBezTo>
                    <a:pt x="17195" y="331446"/>
                    <a:pt x="19523" y="332648"/>
                    <a:pt x="22252" y="332648"/>
                  </a:cubicBezTo>
                  <a:cubicBezTo>
                    <a:pt x="24660" y="332648"/>
                    <a:pt x="26627" y="331800"/>
                    <a:pt x="28152" y="330120"/>
                  </a:cubicBezTo>
                  <a:cubicBezTo>
                    <a:pt x="29677" y="328433"/>
                    <a:pt x="31242" y="324056"/>
                    <a:pt x="32848" y="316998"/>
                  </a:cubicBezTo>
                  <a:cubicBezTo>
                    <a:pt x="34453" y="309847"/>
                    <a:pt x="35857" y="304954"/>
                    <a:pt x="37062" y="302303"/>
                  </a:cubicBezTo>
                  <a:cubicBezTo>
                    <a:pt x="38907" y="298450"/>
                    <a:pt x="41195" y="295599"/>
                    <a:pt x="43924" y="293757"/>
                  </a:cubicBezTo>
                  <a:cubicBezTo>
                    <a:pt x="46573" y="291908"/>
                    <a:pt x="49704" y="290991"/>
                    <a:pt x="53315" y="290991"/>
                  </a:cubicBezTo>
                  <a:cubicBezTo>
                    <a:pt x="56848" y="290991"/>
                    <a:pt x="60179" y="291993"/>
                    <a:pt x="63309" y="293996"/>
                  </a:cubicBezTo>
                  <a:cubicBezTo>
                    <a:pt x="66359" y="296007"/>
                    <a:pt x="68767" y="298897"/>
                    <a:pt x="70533" y="302665"/>
                  </a:cubicBezTo>
                  <a:cubicBezTo>
                    <a:pt x="72219" y="306441"/>
                    <a:pt x="73061" y="310694"/>
                    <a:pt x="73061" y="315425"/>
                  </a:cubicBezTo>
                  <a:cubicBezTo>
                    <a:pt x="73061" y="321451"/>
                    <a:pt x="72219" y="326506"/>
                    <a:pt x="70533" y="330598"/>
                  </a:cubicBezTo>
                  <a:cubicBezTo>
                    <a:pt x="68767" y="334613"/>
                    <a:pt x="66118" y="337779"/>
                    <a:pt x="62587" y="340114"/>
                  </a:cubicBezTo>
                  <a:cubicBezTo>
                    <a:pt x="59054" y="342357"/>
                    <a:pt x="55081" y="343520"/>
                    <a:pt x="50667" y="343605"/>
                  </a:cubicBezTo>
                  <a:close/>
                  <a:moveTo>
                    <a:pt x="48018" y="283039"/>
                  </a:moveTo>
                  <a:cubicBezTo>
                    <a:pt x="39108" y="283039"/>
                    <a:pt x="32526" y="280596"/>
                    <a:pt x="28272" y="275696"/>
                  </a:cubicBezTo>
                  <a:cubicBezTo>
                    <a:pt x="24741" y="271604"/>
                    <a:pt x="22974" y="266587"/>
                    <a:pt x="22974" y="260646"/>
                  </a:cubicBezTo>
                  <a:cubicBezTo>
                    <a:pt x="22974" y="254066"/>
                    <a:pt x="25142" y="248687"/>
                    <a:pt x="29476" y="244511"/>
                  </a:cubicBezTo>
                  <a:cubicBezTo>
                    <a:pt x="33731" y="240257"/>
                    <a:pt x="39670" y="238131"/>
                    <a:pt x="47296" y="238131"/>
                  </a:cubicBezTo>
                  <a:cubicBezTo>
                    <a:pt x="53476" y="238131"/>
                    <a:pt x="58332" y="239055"/>
                    <a:pt x="61864" y="240905"/>
                  </a:cubicBezTo>
                  <a:cubicBezTo>
                    <a:pt x="65395" y="242746"/>
                    <a:pt x="68165" y="245474"/>
                    <a:pt x="70171" y="249088"/>
                  </a:cubicBezTo>
                  <a:cubicBezTo>
                    <a:pt x="72098" y="252617"/>
                    <a:pt x="73061" y="256470"/>
                    <a:pt x="73061" y="260646"/>
                  </a:cubicBezTo>
                  <a:cubicBezTo>
                    <a:pt x="73061" y="267312"/>
                    <a:pt x="70934" y="272729"/>
                    <a:pt x="66680" y="276897"/>
                  </a:cubicBezTo>
                  <a:cubicBezTo>
                    <a:pt x="62345" y="280997"/>
                    <a:pt x="56125" y="283039"/>
                    <a:pt x="48018" y="283039"/>
                  </a:cubicBezTo>
                  <a:close/>
                  <a:moveTo>
                    <a:pt x="48018" y="274732"/>
                  </a:moveTo>
                  <a:cubicBezTo>
                    <a:pt x="54118" y="274732"/>
                    <a:pt x="58693" y="273407"/>
                    <a:pt x="61744" y="270764"/>
                  </a:cubicBezTo>
                  <a:cubicBezTo>
                    <a:pt x="64794" y="268028"/>
                    <a:pt x="66318" y="264661"/>
                    <a:pt x="66318" y="260646"/>
                  </a:cubicBezTo>
                  <a:cubicBezTo>
                    <a:pt x="66318" y="256555"/>
                    <a:pt x="64794" y="253180"/>
                    <a:pt x="61744" y="250537"/>
                  </a:cubicBezTo>
                  <a:cubicBezTo>
                    <a:pt x="58693" y="247886"/>
                    <a:pt x="54038" y="246561"/>
                    <a:pt x="47777" y="246561"/>
                  </a:cubicBezTo>
                  <a:cubicBezTo>
                    <a:pt x="41837" y="246561"/>
                    <a:pt x="37342" y="247924"/>
                    <a:pt x="34292" y="250652"/>
                  </a:cubicBezTo>
                  <a:cubicBezTo>
                    <a:pt x="31242" y="253303"/>
                    <a:pt x="29717" y="256632"/>
                    <a:pt x="29717" y="260646"/>
                  </a:cubicBezTo>
                  <a:cubicBezTo>
                    <a:pt x="29717" y="264661"/>
                    <a:pt x="31242" y="268028"/>
                    <a:pt x="34292" y="270764"/>
                  </a:cubicBezTo>
                  <a:cubicBezTo>
                    <a:pt x="37262" y="273407"/>
                    <a:pt x="41837" y="274732"/>
                    <a:pt x="48018" y="274732"/>
                  </a:cubicBezTo>
                  <a:close/>
                  <a:moveTo>
                    <a:pt x="71977" y="194671"/>
                  </a:moveTo>
                  <a:lnTo>
                    <a:pt x="64874" y="194671"/>
                  </a:lnTo>
                  <a:cubicBezTo>
                    <a:pt x="70332" y="198439"/>
                    <a:pt x="73061" y="203540"/>
                    <a:pt x="73061" y="209959"/>
                  </a:cubicBezTo>
                  <a:cubicBezTo>
                    <a:pt x="73061" y="212764"/>
                    <a:pt x="72539" y="215414"/>
                    <a:pt x="71496" y="217903"/>
                  </a:cubicBezTo>
                  <a:cubicBezTo>
                    <a:pt x="70372" y="220315"/>
                    <a:pt x="69008" y="222118"/>
                    <a:pt x="67403" y="223320"/>
                  </a:cubicBezTo>
                  <a:cubicBezTo>
                    <a:pt x="65717" y="224530"/>
                    <a:pt x="63670" y="225370"/>
                    <a:pt x="61262" y="225848"/>
                  </a:cubicBezTo>
                  <a:cubicBezTo>
                    <a:pt x="59737" y="226171"/>
                    <a:pt x="57208" y="226333"/>
                    <a:pt x="53677" y="226333"/>
                  </a:cubicBezTo>
                  <a:lnTo>
                    <a:pt x="24059" y="226333"/>
                  </a:lnTo>
                  <a:lnTo>
                    <a:pt x="24059" y="218142"/>
                  </a:lnTo>
                  <a:lnTo>
                    <a:pt x="50667" y="218142"/>
                  </a:lnTo>
                  <a:cubicBezTo>
                    <a:pt x="54840" y="218142"/>
                    <a:pt x="57690" y="217988"/>
                    <a:pt x="59215" y="217664"/>
                  </a:cubicBezTo>
                  <a:cubicBezTo>
                    <a:pt x="61302" y="217179"/>
                    <a:pt x="62987" y="216139"/>
                    <a:pt x="64272" y="214536"/>
                  </a:cubicBezTo>
                  <a:cubicBezTo>
                    <a:pt x="65476" y="212848"/>
                    <a:pt x="66078" y="210760"/>
                    <a:pt x="66078" y="208271"/>
                  </a:cubicBezTo>
                  <a:cubicBezTo>
                    <a:pt x="66078" y="205867"/>
                    <a:pt x="65476" y="203617"/>
                    <a:pt x="64272" y="201529"/>
                  </a:cubicBezTo>
                  <a:cubicBezTo>
                    <a:pt x="62987" y="199364"/>
                    <a:pt x="61262" y="197838"/>
                    <a:pt x="59094" y="196952"/>
                  </a:cubicBezTo>
                  <a:cubicBezTo>
                    <a:pt x="56928" y="195988"/>
                    <a:pt x="53797" y="195511"/>
                    <a:pt x="49704" y="195511"/>
                  </a:cubicBezTo>
                  <a:lnTo>
                    <a:pt x="24059" y="195511"/>
                  </a:lnTo>
                  <a:lnTo>
                    <a:pt x="24059" y="187443"/>
                  </a:lnTo>
                  <a:lnTo>
                    <a:pt x="71977" y="187443"/>
                  </a:lnTo>
                  <a:lnTo>
                    <a:pt x="71977" y="194671"/>
                  </a:lnTo>
                  <a:close/>
                  <a:moveTo>
                    <a:pt x="71977" y="172271"/>
                  </a:moveTo>
                  <a:lnTo>
                    <a:pt x="24059" y="172271"/>
                  </a:lnTo>
                  <a:lnTo>
                    <a:pt x="24059" y="164927"/>
                  </a:lnTo>
                  <a:lnTo>
                    <a:pt x="31283" y="164927"/>
                  </a:lnTo>
                  <a:cubicBezTo>
                    <a:pt x="27911" y="163085"/>
                    <a:pt x="25704" y="161398"/>
                    <a:pt x="24660" y="159872"/>
                  </a:cubicBezTo>
                  <a:cubicBezTo>
                    <a:pt x="23536" y="158269"/>
                    <a:pt x="22974" y="156497"/>
                    <a:pt x="22974" y="154571"/>
                  </a:cubicBezTo>
                  <a:cubicBezTo>
                    <a:pt x="22974" y="151843"/>
                    <a:pt x="23817" y="149077"/>
                    <a:pt x="25503" y="146264"/>
                  </a:cubicBezTo>
                  <a:lnTo>
                    <a:pt x="33088" y="149038"/>
                  </a:lnTo>
                  <a:cubicBezTo>
                    <a:pt x="31884" y="151042"/>
                    <a:pt x="31283" y="153007"/>
                    <a:pt x="31283" y="154933"/>
                  </a:cubicBezTo>
                  <a:cubicBezTo>
                    <a:pt x="31283" y="156782"/>
                    <a:pt x="31844" y="158424"/>
                    <a:pt x="32968" y="159872"/>
                  </a:cubicBezTo>
                  <a:cubicBezTo>
                    <a:pt x="34011" y="161236"/>
                    <a:pt x="35496" y="162199"/>
                    <a:pt x="37422" y="162762"/>
                  </a:cubicBezTo>
                  <a:cubicBezTo>
                    <a:pt x="40312" y="163725"/>
                    <a:pt x="43443" y="164203"/>
                    <a:pt x="46814" y="164203"/>
                  </a:cubicBezTo>
                  <a:lnTo>
                    <a:pt x="71977" y="164203"/>
                  </a:lnTo>
                  <a:lnTo>
                    <a:pt x="71977" y="172271"/>
                  </a:lnTo>
                  <a:close/>
                  <a:moveTo>
                    <a:pt x="54399" y="110025"/>
                  </a:moveTo>
                  <a:lnTo>
                    <a:pt x="55483" y="102080"/>
                  </a:lnTo>
                  <a:cubicBezTo>
                    <a:pt x="60941" y="102958"/>
                    <a:pt x="65235" y="105209"/>
                    <a:pt x="68366" y="108823"/>
                  </a:cubicBezTo>
                  <a:cubicBezTo>
                    <a:pt x="71496" y="112436"/>
                    <a:pt x="73061" y="116852"/>
                    <a:pt x="73061" y="122069"/>
                  </a:cubicBezTo>
                  <a:cubicBezTo>
                    <a:pt x="73061" y="128649"/>
                    <a:pt x="70934" y="133943"/>
                    <a:pt x="66680" y="137958"/>
                  </a:cubicBezTo>
                  <a:cubicBezTo>
                    <a:pt x="62345" y="141895"/>
                    <a:pt x="56165" y="143860"/>
                    <a:pt x="48139" y="143860"/>
                  </a:cubicBezTo>
                  <a:cubicBezTo>
                    <a:pt x="43001" y="143860"/>
                    <a:pt x="38507" y="143012"/>
                    <a:pt x="34654" y="141333"/>
                  </a:cubicBezTo>
                  <a:cubicBezTo>
                    <a:pt x="30720" y="139560"/>
                    <a:pt x="27790" y="136956"/>
                    <a:pt x="25864" y="133504"/>
                  </a:cubicBezTo>
                  <a:cubicBezTo>
                    <a:pt x="23938" y="129974"/>
                    <a:pt x="22974" y="126122"/>
                    <a:pt x="22974" y="121945"/>
                  </a:cubicBezTo>
                  <a:cubicBezTo>
                    <a:pt x="22974" y="116805"/>
                    <a:pt x="24299" y="112591"/>
                    <a:pt x="26948" y="109300"/>
                  </a:cubicBezTo>
                  <a:cubicBezTo>
                    <a:pt x="29516" y="105933"/>
                    <a:pt x="33249" y="103768"/>
                    <a:pt x="38145" y="102804"/>
                  </a:cubicBezTo>
                  <a:lnTo>
                    <a:pt x="39349" y="110749"/>
                  </a:lnTo>
                  <a:cubicBezTo>
                    <a:pt x="36139" y="111473"/>
                    <a:pt x="33731" y="112799"/>
                    <a:pt x="32125" y="114725"/>
                  </a:cubicBezTo>
                  <a:cubicBezTo>
                    <a:pt x="30440" y="116651"/>
                    <a:pt x="29597" y="118979"/>
                    <a:pt x="29597" y="121706"/>
                  </a:cubicBezTo>
                  <a:cubicBezTo>
                    <a:pt x="29597" y="125798"/>
                    <a:pt x="31081" y="129127"/>
                    <a:pt x="34051" y="131701"/>
                  </a:cubicBezTo>
                  <a:cubicBezTo>
                    <a:pt x="36941" y="134267"/>
                    <a:pt x="41556" y="135553"/>
                    <a:pt x="47897" y="135553"/>
                  </a:cubicBezTo>
                  <a:cubicBezTo>
                    <a:pt x="54399" y="135553"/>
                    <a:pt x="59094" y="134305"/>
                    <a:pt x="61984" y="131816"/>
                  </a:cubicBezTo>
                  <a:cubicBezTo>
                    <a:pt x="64874" y="129327"/>
                    <a:pt x="66318" y="126122"/>
                    <a:pt x="66318" y="122184"/>
                  </a:cubicBezTo>
                  <a:cubicBezTo>
                    <a:pt x="66318" y="118979"/>
                    <a:pt x="65355" y="116328"/>
                    <a:pt x="63429" y="114240"/>
                  </a:cubicBezTo>
                  <a:cubicBezTo>
                    <a:pt x="61502" y="112074"/>
                    <a:pt x="58493" y="110664"/>
                    <a:pt x="54399" y="110025"/>
                  </a:cubicBezTo>
                  <a:close/>
                  <a:moveTo>
                    <a:pt x="56566" y="62350"/>
                  </a:moveTo>
                  <a:lnTo>
                    <a:pt x="57529" y="53920"/>
                  </a:lnTo>
                  <a:cubicBezTo>
                    <a:pt x="62426" y="55207"/>
                    <a:pt x="66238" y="57650"/>
                    <a:pt x="68968" y="61264"/>
                  </a:cubicBezTo>
                  <a:cubicBezTo>
                    <a:pt x="71696" y="64877"/>
                    <a:pt x="73061" y="69455"/>
                    <a:pt x="73061" y="74987"/>
                  </a:cubicBezTo>
                  <a:cubicBezTo>
                    <a:pt x="73061" y="81976"/>
                    <a:pt x="70894" y="87547"/>
                    <a:pt x="66560" y="91724"/>
                  </a:cubicBezTo>
                  <a:cubicBezTo>
                    <a:pt x="62225" y="95815"/>
                    <a:pt x="56165" y="97865"/>
                    <a:pt x="48379" y="97865"/>
                  </a:cubicBezTo>
                  <a:cubicBezTo>
                    <a:pt x="40352" y="97865"/>
                    <a:pt x="34131" y="95777"/>
                    <a:pt x="29717" y="91608"/>
                  </a:cubicBezTo>
                  <a:cubicBezTo>
                    <a:pt x="25222" y="87432"/>
                    <a:pt x="22974" y="82053"/>
                    <a:pt x="22974" y="75473"/>
                  </a:cubicBezTo>
                  <a:cubicBezTo>
                    <a:pt x="22974" y="69046"/>
                    <a:pt x="25142" y="63829"/>
                    <a:pt x="29476" y="59822"/>
                  </a:cubicBezTo>
                  <a:cubicBezTo>
                    <a:pt x="33811" y="55723"/>
                    <a:pt x="39951" y="53681"/>
                    <a:pt x="47897" y="53681"/>
                  </a:cubicBezTo>
                  <a:cubicBezTo>
                    <a:pt x="48379" y="53681"/>
                    <a:pt x="49102" y="53681"/>
                    <a:pt x="50065" y="53681"/>
                  </a:cubicBezTo>
                  <a:lnTo>
                    <a:pt x="50065" y="89435"/>
                  </a:lnTo>
                  <a:cubicBezTo>
                    <a:pt x="55363" y="89119"/>
                    <a:pt x="59416" y="87632"/>
                    <a:pt x="62225" y="84981"/>
                  </a:cubicBezTo>
                  <a:cubicBezTo>
                    <a:pt x="64954" y="82331"/>
                    <a:pt x="66318" y="79002"/>
                    <a:pt x="66318" y="74987"/>
                  </a:cubicBezTo>
                  <a:cubicBezTo>
                    <a:pt x="66318" y="72021"/>
                    <a:pt x="65556" y="69493"/>
                    <a:pt x="64031" y="67405"/>
                  </a:cubicBezTo>
                  <a:cubicBezTo>
                    <a:pt x="62426" y="65240"/>
                    <a:pt x="59937" y="63552"/>
                    <a:pt x="56566" y="62350"/>
                  </a:cubicBezTo>
                  <a:close/>
                  <a:moveTo>
                    <a:pt x="43443" y="88957"/>
                  </a:moveTo>
                  <a:lnTo>
                    <a:pt x="43443" y="62227"/>
                  </a:lnTo>
                  <a:cubicBezTo>
                    <a:pt x="39349" y="62550"/>
                    <a:pt x="36299" y="63552"/>
                    <a:pt x="34292" y="65240"/>
                  </a:cubicBezTo>
                  <a:cubicBezTo>
                    <a:pt x="31162" y="67883"/>
                    <a:pt x="29597" y="71258"/>
                    <a:pt x="29597" y="75349"/>
                  </a:cubicBezTo>
                  <a:cubicBezTo>
                    <a:pt x="29597" y="79125"/>
                    <a:pt x="30841" y="82292"/>
                    <a:pt x="33329" y="84866"/>
                  </a:cubicBezTo>
                  <a:cubicBezTo>
                    <a:pt x="35817" y="87347"/>
                    <a:pt x="39189" y="88719"/>
                    <a:pt x="43443" y="88957"/>
                  </a:cubicBezTo>
                  <a:close/>
                  <a:moveTo>
                    <a:pt x="57650" y="44411"/>
                  </a:moveTo>
                  <a:lnTo>
                    <a:pt x="56446" y="36459"/>
                  </a:lnTo>
                  <a:cubicBezTo>
                    <a:pt x="59656" y="35981"/>
                    <a:pt x="62105" y="34733"/>
                    <a:pt x="63790" y="32730"/>
                  </a:cubicBezTo>
                  <a:cubicBezTo>
                    <a:pt x="65476" y="30641"/>
                    <a:pt x="66318" y="27713"/>
                    <a:pt x="66318" y="23938"/>
                  </a:cubicBezTo>
                  <a:cubicBezTo>
                    <a:pt x="66318" y="20247"/>
                    <a:pt x="65596" y="17519"/>
                    <a:pt x="64152" y="15754"/>
                  </a:cubicBezTo>
                  <a:cubicBezTo>
                    <a:pt x="62627" y="13905"/>
                    <a:pt x="60821" y="12980"/>
                    <a:pt x="58734" y="12980"/>
                  </a:cubicBezTo>
                  <a:cubicBezTo>
                    <a:pt x="56888" y="12980"/>
                    <a:pt x="55443" y="13789"/>
                    <a:pt x="54399" y="15392"/>
                  </a:cubicBezTo>
                  <a:cubicBezTo>
                    <a:pt x="53677" y="16517"/>
                    <a:pt x="52754" y="19283"/>
                    <a:pt x="51630" y="23699"/>
                  </a:cubicBezTo>
                  <a:cubicBezTo>
                    <a:pt x="50105" y="29640"/>
                    <a:pt x="48821" y="33770"/>
                    <a:pt x="47777" y="36097"/>
                  </a:cubicBezTo>
                  <a:cubicBezTo>
                    <a:pt x="46653" y="38347"/>
                    <a:pt x="45128" y="40073"/>
                    <a:pt x="43202" y="41275"/>
                  </a:cubicBezTo>
                  <a:cubicBezTo>
                    <a:pt x="41275" y="42485"/>
                    <a:pt x="39108" y="43086"/>
                    <a:pt x="36700" y="43086"/>
                  </a:cubicBezTo>
                  <a:cubicBezTo>
                    <a:pt x="34613" y="43086"/>
                    <a:pt x="32646" y="42601"/>
                    <a:pt x="30801" y="41637"/>
                  </a:cubicBezTo>
                  <a:cubicBezTo>
                    <a:pt x="28955" y="40674"/>
                    <a:pt x="27430" y="39349"/>
                    <a:pt x="26225" y="37669"/>
                  </a:cubicBezTo>
                  <a:cubicBezTo>
                    <a:pt x="25342" y="36382"/>
                    <a:pt x="24580" y="34656"/>
                    <a:pt x="23938" y="32491"/>
                  </a:cubicBezTo>
                  <a:cubicBezTo>
                    <a:pt x="23296" y="30318"/>
                    <a:pt x="22974" y="27952"/>
                    <a:pt x="22974" y="25386"/>
                  </a:cubicBezTo>
                  <a:cubicBezTo>
                    <a:pt x="22974" y="21695"/>
                    <a:pt x="23536" y="18443"/>
                    <a:pt x="24660" y="15631"/>
                  </a:cubicBezTo>
                  <a:cubicBezTo>
                    <a:pt x="25704" y="12741"/>
                    <a:pt x="27149" y="10615"/>
                    <a:pt x="28995" y="9251"/>
                  </a:cubicBezTo>
                  <a:cubicBezTo>
                    <a:pt x="30841" y="7887"/>
                    <a:pt x="33289" y="6962"/>
                    <a:pt x="36339" y="6484"/>
                  </a:cubicBezTo>
                  <a:lnTo>
                    <a:pt x="37422" y="14429"/>
                  </a:lnTo>
                  <a:cubicBezTo>
                    <a:pt x="35014" y="14752"/>
                    <a:pt x="33128" y="15793"/>
                    <a:pt x="31764" y="17557"/>
                  </a:cubicBezTo>
                  <a:cubicBezTo>
                    <a:pt x="30319" y="19245"/>
                    <a:pt x="29597" y="21695"/>
                    <a:pt x="29597" y="24901"/>
                  </a:cubicBezTo>
                  <a:cubicBezTo>
                    <a:pt x="29597" y="28592"/>
                    <a:pt x="30238" y="31242"/>
                    <a:pt x="31523" y="32853"/>
                  </a:cubicBezTo>
                  <a:cubicBezTo>
                    <a:pt x="32727" y="34456"/>
                    <a:pt x="34172" y="35257"/>
                    <a:pt x="35857" y="35257"/>
                  </a:cubicBezTo>
                  <a:cubicBezTo>
                    <a:pt x="36901" y="35257"/>
                    <a:pt x="37824" y="34933"/>
                    <a:pt x="38627" y="34294"/>
                  </a:cubicBezTo>
                  <a:cubicBezTo>
                    <a:pt x="39510" y="33570"/>
                    <a:pt x="40232" y="32529"/>
                    <a:pt x="40794" y="31165"/>
                  </a:cubicBezTo>
                  <a:cubicBezTo>
                    <a:pt x="41115" y="30364"/>
                    <a:pt x="41797" y="27952"/>
                    <a:pt x="42841" y="23938"/>
                  </a:cubicBezTo>
                  <a:cubicBezTo>
                    <a:pt x="44446" y="18158"/>
                    <a:pt x="45731" y="14144"/>
                    <a:pt x="46694" y="11901"/>
                  </a:cubicBezTo>
                  <a:cubicBezTo>
                    <a:pt x="47657" y="9651"/>
                    <a:pt x="49061" y="7887"/>
                    <a:pt x="50907" y="6600"/>
                  </a:cubicBezTo>
                  <a:cubicBezTo>
                    <a:pt x="52754" y="5321"/>
                    <a:pt x="55081" y="4674"/>
                    <a:pt x="57891" y="4674"/>
                  </a:cubicBezTo>
                  <a:cubicBezTo>
                    <a:pt x="60619" y="4674"/>
                    <a:pt x="63188" y="5475"/>
                    <a:pt x="65596" y="7085"/>
                  </a:cubicBezTo>
                  <a:cubicBezTo>
                    <a:pt x="67924" y="8611"/>
                    <a:pt x="69770" y="10853"/>
                    <a:pt x="71134" y="13828"/>
                  </a:cubicBezTo>
                  <a:cubicBezTo>
                    <a:pt x="72419" y="16794"/>
                    <a:pt x="73061" y="20169"/>
                    <a:pt x="73061" y="23938"/>
                  </a:cubicBezTo>
                  <a:cubicBezTo>
                    <a:pt x="73061" y="30202"/>
                    <a:pt x="71777" y="34980"/>
                    <a:pt x="69208" y="38270"/>
                  </a:cubicBezTo>
                  <a:cubicBezTo>
                    <a:pt x="66560" y="41475"/>
                    <a:pt x="62707" y="43525"/>
                    <a:pt x="57650" y="44411"/>
                  </a:cubicBezTo>
                  <a:close/>
                </a:path>
              </a:pathLst>
            </a:custGeom>
            <a:solidFill>
              <a:srgbClr val="424242"/>
            </a:solidFill>
            <a:ln w="7703" cap="sq">
              <a:noFill/>
              <a:prstDash val="solid"/>
              <a:miter/>
            </a:ln>
          </p:spPr>
          <p:txBody>
            <a:bodyPr rtlCol="0" anchor="ctr"/>
            <a:lstStyle/>
            <a:p>
              <a:endParaRPr lang="en-US">
                <a:noFill/>
              </a:endParaRPr>
            </a:p>
          </p:txBody>
        </p:sp>
        <p:sp>
          <p:nvSpPr>
            <p:cNvPr id="1223" name="Freeform: Shape 1222">
              <a:extLst>
                <a:ext uri="{FF2B5EF4-FFF2-40B4-BE49-F238E27FC236}">
                  <a16:creationId xmlns:a16="http://schemas.microsoft.com/office/drawing/2014/main" id="{5E5A93A8-AF49-476B-A6AA-1C6A2367EB04}"/>
                </a:ext>
              </a:extLst>
            </p:cNvPr>
            <p:cNvSpPr/>
            <p:nvPr/>
          </p:nvSpPr>
          <p:spPr>
            <a:xfrm>
              <a:off x="3472556" y="747757"/>
              <a:ext cx="801384" cy="92467"/>
            </a:xfrm>
            <a:custGeom>
              <a:avLst/>
              <a:gdLst>
                <a:gd name="connsiteX0" fmla="*/ 4674 w 801384"/>
                <a:gd name="connsiteY0" fmla="*/ 70896 h 92467"/>
                <a:gd name="connsiteX1" fmla="*/ 4674 w 801384"/>
                <a:gd name="connsiteY1" fmla="*/ 4674 h 92467"/>
                <a:gd name="connsiteX2" fmla="*/ 29717 w 801384"/>
                <a:gd name="connsiteY2" fmla="*/ 4674 h 92467"/>
                <a:gd name="connsiteX3" fmla="*/ 39711 w 801384"/>
                <a:gd name="connsiteY3" fmla="*/ 5275 h 92467"/>
                <a:gd name="connsiteX4" fmla="*/ 47902 w 801384"/>
                <a:gd name="connsiteY4" fmla="*/ 8406 h 92467"/>
                <a:gd name="connsiteX5" fmla="*/ 53196 w 801384"/>
                <a:gd name="connsiteY5" fmla="*/ 14787 h 92467"/>
                <a:gd name="connsiteX6" fmla="*/ 55246 w 801384"/>
                <a:gd name="connsiteY6" fmla="*/ 23814 h 92467"/>
                <a:gd name="connsiteX7" fmla="*/ 49828 w 801384"/>
                <a:gd name="connsiteY7" fmla="*/ 38147 h 92467"/>
                <a:gd name="connsiteX8" fmla="*/ 30441 w 801384"/>
                <a:gd name="connsiteY8" fmla="*/ 43926 h 92467"/>
                <a:gd name="connsiteX9" fmla="*/ 13466 w 801384"/>
                <a:gd name="connsiteY9" fmla="*/ 43926 h 92467"/>
                <a:gd name="connsiteX10" fmla="*/ 13466 w 801384"/>
                <a:gd name="connsiteY10" fmla="*/ 70896 h 92467"/>
                <a:gd name="connsiteX11" fmla="*/ 4674 w 801384"/>
                <a:gd name="connsiteY11" fmla="*/ 70896 h 92467"/>
                <a:gd name="connsiteX12" fmla="*/ 13466 w 801384"/>
                <a:gd name="connsiteY12" fmla="*/ 36220 h 92467"/>
                <a:gd name="connsiteX13" fmla="*/ 30564 w 801384"/>
                <a:gd name="connsiteY13" fmla="*/ 36220 h 92467"/>
                <a:gd name="connsiteX14" fmla="*/ 42601 w 801384"/>
                <a:gd name="connsiteY14" fmla="*/ 33084 h 92467"/>
                <a:gd name="connsiteX15" fmla="*/ 46215 w 801384"/>
                <a:gd name="connsiteY15" fmla="*/ 24061 h 92467"/>
                <a:gd name="connsiteX16" fmla="*/ 44049 w 801384"/>
                <a:gd name="connsiteY16" fmla="*/ 17075 h 92467"/>
                <a:gd name="connsiteX17" fmla="*/ 38632 w 801384"/>
                <a:gd name="connsiteY17" fmla="*/ 13101 h 92467"/>
                <a:gd name="connsiteX18" fmla="*/ 30441 w 801384"/>
                <a:gd name="connsiteY18" fmla="*/ 12499 h 92467"/>
                <a:gd name="connsiteX19" fmla="*/ 13466 w 801384"/>
                <a:gd name="connsiteY19" fmla="*/ 12499 h 92467"/>
                <a:gd name="connsiteX20" fmla="*/ 13466 w 801384"/>
                <a:gd name="connsiteY20" fmla="*/ 36220 h 92467"/>
                <a:gd name="connsiteX21" fmla="*/ 65240 w 801384"/>
                <a:gd name="connsiteY21" fmla="*/ 70896 h 92467"/>
                <a:gd name="connsiteX22" fmla="*/ 65240 w 801384"/>
                <a:gd name="connsiteY22" fmla="*/ 22974 h 92467"/>
                <a:gd name="connsiteX23" fmla="*/ 72583 w 801384"/>
                <a:gd name="connsiteY23" fmla="*/ 22974 h 92467"/>
                <a:gd name="connsiteX24" fmla="*/ 72583 w 801384"/>
                <a:gd name="connsiteY24" fmla="*/ 30195 h 92467"/>
                <a:gd name="connsiteX25" fmla="*/ 77638 w 801384"/>
                <a:gd name="connsiteY25" fmla="*/ 23575 h 92467"/>
                <a:gd name="connsiteX26" fmla="*/ 82939 w 801384"/>
                <a:gd name="connsiteY26" fmla="*/ 21891 h 92467"/>
                <a:gd name="connsiteX27" fmla="*/ 91246 w 801384"/>
                <a:gd name="connsiteY27" fmla="*/ 24415 h 92467"/>
                <a:gd name="connsiteX28" fmla="*/ 88472 w 801384"/>
                <a:gd name="connsiteY28" fmla="*/ 32005 h 92467"/>
                <a:gd name="connsiteX29" fmla="*/ 82577 w 801384"/>
                <a:gd name="connsiteY29" fmla="*/ 30195 h 92467"/>
                <a:gd name="connsiteX30" fmla="*/ 77638 w 801384"/>
                <a:gd name="connsiteY30" fmla="*/ 31882 h 92467"/>
                <a:gd name="connsiteX31" fmla="*/ 74748 w 801384"/>
                <a:gd name="connsiteY31" fmla="*/ 36336 h 92467"/>
                <a:gd name="connsiteX32" fmla="*/ 73307 w 801384"/>
                <a:gd name="connsiteY32" fmla="*/ 45729 h 92467"/>
                <a:gd name="connsiteX33" fmla="*/ 73307 w 801384"/>
                <a:gd name="connsiteY33" fmla="*/ 70896 h 92467"/>
                <a:gd name="connsiteX34" fmla="*/ 65240 w 801384"/>
                <a:gd name="connsiteY34" fmla="*/ 70896 h 92467"/>
                <a:gd name="connsiteX35" fmla="*/ 93173 w 801384"/>
                <a:gd name="connsiteY35" fmla="*/ 46931 h 92467"/>
                <a:gd name="connsiteX36" fmla="*/ 100516 w 801384"/>
                <a:gd name="connsiteY36" fmla="*/ 27189 h 92467"/>
                <a:gd name="connsiteX37" fmla="*/ 115565 w 801384"/>
                <a:gd name="connsiteY37" fmla="*/ 21891 h 92467"/>
                <a:gd name="connsiteX38" fmla="*/ 131701 w 801384"/>
                <a:gd name="connsiteY38" fmla="*/ 28391 h 92467"/>
                <a:gd name="connsiteX39" fmla="*/ 138081 w 801384"/>
                <a:gd name="connsiteY39" fmla="*/ 46215 h 92467"/>
                <a:gd name="connsiteX40" fmla="*/ 135315 w 801384"/>
                <a:gd name="connsiteY40" fmla="*/ 60778 h 92467"/>
                <a:gd name="connsiteX41" fmla="*/ 127124 w 801384"/>
                <a:gd name="connsiteY41" fmla="*/ 69085 h 92467"/>
                <a:gd name="connsiteX42" fmla="*/ 115565 w 801384"/>
                <a:gd name="connsiteY42" fmla="*/ 71974 h 92467"/>
                <a:gd name="connsiteX43" fmla="*/ 99314 w 801384"/>
                <a:gd name="connsiteY43" fmla="*/ 65594 h 92467"/>
                <a:gd name="connsiteX44" fmla="*/ 93173 w 801384"/>
                <a:gd name="connsiteY44" fmla="*/ 46931 h 92467"/>
                <a:gd name="connsiteX45" fmla="*/ 101479 w 801384"/>
                <a:gd name="connsiteY45" fmla="*/ 46931 h 92467"/>
                <a:gd name="connsiteX46" fmla="*/ 105455 w 801384"/>
                <a:gd name="connsiteY46" fmla="*/ 60663 h 92467"/>
                <a:gd name="connsiteX47" fmla="*/ 115565 w 801384"/>
                <a:gd name="connsiteY47" fmla="*/ 65232 h 92467"/>
                <a:gd name="connsiteX48" fmla="*/ 125683 w 801384"/>
                <a:gd name="connsiteY48" fmla="*/ 60663 h 92467"/>
                <a:gd name="connsiteX49" fmla="*/ 129651 w 801384"/>
                <a:gd name="connsiteY49" fmla="*/ 46692 h 92467"/>
                <a:gd name="connsiteX50" fmla="*/ 125559 w 801384"/>
                <a:gd name="connsiteY50" fmla="*/ 33207 h 92467"/>
                <a:gd name="connsiteX51" fmla="*/ 115565 w 801384"/>
                <a:gd name="connsiteY51" fmla="*/ 28630 h 92467"/>
                <a:gd name="connsiteX52" fmla="*/ 105455 w 801384"/>
                <a:gd name="connsiteY52" fmla="*/ 33207 h 92467"/>
                <a:gd name="connsiteX53" fmla="*/ 101479 w 801384"/>
                <a:gd name="connsiteY53" fmla="*/ 46931 h 92467"/>
                <a:gd name="connsiteX54" fmla="*/ 181425 w 801384"/>
                <a:gd name="connsiteY54" fmla="*/ 53311 h 92467"/>
                <a:gd name="connsiteX55" fmla="*/ 189370 w 801384"/>
                <a:gd name="connsiteY55" fmla="*/ 54398 h 92467"/>
                <a:gd name="connsiteX56" fmla="*/ 182627 w 801384"/>
                <a:gd name="connsiteY56" fmla="*/ 67282 h 92467"/>
                <a:gd name="connsiteX57" fmla="*/ 169381 w 801384"/>
                <a:gd name="connsiteY57" fmla="*/ 71974 h 92467"/>
                <a:gd name="connsiteX58" fmla="*/ 153492 w 801384"/>
                <a:gd name="connsiteY58" fmla="*/ 65594 h 92467"/>
                <a:gd name="connsiteX59" fmla="*/ 147590 w 801384"/>
                <a:gd name="connsiteY59" fmla="*/ 47054 h 92467"/>
                <a:gd name="connsiteX60" fmla="*/ 150117 w 801384"/>
                <a:gd name="connsiteY60" fmla="*/ 33570 h 92467"/>
                <a:gd name="connsiteX61" fmla="*/ 157946 w 801384"/>
                <a:gd name="connsiteY61" fmla="*/ 24777 h 92467"/>
                <a:gd name="connsiteX62" fmla="*/ 169504 w 801384"/>
                <a:gd name="connsiteY62" fmla="*/ 21891 h 92467"/>
                <a:gd name="connsiteX63" fmla="*/ 182149 w 801384"/>
                <a:gd name="connsiteY63" fmla="*/ 25864 h 92467"/>
                <a:gd name="connsiteX64" fmla="*/ 188645 w 801384"/>
                <a:gd name="connsiteY64" fmla="*/ 37060 h 92467"/>
                <a:gd name="connsiteX65" fmla="*/ 180701 w 801384"/>
                <a:gd name="connsiteY65" fmla="*/ 38262 h 92467"/>
                <a:gd name="connsiteX66" fmla="*/ 176732 w 801384"/>
                <a:gd name="connsiteY66" fmla="*/ 31042 h 92467"/>
                <a:gd name="connsiteX67" fmla="*/ 169743 w 801384"/>
                <a:gd name="connsiteY67" fmla="*/ 28515 h 92467"/>
                <a:gd name="connsiteX68" fmla="*/ 159749 w 801384"/>
                <a:gd name="connsiteY68" fmla="*/ 32969 h 92467"/>
                <a:gd name="connsiteX69" fmla="*/ 155896 w 801384"/>
                <a:gd name="connsiteY69" fmla="*/ 46816 h 92467"/>
                <a:gd name="connsiteX70" fmla="*/ 159634 w 801384"/>
                <a:gd name="connsiteY70" fmla="*/ 60901 h 92467"/>
                <a:gd name="connsiteX71" fmla="*/ 169266 w 801384"/>
                <a:gd name="connsiteY71" fmla="*/ 65232 h 92467"/>
                <a:gd name="connsiteX72" fmla="*/ 177210 w 801384"/>
                <a:gd name="connsiteY72" fmla="*/ 62342 h 92467"/>
                <a:gd name="connsiteX73" fmla="*/ 181425 w 801384"/>
                <a:gd name="connsiteY73" fmla="*/ 53311 h 92467"/>
                <a:gd name="connsiteX74" fmla="*/ 229100 w 801384"/>
                <a:gd name="connsiteY74" fmla="*/ 55484 h 92467"/>
                <a:gd name="connsiteX75" fmla="*/ 237530 w 801384"/>
                <a:gd name="connsiteY75" fmla="*/ 56448 h 92467"/>
                <a:gd name="connsiteX76" fmla="*/ 230186 w 801384"/>
                <a:gd name="connsiteY76" fmla="*/ 67883 h 92467"/>
                <a:gd name="connsiteX77" fmla="*/ 216462 w 801384"/>
                <a:gd name="connsiteY77" fmla="*/ 71974 h 92467"/>
                <a:gd name="connsiteX78" fmla="*/ 199726 w 801384"/>
                <a:gd name="connsiteY78" fmla="*/ 65479 h 92467"/>
                <a:gd name="connsiteX79" fmla="*/ 193585 w 801384"/>
                <a:gd name="connsiteY79" fmla="*/ 47293 h 92467"/>
                <a:gd name="connsiteX80" fmla="*/ 199849 w 801384"/>
                <a:gd name="connsiteY80" fmla="*/ 28630 h 92467"/>
                <a:gd name="connsiteX81" fmla="*/ 215977 w 801384"/>
                <a:gd name="connsiteY81" fmla="*/ 21891 h 92467"/>
                <a:gd name="connsiteX82" fmla="*/ 231635 w 801384"/>
                <a:gd name="connsiteY82" fmla="*/ 28391 h 92467"/>
                <a:gd name="connsiteX83" fmla="*/ 237768 w 801384"/>
                <a:gd name="connsiteY83" fmla="*/ 46816 h 92467"/>
                <a:gd name="connsiteX84" fmla="*/ 237768 w 801384"/>
                <a:gd name="connsiteY84" fmla="*/ 48981 h 92467"/>
                <a:gd name="connsiteX85" fmla="*/ 202014 w 801384"/>
                <a:gd name="connsiteY85" fmla="*/ 48981 h 92467"/>
                <a:gd name="connsiteX86" fmla="*/ 206468 w 801384"/>
                <a:gd name="connsiteY86" fmla="*/ 61140 h 92467"/>
                <a:gd name="connsiteX87" fmla="*/ 216462 w 801384"/>
                <a:gd name="connsiteY87" fmla="*/ 65232 h 92467"/>
                <a:gd name="connsiteX88" fmla="*/ 224045 w 801384"/>
                <a:gd name="connsiteY88" fmla="*/ 62943 h 92467"/>
                <a:gd name="connsiteX89" fmla="*/ 229100 w 801384"/>
                <a:gd name="connsiteY89" fmla="*/ 55484 h 92467"/>
                <a:gd name="connsiteX90" fmla="*/ 202492 w 801384"/>
                <a:gd name="connsiteY90" fmla="*/ 42362 h 92467"/>
                <a:gd name="connsiteX91" fmla="*/ 229223 w 801384"/>
                <a:gd name="connsiteY91" fmla="*/ 42362 h 92467"/>
                <a:gd name="connsiteX92" fmla="*/ 226210 w 801384"/>
                <a:gd name="connsiteY92" fmla="*/ 33207 h 92467"/>
                <a:gd name="connsiteX93" fmla="*/ 216100 w 801384"/>
                <a:gd name="connsiteY93" fmla="*/ 28515 h 92467"/>
                <a:gd name="connsiteX94" fmla="*/ 206592 w 801384"/>
                <a:gd name="connsiteY94" fmla="*/ 32244 h 92467"/>
                <a:gd name="connsiteX95" fmla="*/ 202492 w 801384"/>
                <a:gd name="connsiteY95" fmla="*/ 42362 h 92467"/>
                <a:gd name="connsiteX96" fmla="*/ 247046 w 801384"/>
                <a:gd name="connsiteY96" fmla="*/ 56563 h 92467"/>
                <a:gd name="connsiteX97" fmla="*/ 254991 w 801384"/>
                <a:gd name="connsiteY97" fmla="*/ 55361 h 92467"/>
                <a:gd name="connsiteX98" fmla="*/ 258720 w 801384"/>
                <a:gd name="connsiteY98" fmla="*/ 62705 h 92467"/>
                <a:gd name="connsiteX99" fmla="*/ 267512 w 801384"/>
                <a:gd name="connsiteY99" fmla="*/ 65232 h 92467"/>
                <a:gd name="connsiteX100" fmla="*/ 275696 w 801384"/>
                <a:gd name="connsiteY100" fmla="*/ 63067 h 92467"/>
                <a:gd name="connsiteX101" fmla="*/ 278470 w 801384"/>
                <a:gd name="connsiteY101" fmla="*/ 57650 h 92467"/>
                <a:gd name="connsiteX102" fmla="*/ 276058 w 801384"/>
                <a:gd name="connsiteY102" fmla="*/ 53311 h 92467"/>
                <a:gd name="connsiteX103" fmla="*/ 267751 w 801384"/>
                <a:gd name="connsiteY103" fmla="*/ 50545 h 92467"/>
                <a:gd name="connsiteX104" fmla="*/ 255353 w 801384"/>
                <a:gd name="connsiteY104" fmla="*/ 46692 h 92467"/>
                <a:gd name="connsiteX105" fmla="*/ 250175 w 801384"/>
                <a:gd name="connsiteY105" fmla="*/ 42115 h 92467"/>
                <a:gd name="connsiteX106" fmla="*/ 248364 w 801384"/>
                <a:gd name="connsiteY106" fmla="*/ 35619 h 92467"/>
                <a:gd name="connsiteX107" fmla="*/ 249812 w 801384"/>
                <a:gd name="connsiteY107" fmla="*/ 29717 h 92467"/>
                <a:gd name="connsiteX108" fmla="*/ 253789 w 801384"/>
                <a:gd name="connsiteY108" fmla="*/ 25140 h 92467"/>
                <a:gd name="connsiteX109" fmla="*/ 258959 w 801384"/>
                <a:gd name="connsiteY109" fmla="*/ 22851 h 92467"/>
                <a:gd name="connsiteX110" fmla="*/ 266064 w 801384"/>
                <a:gd name="connsiteY110" fmla="*/ 21891 h 92467"/>
                <a:gd name="connsiteX111" fmla="*/ 275819 w 801384"/>
                <a:gd name="connsiteY111" fmla="*/ 23575 h 92467"/>
                <a:gd name="connsiteX112" fmla="*/ 282199 w 801384"/>
                <a:gd name="connsiteY112" fmla="*/ 27914 h 92467"/>
                <a:gd name="connsiteX113" fmla="*/ 284965 w 801384"/>
                <a:gd name="connsiteY113" fmla="*/ 35257 h 92467"/>
                <a:gd name="connsiteX114" fmla="*/ 277021 w 801384"/>
                <a:gd name="connsiteY114" fmla="*/ 36336 h 92467"/>
                <a:gd name="connsiteX115" fmla="*/ 273892 w 801384"/>
                <a:gd name="connsiteY115" fmla="*/ 30680 h 92467"/>
                <a:gd name="connsiteX116" fmla="*/ 266549 w 801384"/>
                <a:gd name="connsiteY116" fmla="*/ 28515 h 92467"/>
                <a:gd name="connsiteX117" fmla="*/ 258605 w 801384"/>
                <a:gd name="connsiteY117" fmla="*/ 30441 h 92467"/>
                <a:gd name="connsiteX118" fmla="*/ 256193 w 801384"/>
                <a:gd name="connsiteY118" fmla="*/ 34772 h 92467"/>
                <a:gd name="connsiteX119" fmla="*/ 257156 w 801384"/>
                <a:gd name="connsiteY119" fmla="*/ 37546 h 92467"/>
                <a:gd name="connsiteX120" fmla="*/ 260284 w 801384"/>
                <a:gd name="connsiteY120" fmla="*/ 39711 h 92467"/>
                <a:gd name="connsiteX121" fmla="*/ 267512 w 801384"/>
                <a:gd name="connsiteY121" fmla="*/ 41753 h 92467"/>
                <a:gd name="connsiteX122" fmla="*/ 279548 w 801384"/>
                <a:gd name="connsiteY122" fmla="*/ 45606 h 92467"/>
                <a:gd name="connsiteX123" fmla="*/ 284850 w 801384"/>
                <a:gd name="connsiteY123" fmla="*/ 49821 h 92467"/>
                <a:gd name="connsiteX124" fmla="*/ 286776 w 801384"/>
                <a:gd name="connsiteY124" fmla="*/ 56810 h 92467"/>
                <a:gd name="connsiteX125" fmla="*/ 284364 w 801384"/>
                <a:gd name="connsiteY125" fmla="*/ 64515 h 92467"/>
                <a:gd name="connsiteX126" fmla="*/ 277622 w 801384"/>
                <a:gd name="connsiteY126" fmla="*/ 70048 h 92467"/>
                <a:gd name="connsiteX127" fmla="*/ 267512 w 801384"/>
                <a:gd name="connsiteY127" fmla="*/ 71974 h 92467"/>
                <a:gd name="connsiteX128" fmla="*/ 253180 w 801384"/>
                <a:gd name="connsiteY128" fmla="*/ 68122 h 92467"/>
                <a:gd name="connsiteX129" fmla="*/ 247046 w 801384"/>
                <a:gd name="connsiteY129" fmla="*/ 56563 h 92467"/>
                <a:gd name="connsiteX130" fmla="*/ 293280 w 801384"/>
                <a:gd name="connsiteY130" fmla="*/ 56563 h 92467"/>
                <a:gd name="connsiteX131" fmla="*/ 301224 w 801384"/>
                <a:gd name="connsiteY131" fmla="*/ 55361 h 92467"/>
                <a:gd name="connsiteX132" fmla="*/ 304954 w 801384"/>
                <a:gd name="connsiteY132" fmla="*/ 62705 h 92467"/>
                <a:gd name="connsiteX133" fmla="*/ 313746 w 801384"/>
                <a:gd name="connsiteY133" fmla="*/ 65232 h 92467"/>
                <a:gd name="connsiteX134" fmla="*/ 321929 w 801384"/>
                <a:gd name="connsiteY134" fmla="*/ 63067 h 92467"/>
                <a:gd name="connsiteX135" fmla="*/ 324703 w 801384"/>
                <a:gd name="connsiteY135" fmla="*/ 57650 h 92467"/>
                <a:gd name="connsiteX136" fmla="*/ 322291 w 801384"/>
                <a:gd name="connsiteY136" fmla="*/ 53311 h 92467"/>
                <a:gd name="connsiteX137" fmla="*/ 313985 w 801384"/>
                <a:gd name="connsiteY137" fmla="*/ 50545 h 92467"/>
                <a:gd name="connsiteX138" fmla="*/ 301586 w 801384"/>
                <a:gd name="connsiteY138" fmla="*/ 46692 h 92467"/>
                <a:gd name="connsiteX139" fmla="*/ 296408 w 801384"/>
                <a:gd name="connsiteY139" fmla="*/ 42115 h 92467"/>
                <a:gd name="connsiteX140" fmla="*/ 294597 w 801384"/>
                <a:gd name="connsiteY140" fmla="*/ 35619 h 92467"/>
                <a:gd name="connsiteX141" fmla="*/ 296046 w 801384"/>
                <a:gd name="connsiteY141" fmla="*/ 29717 h 92467"/>
                <a:gd name="connsiteX142" fmla="*/ 300022 w 801384"/>
                <a:gd name="connsiteY142" fmla="*/ 25140 h 92467"/>
                <a:gd name="connsiteX143" fmla="*/ 305193 w 801384"/>
                <a:gd name="connsiteY143" fmla="*/ 22851 h 92467"/>
                <a:gd name="connsiteX144" fmla="*/ 312297 w 801384"/>
                <a:gd name="connsiteY144" fmla="*/ 21891 h 92467"/>
                <a:gd name="connsiteX145" fmla="*/ 322053 w 801384"/>
                <a:gd name="connsiteY145" fmla="*/ 23575 h 92467"/>
                <a:gd name="connsiteX146" fmla="*/ 328433 w 801384"/>
                <a:gd name="connsiteY146" fmla="*/ 27914 h 92467"/>
                <a:gd name="connsiteX147" fmla="*/ 331199 w 801384"/>
                <a:gd name="connsiteY147" fmla="*/ 35257 h 92467"/>
                <a:gd name="connsiteX148" fmla="*/ 323255 w 801384"/>
                <a:gd name="connsiteY148" fmla="*/ 36336 h 92467"/>
                <a:gd name="connsiteX149" fmla="*/ 320126 w 801384"/>
                <a:gd name="connsiteY149" fmla="*/ 30680 h 92467"/>
                <a:gd name="connsiteX150" fmla="*/ 312783 w 801384"/>
                <a:gd name="connsiteY150" fmla="*/ 28515 h 92467"/>
                <a:gd name="connsiteX151" fmla="*/ 304838 w 801384"/>
                <a:gd name="connsiteY151" fmla="*/ 30441 h 92467"/>
                <a:gd name="connsiteX152" fmla="*/ 302426 w 801384"/>
                <a:gd name="connsiteY152" fmla="*/ 34772 h 92467"/>
                <a:gd name="connsiteX153" fmla="*/ 303390 w 801384"/>
                <a:gd name="connsiteY153" fmla="*/ 37546 h 92467"/>
                <a:gd name="connsiteX154" fmla="*/ 306518 w 801384"/>
                <a:gd name="connsiteY154" fmla="*/ 39711 h 92467"/>
                <a:gd name="connsiteX155" fmla="*/ 313746 w 801384"/>
                <a:gd name="connsiteY155" fmla="*/ 41753 h 92467"/>
                <a:gd name="connsiteX156" fmla="*/ 325782 w 801384"/>
                <a:gd name="connsiteY156" fmla="*/ 45606 h 92467"/>
                <a:gd name="connsiteX157" fmla="*/ 331084 w 801384"/>
                <a:gd name="connsiteY157" fmla="*/ 49821 h 92467"/>
                <a:gd name="connsiteX158" fmla="*/ 333010 w 801384"/>
                <a:gd name="connsiteY158" fmla="*/ 56810 h 92467"/>
                <a:gd name="connsiteX159" fmla="*/ 330598 w 801384"/>
                <a:gd name="connsiteY159" fmla="*/ 64515 h 92467"/>
                <a:gd name="connsiteX160" fmla="*/ 323856 w 801384"/>
                <a:gd name="connsiteY160" fmla="*/ 70048 h 92467"/>
                <a:gd name="connsiteX161" fmla="*/ 313746 w 801384"/>
                <a:gd name="connsiteY161" fmla="*/ 71974 h 92467"/>
                <a:gd name="connsiteX162" fmla="*/ 299413 w 801384"/>
                <a:gd name="connsiteY162" fmla="*/ 68122 h 92467"/>
                <a:gd name="connsiteX163" fmla="*/ 293280 w 801384"/>
                <a:gd name="connsiteY163" fmla="*/ 56563 h 92467"/>
                <a:gd name="connsiteX164" fmla="*/ 365874 w 801384"/>
                <a:gd name="connsiteY164" fmla="*/ 70896 h 92467"/>
                <a:gd name="connsiteX165" fmla="*/ 365874 w 801384"/>
                <a:gd name="connsiteY165" fmla="*/ 22974 h 92467"/>
                <a:gd name="connsiteX166" fmla="*/ 373102 w 801384"/>
                <a:gd name="connsiteY166" fmla="*/ 22974 h 92467"/>
                <a:gd name="connsiteX167" fmla="*/ 373102 w 801384"/>
                <a:gd name="connsiteY167" fmla="*/ 29717 h 92467"/>
                <a:gd name="connsiteX168" fmla="*/ 379120 w 801384"/>
                <a:gd name="connsiteY168" fmla="*/ 24061 h 92467"/>
                <a:gd name="connsiteX169" fmla="*/ 387674 w 801384"/>
                <a:gd name="connsiteY169" fmla="*/ 21891 h 92467"/>
                <a:gd name="connsiteX170" fmla="*/ 396342 w 801384"/>
                <a:gd name="connsiteY170" fmla="*/ 24061 h 92467"/>
                <a:gd name="connsiteX171" fmla="*/ 401159 w 801384"/>
                <a:gd name="connsiteY171" fmla="*/ 30195 h 92467"/>
                <a:gd name="connsiteX172" fmla="*/ 415961 w 801384"/>
                <a:gd name="connsiteY172" fmla="*/ 21891 h 92467"/>
                <a:gd name="connsiteX173" fmla="*/ 426918 w 801384"/>
                <a:gd name="connsiteY173" fmla="*/ 25864 h 92467"/>
                <a:gd name="connsiteX174" fmla="*/ 430771 w 801384"/>
                <a:gd name="connsiteY174" fmla="*/ 38023 h 92467"/>
                <a:gd name="connsiteX175" fmla="*/ 430771 w 801384"/>
                <a:gd name="connsiteY175" fmla="*/ 70896 h 92467"/>
                <a:gd name="connsiteX176" fmla="*/ 422703 w 801384"/>
                <a:gd name="connsiteY176" fmla="*/ 70896 h 92467"/>
                <a:gd name="connsiteX177" fmla="*/ 422703 w 801384"/>
                <a:gd name="connsiteY177" fmla="*/ 40674 h 92467"/>
                <a:gd name="connsiteX178" fmla="*/ 421863 w 801384"/>
                <a:gd name="connsiteY178" fmla="*/ 33693 h 92467"/>
                <a:gd name="connsiteX179" fmla="*/ 419097 w 801384"/>
                <a:gd name="connsiteY179" fmla="*/ 30195 h 92467"/>
                <a:gd name="connsiteX180" fmla="*/ 414158 w 801384"/>
                <a:gd name="connsiteY180" fmla="*/ 28877 h 92467"/>
                <a:gd name="connsiteX181" fmla="*/ 405728 w 801384"/>
                <a:gd name="connsiteY181" fmla="*/ 32244 h 92467"/>
                <a:gd name="connsiteX182" fmla="*/ 402476 w 801384"/>
                <a:gd name="connsiteY182" fmla="*/ 43078 h 92467"/>
                <a:gd name="connsiteX183" fmla="*/ 402476 w 801384"/>
                <a:gd name="connsiteY183" fmla="*/ 70896 h 92467"/>
                <a:gd name="connsiteX184" fmla="*/ 394293 w 801384"/>
                <a:gd name="connsiteY184" fmla="*/ 70896 h 92467"/>
                <a:gd name="connsiteX185" fmla="*/ 394293 w 801384"/>
                <a:gd name="connsiteY185" fmla="*/ 39711 h 92467"/>
                <a:gd name="connsiteX186" fmla="*/ 392243 w 801384"/>
                <a:gd name="connsiteY186" fmla="*/ 31643 h 92467"/>
                <a:gd name="connsiteX187" fmla="*/ 385863 w 801384"/>
                <a:gd name="connsiteY187" fmla="*/ 28877 h 92467"/>
                <a:gd name="connsiteX188" fmla="*/ 379483 w 801384"/>
                <a:gd name="connsiteY188" fmla="*/ 30680 h 92467"/>
                <a:gd name="connsiteX189" fmla="*/ 375268 w 801384"/>
                <a:gd name="connsiteY189" fmla="*/ 35974 h 92467"/>
                <a:gd name="connsiteX190" fmla="*/ 373942 w 801384"/>
                <a:gd name="connsiteY190" fmla="*/ 45968 h 92467"/>
                <a:gd name="connsiteX191" fmla="*/ 373942 w 801384"/>
                <a:gd name="connsiteY191" fmla="*/ 70896 h 92467"/>
                <a:gd name="connsiteX192" fmla="*/ 365874 w 801384"/>
                <a:gd name="connsiteY192" fmla="*/ 70896 h 92467"/>
                <a:gd name="connsiteX193" fmla="*/ 439925 w 801384"/>
                <a:gd name="connsiteY193" fmla="*/ 46931 h 92467"/>
                <a:gd name="connsiteX194" fmla="*/ 447269 w 801384"/>
                <a:gd name="connsiteY194" fmla="*/ 27189 h 92467"/>
                <a:gd name="connsiteX195" fmla="*/ 462318 w 801384"/>
                <a:gd name="connsiteY195" fmla="*/ 21891 h 92467"/>
                <a:gd name="connsiteX196" fmla="*/ 478453 w 801384"/>
                <a:gd name="connsiteY196" fmla="*/ 28391 h 92467"/>
                <a:gd name="connsiteX197" fmla="*/ 484834 w 801384"/>
                <a:gd name="connsiteY197" fmla="*/ 46215 h 92467"/>
                <a:gd name="connsiteX198" fmla="*/ 482067 w 801384"/>
                <a:gd name="connsiteY198" fmla="*/ 60778 h 92467"/>
                <a:gd name="connsiteX199" fmla="*/ 473876 w 801384"/>
                <a:gd name="connsiteY199" fmla="*/ 69085 h 92467"/>
                <a:gd name="connsiteX200" fmla="*/ 462318 w 801384"/>
                <a:gd name="connsiteY200" fmla="*/ 71974 h 92467"/>
                <a:gd name="connsiteX201" fmla="*/ 446067 w 801384"/>
                <a:gd name="connsiteY201" fmla="*/ 65594 h 92467"/>
                <a:gd name="connsiteX202" fmla="*/ 439925 w 801384"/>
                <a:gd name="connsiteY202" fmla="*/ 46931 h 92467"/>
                <a:gd name="connsiteX203" fmla="*/ 448232 w 801384"/>
                <a:gd name="connsiteY203" fmla="*/ 46931 h 92467"/>
                <a:gd name="connsiteX204" fmla="*/ 452208 w 801384"/>
                <a:gd name="connsiteY204" fmla="*/ 60663 h 92467"/>
                <a:gd name="connsiteX205" fmla="*/ 462318 w 801384"/>
                <a:gd name="connsiteY205" fmla="*/ 65232 h 92467"/>
                <a:gd name="connsiteX206" fmla="*/ 472435 w 801384"/>
                <a:gd name="connsiteY206" fmla="*/ 60663 h 92467"/>
                <a:gd name="connsiteX207" fmla="*/ 476404 w 801384"/>
                <a:gd name="connsiteY207" fmla="*/ 46692 h 92467"/>
                <a:gd name="connsiteX208" fmla="*/ 472312 w 801384"/>
                <a:gd name="connsiteY208" fmla="*/ 33207 h 92467"/>
                <a:gd name="connsiteX209" fmla="*/ 462318 w 801384"/>
                <a:gd name="connsiteY209" fmla="*/ 28630 h 92467"/>
                <a:gd name="connsiteX210" fmla="*/ 452208 w 801384"/>
                <a:gd name="connsiteY210" fmla="*/ 33207 h 92467"/>
                <a:gd name="connsiteX211" fmla="*/ 448232 w 801384"/>
                <a:gd name="connsiteY211" fmla="*/ 46931 h 92467"/>
                <a:gd name="connsiteX212" fmla="*/ 496870 w 801384"/>
                <a:gd name="connsiteY212" fmla="*/ 70896 h 92467"/>
                <a:gd name="connsiteX213" fmla="*/ 496870 w 801384"/>
                <a:gd name="connsiteY213" fmla="*/ 22974 h 92467"/>
                <a:gd name="connsiteX214" fmla="*/ 504098 w 801384"/>
                <a:gd name="connsiteY214" fmla="*/ 22974 h 92467"/>
                <a:gd name="connsiteX215" fmla="*/ 504098 w 801384"/>
                <a:gd name="connsiteY215" fmla="*/ 29717 h 92467"/>
                <a:gd name="connsiteX216" fmla="*/ 519386 w 801384"/>
                <a:gd name="connsiteY216" fmla="*/ 21891 h 92467"/>
                <a:gd name="connsiteX217" fmla="*/ 527338 w 801384"/>
                <a:gd name="connsiteY217" fmla="*/ 23452 h 92467"/>
                <a:gd name="connsiteX218" fmla="*/ 532871 w 801384"/>
                <a:gd name="connsiteY218" fmla="*/ 27551 h 92467"/>
                <a:gd name="connsiteX219" fmla="*/ 535398 w 801384"/>
                <a:gd name="connsiteY219" fmla="*/ 33446 h 92467"/>
                <a:gd name="connsiteX220" fmla="*/ 535760 w 801384"/>
                <a:gd name="connsiteY220" fmla="*/ 41398 h 92467"/>
                <a:gd name="connsiteX221" fmla="*/ 535760 w 801384"/>
                <a:gd name="connsiteY221" fmla="*/ 70896 h 92467"/>
                <a:gd name="connsiteX222" fmla="*/ 527692 w 801384"/>
                <a:gd name="connsiteY222" fmla="*/ 70896 h 92467"/>
                <a:gd name="connsiteX223" fmla="*/ 527692 w 801384"/>
                <a:gd name="connsiteY223" fmla="*/ 41753 h 92467"/>
                <a:gd name="connsiteX224" fmla="*/ 526729 w 801384"/>
                <a:gd name="connsiteY224" fmla="*/ 34294 h 92467"/>
                <a:gd name="connsiteX225" fmla="*/ 523362 w 801384"/>
                <a:gd name="connsiteY225" fmla="*/ 30441 h 92467"/>
                <a:gd name="connsiteX226" fmla="*/ 517706 w 801384"/>
                <a:gd name="connsiteY226" fmla="*/ 28877 h 92467"/>
                <a:gd name="connsiteX227" fmla="*/ 508675 w 801384"/>
                <a:gd name="connsiteY227" fmla="*/ 32244 h 92467"/>
                <a:gd name="connsiteX228" fmla="*/ 504938 w 801384"/>
                <a:gd name="connsiteY228" fmla="*/ 44643 h 92467"/>
                <a:gd name="connsiteX229" fmla="*/ 504938 w 801384"/>
                <a:gd name="connsiteY229" fmla="*/ 70896 h 92467"/>
                <a:gd name="connsiteX230" fmla="*/ 496870 w 801384"/>
                <a:gd name="connsiteY230" fmla="*/ 70896 h 92467"/>
                <a:gd name="connsiteX231" fmla="*/ 550809 w 801384"/>
                <a:gd name="connsiteY231" fmla="*/ 14064 h 92467"/>
                <a:gd name="connsiteX232" fmla="*/ 550809 w 801384"/>
                <a:gd name="connsiteY232" fmla="*/ 4674 h 92467"/>
                <a:gd name="connsiteX233" fmla="*/ 559000 w 801384"/>
                <a:gd name="connsiteY233" fmla="*/ 4674 h 92467"/>
                <a:gd name="connsiteX234" fmla="*/ 559000 w 801384"/>
                <a:gd name="connsiteY234" fmla="*/ 14064 h 92467"/>
                <a:gd name="connsiteX235" fmla="*/ 550809 w 801384"/>
                <a:gd name="connsiteY235" fmla="*/ 14064 h 92467"/>
                <a:gd name="connsiteX236" fmla="*/ 550809 w 801384"/>
                <a:gd name="connsiteY236" fmla="*/ 70896 h 92467"/>
                <a:gd name="connsiteX237" fmla="*/ 550809 w 801384"/>
                <a:gd name="connsiteY237" fmla="*/ 22974 h 92467"/>
                <a:gd name="connsiteX238" fmla="*/ 559000 w 801384"/>
                <a:gd name="connsiteY238" fmla="*/ 22974 h 92467"/>
                <a:gd name="connsiteX239" fmla="*/ 559000 w 801384"/>
                <a:gd name="connsiteY239" fmla="*/ 70896 h 92467"/>
                <a:gd name="connsiteX240" fmla="*/ 550809 w 801384"/>
                <a:gd name="connsiteY240" fmla="*/ 70896 h 92467"/>
                <a:gd name="connsiteX241" fmla="*/ 591626 w 801384"/>
                <a:gd name="connsiteY241" fmla="*/ 63668 h 92467"/>
                <a:gd name="connsiteX242" fmla="*/ 592836 w 801384"/>
                <a:gd name="connsiteY242" fmla="*/ 70772 h 92467"/>
                <a:gd name="connsiteX243" fmla="*/ 586694 w 801384"/>
                <a:gd name="connsiteY243" fmla="*/ 71497 h 92467"/>
                <a:gd name="connsiteX244" fmla="*/ 579829 w 801384"/>
                <a:gd name="connsiteY244" fmla="*/ 70171 h 92467"/>
                <a:gd name="connsiteX245" fmla="*/ 576338 w 801384"/>
                <a:gd name="connsiteY245" fmla="*/ 66442 h 92467"/>
                <a:gd name="connsiteX246" fmla="*/ 575375 w 801384"/>
                <a:gd name="connsiteY246" fmla="*/ 56810 h 92467"/>
                <a:gd name="connsiteX247" fmla="*/ 575375 w 801384"/>
                <a:gd name="connsiteY247" fmla="*/ 29231 h 92467"/>
                <a:gd name="connsiteX248" fmla="*/ 569472 w 801384"/>
                <a:gd name="connsiteY248" fmla="*/ 29231 h 92467"/>
                <a:gd name="connsiteX249" fmla="*/ 569472 w 801384"/>
                <a:gd name="connsiteY249" fmla="*/ 22974 h 92467"/>
                <a:gd name="connsiteX250" fmla="*/ 575375 w 801384"/>
                <a:gd name="connsiteY250" fmla="*/ 22974 h 92467"/>
                <a:gd name="connsiteX251" fmla="*/ 575375 w 801384"/>
                <a:gd name="connsiteY251" fmla="*/ 11055 h 92467"/>
                <a:gd name="connsiteX252" fmla="*/ 583443 w 801384"/>
                <a:gd name="connsiteY252" fmla="*/ 6238 h 92467"/>
                <a:gd name="connsiteX253" fmla="*/ 583443 w 801384"/>
                <a:gd name="connsiteY253" fmla="*/ 22974 h 92467"/>
                <a:gd name="connsiteX254" fmla="*/ 591626 w 801384"/>
                <a:gd name="connsiteY254" fmla="*/ 22974 h 92467"/>
                <a:gd name="connsiteX255" fmla="*/ 591626 w 801384"/>
                <a:gd name="connsiteY255" fmla="*/ 29231 h 92467"/>
                <a:gd name="connsiteX256" fmla="*/ 583443 w 801384"/>
                <a:gd name="connsiteY256" fmla="*/ 29231 h 92467"/>
                <a:gd name="connsiteX257" fmla="*/ 583443 w 801384"/>
                <a:gd name="connsiteY257" fmla="*/ 57287 h 92467"/>
                <a:gd name="connsiteX258" fmla="*/ 583805 w 801384"/>
                <a:gd name="connsiteY258" fmla="*/ 61741 h 92467"/>
                <a:gd name="connsiteX259" fmla="*/ 585246 w 801384"/>
                <a:gd name="connsiteY259" fmla="*/ 63306 h 92467"/>
                <a:gd name="connsiteX260" fmla="*/ 588020 w 801384"/>
                <a:gd name="connsiteY260" fmla="*/ 63907 h 92467"/>
                <a:gd name="connsiteX261" fmla="*/ 591626 w 801384"/>
                <a:gd name="connsiteY261" fmla="*/ 63668 h 92467"/>
                <a:gd name="connsiteX262" fmla="*/ 594038 w 801384"/>
                <a:gd name="connsiteY262" fmla="*/ 46931 h 92467"/>
                <a:gd name="connsiteX263" fmla="*/ 601381 w 801384"/>
                <a:gd name="connsiteY263" fmla="*/ 27189 h 92467"/>
                <a:gd name="connsiteX264" fmla="*/ 616430 w 801384"/>
                <a:gd name="connsiteY264" fmla="*/ 21891 h 92467"/>
                <a:gd name="connsiteX265" fmla="*/ 632566 w 801384"/>
                <a:gd name="connsiteY265" fmla="*/ 28391 h 92467"/>
                <a:gd name="connsiteX266" fmla="*/ 638946 w 801384"/>
                <a:gd name="connsiteY266" fmla="*/ 46215 h 92467"/>
                <a:gd name="connsiteX267" fmla="*/ 636180 w 801384"/>
                <a:gd name="connsiteY267" fmla="*/ 60778 h 92467"/>
                <a:gd name="connsiteX268" fmla="*/ 627989 w 801384"/>
                <a:gd name="connsiteY268" fmla="*/ 69085 h 92467"/>
                <a:gd name="connsiteX269" fmla="*/ 616430 w 801384"/>
                <a:gd name="connsiteY269" fmla="*/ 71974 h 92467"/>
                <a:gd name="connsiteX270" fmla="*/ 600179 w 801384"/>
                <a:gd name="connsiteY270" fmla="*/ 65594 h 92467"/>
                <a:gd name="connsiteX271" fmla="*/ 594038 w 801384"/>
                <a:gd name="connsiteY271" fmla="*/ 46931 h 92467"/>
                <a:gd name="connsiteX272" fmla="*/ 602344 w 801384"/>
                <a:gd name="connsiteY272" fmla="*/ 46931 h 92467"/>
                <a:gd name="connsiteX273" fmla="*/ 606321 w 801384"/>
                <a:gd name="connsiteY273" fmla="*/ 60663 h 92467"/>
                <a:gd name="connsiteX274" fmla="*/ 616430 w 801384"/>
                <a:gd name="connsiteY274" fmla="*/ 65232 h 92467"/>
                <a:gd name="connsiteX275" fmla="*/ 626548 w 801384"/>
                <a:gd name="connsiteY275" fmla="*/ 60663 h 92467"/>
                <a:gd name="connsiteX276" fmla="*/ 630516 w 801384"/>
                <a:gd name="connsiteY276" fmla="*/ 46692 h 92467"/>
                <a:gd name="connsiteX277" fmla="*/ 626425 w 801384"/>
                <a:gd name="connsiteY277" fmla="*/ 33207 h 92467"/>
                <a:gd name="connsiteX278" fmla="*/ 616430 w 801384"/>
                <a:gd name="connsiteY278" fmla="*/ 28630 h 92467"/>
                <a:gd name="connsiteX279" fmla="*/ 606321 w 801384"/>
                <a:gd name="connsiteY279" fmla="*/ 33207 h 92467"/>
                <a:gd name="connsiteX280" fmla="*/ 602344 w 801384"/>
                <a:gd name="connsiteY280" fmla="*/ 46931 h 92467"/>
                <a:gd name="connsiteX281" fmla="*/ 650867 w 801384"/>
                <a:gd name="connsiteY281" fmla="*/ 70896 h 92467"/>
                <a:gd name="connsiteX282" fmla="*/ 650867 w 801384"/>
                <a:gd name="connsiteY282" fmla="*/ 22974 h 92467"/>
                <a:gd name="connsiteX283" fmla="*/ 658210 w 801384"/>
                <a:gd name="connsiteY283" fmla="*/ 22974 h 92467"/>
                <a:gd name="connsiteX284" fmla="*/ 658210 w 801384"/>
                <a:gd name="connsiteY284" fmla="*/ 30195 h 92467"/>
                <a:gd name="connsiteX285" fmla="*/ 663265 w 801384"/>
                <a:gd name="connsiteY285" fmla="*/ 23575 h 92467"/>
                <a:gd name="connsiteX286" fmla="*/ 668566 w 801384"/>
                <a:gd name="connsiteY286" fmla="*/ 21891 h 92467"/>
                <a:gd name="connsiteX287" fmla="*/ 676873 w 801384"/>
                <a:gd name="connsiteY287" fmla="*/ 24415 h 92467"/>
                <a:gd name="connsiteX288" fmla="*/ 674099 w 801384"/>
                <a:gd name="connsiteY288" fmla="*/ 32005 h 92467"/>
                <a:gd name="connsiteX289" fmla="*/ 668204 w 801384"/>
                <a:gd name="connsiteY289" fmla="*/ 30195 h 92467"/>
                <a:gd name="connsiteX290" fmla="*/ 663265 w 801384"/>
                <a:gd name="connsiteY290" fmla="*/ 31882 h 92467"/>
                <a:gd name="connsiteX291" fmla="*/ 660376 w 801384"/>
                <a:gd name="connsiteY291" fmla="*/ 36336 h 92467"/>
                <a:gd name="connsiteX292" fmla="*/ 658934 w 801384"/>
                <a:gd name="connsiteY292" fmla="*/ 45729 h 92467"/>
                <a:gd name="connsiteX293" fmla="*/ 658934 w 801384"/>
                <a:gd name="connsiteY293" fmla="*/ 70896 h 92467"/>
                <a:gd name="connsiteX294" fmla="*/ 650867 w 801384"/>
                <a:gd name="connsiteY294" fmla="*/ 70896 h 92467"/>
                <a:gd name="connsiteX295" fmla="*/ 681805 w 801384"/>
                <a:gd name="connsiteY295" fmla="*/ 14064 h 92467"/>
                <a:gd name="connsiteX296" fmla="*/ 681805 w 801384"/>
                <a:gd name="connsiteY296" fmla="*/ 4674 h 92467"/>
                <a:gd name="connsiteX297" fmla="*/ 689996 w 801384"/>
                <a:gd name="connsiteY297" fmla="*/ 4674 h 92467"/>
                <a:gd name="connsiteX298" fmla="*/ 689996 w 801384"/>
                <a:gd name="connsiteY298" fmla="*/ 14064 h 92467"/>
                <a:gd name="connsiteX299" fmla="*/ 681805 w 801384"/>
                <a:gd name="connsiteY299" fmla="*/ 14064 h 92467"/>
                <a:gd name="connsiteX300" fmla="*/ 681805 w 801384"/>
                <a:gd name="connsiteY300" fmla="*/ 70896 h 92467"/>
                <a:gd name="connsiteX301" fmla="*/ 681805 w 801384"/>
                <a:gd name="connsiteY301" fmla="*/ 22974 h 92467"/>
                <a:gd name="connsiteX302" fmla="*/ 689996 w 801384"/>
                <a:gd name="connsiteY302" fmla="*/ 22974 h 92467"/>
                <a:gd name="connsiteX303" fmla="*/ 689996 w 801384"/>
                <a:gd name="connsiteY303" fmla="*/ 70896 h 92467"/>
                <a:gd name="connsiteX304" fmla="*/ 681805 w 801384"/>
                <a:gd name="connsiteY304" fmla="*/ 70896 h 92467"/>
                <a:gd name="connsiteX305" fmla="*/ 704922 w 801384"/>
                <a:gd name="connsiteY305" fmla="*/ 70896 h 92467"/>
                <a:gd name="connsiteX306" fmla="*/ 704922 w 801384"/>
                <a:gd name="connsiteY306" fmla="*/ 22974 h 92467"/>
                <a:gd name="connsiteX307" fmla="*/ 712150 w 801384"/>
                <a:gd name="connsiteY307" fmla="*/ 22974 h 92467"/>
                <a:gd name="connsiteX308" fmla="*/ 712150 w 801384"/>
                <a:gd name="connsiteY308" fmla="*/ 29717 h 92467"/>
                <a:gd name="connsiteX309" fmla="*/ 727438 w 801384"/>
                <a:gd name="connsiteY309" fmla="*/ 21891 h 92467"/>
                <a:gd name="connsiteX310" fmla="*/ 735390 w 801384"/>
                <a:gd name="connsiteY310" fmla="*/ 23452 h 92467"/>
                <a:gd name="connsiteX311" fmla="*/ 740922 w 801384"/>
                <a:gd name="connsiteY311" fmla="*/ 27551 h 92467"/>
                <a:gd name="connsiteX312" fmla="*/ 743450 w 801384"/>
                <a:gd name="connsiteY312" fmla="*/ 33446 h 92467"/>
                <a:gd name="connsiteX313" fmla="*/ 743812 w 801384"/>
                <a:gd name="connsiteY313" fmla="*/ 41398 h 92467"/>
                <a:gd name="connsiteX314" fmla="*/ 743812 w 801384"/>
                <a:gd name="connsiteY314" fmla="*/ 70896 h 92467"/>
                <a:gd name="connsiteX315" fmla="*/ 735744 w 801384"/>
                <a:gd name="connsiteY315" fmla="*/ 70896 h 92467"/>
                <a:gd name="connsiteX316" fmla="*/ 735744 w 801384"/>
                <a:gd name="connsiteY316" fmla="*/ 41753 h 92467"/>
                <a:gd name="connsiteX317" fmla="*/ 734781 w 801384"/>
                <a:gd name="connsiteY317" fmla="*/ 34294 h 92467"/>
                <a:gd name="connsiteX318" fmla="*/ 731414 w 801384"/>
                <a:gd name="connsiteY318" fmla="*/ 30441 h 92467"/>
                <a:gd name="connsiteX319" fmla="*/ 725758 w 801384"/>
                <a:gd name="connsiteY319" fmla="*/ 28877 h 92467"/>
                <a:gd name="connsiteX320" fmla="*/ 716727 w 801384"/>
                <a:gd name="connsiteY320" fmla="*/ 32244 h 92467"/>
                <a:gd name="connsiteX321" fmla="*/ 712990 w 801384"/>
                <a:gd name="connsiteY321" fmla="*/ 44643 h 92467"/>
                <a:gd name="connsiteX322" fmla="*/ 712990 w 801384"/>
                <a:gd name="connsiteY322" fmla="*/ 70896 h 92467"/>
                <a:gd name="connsiteX323" fmla="*/ 704922 w 801384"/>
                <a:gd name="connsiteY323" fmla="*/ 70896 h 92467"/>
                <a:gd name="connsiteX324" fmla="*/ 757297 w 801384"/>
                <a:gd name="connsiteY324" fmla="*/ 74864 h 92467"/>
                <a:gd name="connsiteX325" fmla="*/ 765249 w 801384"/>
                <a:gd name="connsiteY325" fmla="*/ 76074 h 92467"/>
                <a:gd name="connsiteX326" fmla="*/ 768015 w 801384"/>
                <a:gd name="connsiteY326" fmla="*/ 81368 h 92467"/>
                <a:gd name="connsiteX327" fmla="*/ 776199 w 801384"/>
                <a:gd name="connsiteY327" fmla="*/ 83656 h 92467"/>
                <a:gd name="connsiteX328" fmla="*/ 784868 w 801384"/>
                <a:gd name="connsiteY328" fmla="*/ 81368 h 92467"/>
                <a:gd name="connsiteX329" fmla="*/ 789082 w 801384"/>
                <a:gd name="connsiteY329" fmla="*/ 75111 h 92467"/>
                <a:gd name="connsiteX330" fmla="*/ 789684 w 801384"/>
                <a:gd name="connsiteY330" fmla="*/ 64631 h 92467"/>
                <a:gd name="connsiteX331" fmla="*/ 776445 w 801384"/>
                <a:gd name="connsiteY331" fmla="*/ 70896 h 92467"/>
                <a:gd name="connsiteX332" fmla="*/ 761150 w 801384"/>
                <a:gd name="connsiteY332" fmla="*/ 63791 h 92467"/>
                <a:gd name="connsiteX333" fmla="*/ 755733 w 801384"/>
                <a:gd name="connsiteY333" fmla="*/ 46692 h 92467"/>
                <a:gd name="connsiteX334" fmla="*/ 758144 w 801384"/>
                <a:gd name="connsiteY334" fmla="*/ 34047 h 92467"/>
                <a:gd name="connsiteX335" fmla="*/ 765365 w 801384"/>
                <a:gd name="connsiteY335" fmla="*/ 25024 h 92467"/>
                <a:gd name="connsiteX336" fmla="*/ 776445 w 801384"/>
                <a:gd name="connsiteY336" fmla="*/ 21891 h 92467"/>
                <a:gd name="connsiteX337" fmla="*/ 790531 w 801384"/>
                <a:gd name="connsiteY337" fmla="*/ 28754 h 92467"/>
                <a:gd name="connsiteX338" fmla="*/ 790531 w 801384"/>
                <a:gd name="connsiteY338" fmla="*/ 22974 h 92467"/>
                <a:gd name="connsiteX339" fmla="*/ 797998 w 801384"/>
                <a:gd name="connsiteY339" fmla="*/ 22974 h 92467"/>
                <a:gd name="connsiteX340" fmla="*/ 797998 w 801384"/>
                <a:gd name="connsiteY340" fmla="*/ 64392 h 92467"/>
                <a:gd name="connsiteX341" fmla="*/ 795709 w 801384"/>
                <a:gd name="connsiteY341" fmla="*/ 80281 h 92467"/>
                <a:gd name="connsiteX342" fmla="*/ 788481 w 801384"/>
                <a:gd name="connsiteY342" fmla="*/ 87632 h 92467"/>
                <a:gd name="connsiteX343" fmla="*/ 776322 w 801384"/>
                <a:gd name="connsiteY343" fmla="*/ 90399 h 92467"/>
                <a:gd name="connsiteX344" fmla="*/ 762475 w 801384"/>
                <a:gd name="connsiteY344" fmla="*/ 86546 h 92467"/>
                <a:gd name="connsiteX345" fmla="*/ 757297 w 801384"/>
                <a:gd name="connsiteY345" fmla="*/ 74864 h 92467"/>
                <a:gd name="connsiteX346" fmla="*/ 764039 w 801384"/>
                <a:gd name="connsiteY346" fmla="*/ 46091 h 92467"/>
                <a:gd name="connsiteX347" fmla="*/ 767776 w 801384"/>
                <a:gd name="connsiteY347" fmla="*/ 59815 h 92467"/>
                <a:gd name="connsiteX348" fmla="*/ 777162 w 801384"/>
                <a:gd name="connsiteY348" fmla="*/ 64153 h 92467"/>
                <a:gd name="connsiteX349" fmla="*/ 786555 w 801384"/>
                <a:gd name="connsiteY349" fmla="*/ 59815 h 92467"/>
                <a:gd name="connsiteX350" fmla="*/ 790408 w 801384"/>
                <a:gd name="connsiteY350" fmla="*/ 46330 h 92467"/>
                <a:gd name="connsiteX351" fmla="*/ 786439 w 801384"/>
                <a:gd name="connsiteY351" fmla="*/ 33084 h 92467"/>
                <a:gd name="connsiteX352" fmla="*/ 777046 w 801384"/>
                <a:gd name="connsiteY352" fmla="*/ 28630 h 92467"/>
                <a:gd name="connsiteX353" fmla="*/ 767776 w 801384"/>
                <a:gd name="connsiteY353" fmla="*/ 33084 h 92467"/>
                <a:gd name="connsiteX354" fmla="*/ 764039 w 801384"/>
                <a:gd name="connsiteY354" fmla="*/ 4609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801384" h="92467">
                  <a:moveTo>
                    <a:pt x="4674" y="70896"/>
                  </a:moveTo>
                  <a:lnTo>
                    <a:pt x="4674" y="4674"/>
                  </a:lnTo>
                  <a:lnTo>
                    <a:pt x="29717" y="4674"/>
                  </a:lnTo>
                  <a:cubicBezTo>
                    <a:pt x="34055" y="4674"/>
                    <a:pt x="37384" y="4874"/>
                    <a:pt x="39711" y="5275"/>
                  </a:cubicBezTo>
                  <a:cubicBezTo>
                    <a:pt x="43001" y="5837"/>
                    <a:pt x="45737" y="6881"/>
                    <a:pt x="47902" y="8406"/>
                  </a:cubicBezTo>
                  <a:cubicBezTo>
                    <a:pt x="50152" y="9931"/>
                    <a:pt x="51917" y="12058"/>
                    <a:pt x="53196" y="14787"/>
                  </a:cubicBezTo>
                  <a:cubicBezTo>
                    <a:pt x="54560" y="17516"/>
                    <a:pt x="55246" y="20526"/>
                    <a:pt x="55246" y="23814"/>
                  </a:cubicBezTo>
                  <a:cubicBezTo>
                    <a:pt x="55246" y="29439"/>
                    <a:pt x="53442" y="34209"/>
                    <a:pt x="49828" y="38147"/>
                  </a:cubicBezTo>
                  <a:cubicBezTo>
                    <a:pt x="46299" y="41999"/>
                    <a:pt x="39834" y="43926"/>
                    <a:pt x="30441" y="43926"/>
                  </a:cubicBezTo>
                  <a:lnTo>
                    <a:pt x="13466" y="43926"/>
                  </a:lnTo>
                  <a:lnTo>
                    <a:pt x="13466" y="70896"/>
                  </a:lnTo>
                  <a:lnTo>
                    <a:pt x="4674" y="70896"/>
                  </a:lnTo>
                  <a:close/>
                  <a:moveTo>
                    <a:pt x="13466" y="36220"/>
                  </a:moveTo>
                  <a:lnTo>
                    <a:pt x="30564" y="36220"/>
                  </a:lnTo>
                  <a:cubicBezTo>
                    <a:pt x="36259" y="36220"/>
                    <a:pt x="40274" y="35172"/>
                    <a:pt x="42601" y="33084"/>
                  </a:cubicBezTo>
                  <a:cubicBezTo>
                    <a:pt x="45012" y="30919"/>
                    <a:pt x="46215" y="27914"/>
                    <a:pt x="46215" y="24061"/>
                  </a:cubicBezTo>
                  <a:cubicBezTo>
                    <a:pt x="46215" y="21329"/>
                    <a:pt x="45490" y="19001"/>
                    <a:pt x="44049" y="17075"/>
                  </a:cubicBezTo>
                  <a:cubicBezTo>
                    <a:pt x="42685" y="15068"/>
                    <a:pt x="40875" y="13744"/>
                    <a:pt x="38632" y="13101"/>
                  </a:cubicBezTo>
                  <a:cubicBezTo>
                    <a:pt x="37106" y="12700"/>
                    <a:pt x="34379" y="12499"/>
                    <a:pt x="30441" y="12499"/>
                  </a:cubicBezTo>
                  <a:lnTo>
                    <a:pt x="13466" y="12499"/>
                  </a:lnTo>
                  <a:lnTo>
                    <a:pt x="13466" y="36220"/>
                  </a:lnTo>
                  <a:close/>
                  <a:moveTo>
                    <a:pt x="65240" y="70896"/>
                  </a:moveTo>
                  <a:lnTo>
                    <a:pt x="65240" y="22974"/>
                  </a:lnTo>
                  <a:lnTo>
                    <a:pt x="72583" y="22974"/>
                  </a:lnTo>
                  <a:lnTo>
                    <a:pt x="72583" y="30195"/>
                  </a:lnTo>
                  <a:cubicBezTo>
                    <a:pt x="74433" y="26827"/>
                    <a:pt x="76112" y="24623"/>
                    <a:pt x="77638" y="23575"/>
                  </a:cubicBezTo>
                  <a:cubicBezTo>
                    <a:pt x="79249" y="22453"/>
                    <a:pt x="81013" y="21891"/>
                    <a:pt x="82939" y="21891"/>
                  </a:cubicBezTo>
                  <a:cubicBezTo>
                    <a:pt x="85667" y="21891"/>
                    <a:pt x="88434" y="22733"/>
                    <a:pt x="91246" y="24415"/>
                  </a:cubicBezTo>
                  <a:lnTo>
                    <a:pt x="88472" y="32005"/>
                  </a:lnTo>
                  <a:cubicBezTo>
                    <a:pt x="86469" y="30803"/>
                    <a:pt x="84504" y="30195"/>
                    <a:pt x="82577" y="30195"/>
                  </a:cubicBezTo>
                  <a:cubicBezTo>
                    <a:pt x="80728" y="30195"/>
                    <a:pt x="79087" y="30757"/>
                    <a:pt x="77638" y="31882"/>
                  </a:cubicBezTo>
                  <a:cubicBezTo>
                    <a:pt x="76274" y="32930"/>
                    <a:pt x="75311" y="34409"/>
                    <a:pt x="74748" y="36336"/>
                  </a:cubicBezTo>
                  <a:cubicBezTo>
                    <a:pt x="73785" y="39225"/>
                    <a:pt x="73307" y="42362"/>
                    <a:pt x="73307" y="45729"/>
                  </a:cubicBezTo>
                  <a:lnTo>
                    <a:pt x="73307" y="70896"/>
                  </a:lnTo>
                  <a:lnTo>
                    <a:pt x="65240" y="70896"/>
                  </a:lnTo>
                  <a:close/>
                  <a:moveTo>
                    <a:pt x="93173" y="46931"/>
                  </a:moveTo>
                  <a:cubicBezTo>
                    <a:pt x="93173" y="38023"/>
                    <a:pt x="95623" y="31443"/>
                    <a:pt x="100516" y="27189"/>
                  </a:cubicBezTo>
                  <a:cubicBezTo>
                    <a:pt x="104608" y="23660"/>
                    <a:pt x="109624" y="21891"/>
                    <a:pt x="115565" y="21891"/>
                  </a:cubicBezTo>
                  <a:cubicBezTo>
                    <a:pt x="122146" y="21891"/>
                    <a:pt x="127524" y="24061"/>
                    <a:pt x="131701" y="28391"/>
                  </a:cubicBezTo>
                  <a:cubicBezTo>
                    <a:pt x="135954" y="32645"/>
                    <a:pt x="138081" y="38586"/>
                    <a:pt x="138081" y="46215"/>
                  </a:cubicBezTo>
                  <a:cubicBezTo>
                    <a:pt x="138081" y="52394"/>
                    <a:pt x="137156" y="57249"/>
                    <a:pt x="135315" y="60778"/>
                  </a:cubicBezTo>
                  <a:cubicBezTo>
                    <a:pt x="133465" y="64315"/>
                    <a:pt x="130737" y="67081"/>
                    <a:pt x="127124" y="69085"/>
                  </a:cubicBezTo>
                  <a:cubicBezTo>
                    <a:pt x="123594" y="71011"/>
                    <a:pt x="119742" y="71974"/>
                    <a:pt x="115565" y="71974"/>
                  </a:cubicBezTo>
                  <a:cubicBezTo>
                    <a:pt x="108907" y="71974"/>
                    <a:pt x="103483" y="69848"/>
                    <a:pt x="99314" y="65594"/>
                  </a:cubicBezTo>
                  <a:cubicBezTo>
                    <a:pt x="95215" y="61264"/>
                    <a:pt x="93173" y="55037"/>
                    <a:pt x="93173" y="46931"/>
                  </a:cubicBezTo>
                  <a:close/>
                  <a:moveTo>
                    <a:pt x="101479" y="46931"/>
                  </a:moveTo>
                  <a:cubicBezTo>
                    <a:pt x="101479" y="53034"/>
                    <a:pt x="102805" y="57611"/>
                    <a:pt x="105455" y="60663"/>
                  </a:cubicBezTo>
                  <a:cubicBezTo>
                    <a:pt x="108183" y="63706"/>
                    <a:pt x="111551" y="65232"/>
                    <a:pt x="115565" y="65232"/>
                  </a:cubicBezTo>
                  <a:cubicBezTo>
                    <a:pt x="119657" y="65232"/>
                    <a:pt x="123032" y="63706"/>
                    <a:pt x="125683" y="60663"/>
                  </a:cubicBezTo>
                  <a:cubicBezTo>
                    <a:pt x="128326" y="57611"/>
                    <a:pt x="129651" y="52957"/>
                    <a:pt x="129651" y="46692"/>
                  </a:cubicBezTo>
                  <a:cubicBezTo>
                    <a:pt x="129651" y="40751"/>
                    <a:pt x="128287" y="36259"/>
                    <a:pt x="125559" y="33207"/>
                  </a:cubicBezTo>
                  <a:cubicBezTo>
                    <a:pt x="122909" y="30156"/>
                    <a:pt x="119580" y="28630"/>
                    <a:pt x="115565" y="28630"/>
                  </a:cubicBezTo>
                  <a:cubicBezTo>
                    <a:pt x="111551" y="28630"/>
                    <a:pt x="108183" y="30156"/>
                    <a:pt x="105455" y="33207"/>
                  </a:cubicBezTo>
                  <a:cubicBezTo>
                    <a:pt x="102805" y="36182"/>
                    <a:pt x="101479" y="40751"/>
                    <a:pt x="101479" y="46931"/>
                  </a:cubicBezTo>
                  <a:close/>
                  <a:moveTo>
                    <a:pt x="181425" y="53311"/>
                  </a:moveTo>
                  <a:lnTo>
                    <a:pt x="189370" y="54398"/>
                  </a:lnTo>
                  <a:cubicBezTo>
                    <a:pt x="188491" y="59853"/>
                    <a:pt x="186241" y="64153"/>
                    <a:pt x="182627" y="67282"/>
                  </a:cubicBezTo>
                  <a:cubicBezTo>
                    <a:pt x="179013" y="70410"/>
                    <a:pt x="174606" y="71974"/>
                    <a:pt x="169381" y="71974"/>
                  </a:cubicBezTo>
                  <a:cubicBezTo>
                    <a:pt x="162801" y="71974"/>
                    <a:pt x="157507" y="69848"/>
                    <a:pt x="153492" y="65594"/>
                  </a:cubicBezTo>
                  <a:cubicBezTo>
                    <a:pt x="149562" y="61264"/>
                    <a:pt x="147590" y="55084"/>
                    <a:pt x="147590" y="47054"/>
                  </a:cubicBezTo>
                  <a:cubicBezTo>
                    <a:pt x="147590" y="41915"/>
                    <a:pt x="148437" y="37422"/>
                    <a:pt x="150117" y="33570"/>
                  </a:cubicBezTo>
                  <a:cubicBezTo>
                    <a:pt x="151889" y="29640"/>
                    <a:pt x="154494" y="26704"/>
                    <a:pt x="157946" y="24777"/>
                  </a:cubicBezTo>
                  <a:cubicBezTo>
                    <a:pt x="161475" y="22851"/>
                    <a:pt x="165328" y="21891"/>
                    <a:pt x="169504" y="21891"/>
                  </a:cubicBezTo>
                  <a:cubicBezTo>
                    <a:pt x="174644" y="21891"/>
                    <a:pt x="178859" y="23213"/>
                    <a:pt x="182149" y="25864"/>
                  </a:cubicBezTo>
                  <a:cubicBezTo>
                    <a:pt x="185517" y="28430"/>
                    <a:pt x="187682" y="32167"/>
                    <a:pt x="188645" y="37060"/>
                  </a:cubicBezTo>
                  <a:lnTo>
                    <a:pt x="180701" y="38262"/>
                  </a:lnTo>
                  <a:cubicBezTo>
                    <a:pt x="179976" y="35057"/>
                    <a:pt x="178659" y="32645"/>
                    <a:pt x="176732" y="31042"/>
                  </a:cubicBezTo>
                  <a:cubicBezTo>
                    <a:pt x="174806" y="29355"/>
                    <a:pt x="172479" y="28515"/>
                    <a:pt x="169743" y="28515"/>
                  </a:cubicBezTo>
                  <a:cubicBezTo>
                    <a:pt x="165652" y="28515"/>
                    <a:pt x="162323" y="29994"/>
                    <a:pt x="159749" y="32969"/>
                  </a:cubicBezTo>
                  <a:cubicBezTo>
                    <a:pt x="157183" y="35858"/>
                    <a:pt x="155896" y="40474"/>
                    <a:pt x="155896" y="46816"/>
                  </a:cubicBezTo>
                  <a:cubicBezTo>
                    <a:pt x="155896" y="53311"/>
                    <a:pt x="157145" y="58012"/>
                    <a:pt x="159634" y="60901"/>
                  </a:cubicBezTo>
                  <a:cubicBezTo>
                    <a:pt x="162122" y="63791"/>
                    <a:pt x="165328" y="65232"/>
                    <a:pt x="169266" y="65232"/>
                  </a:cubicBezTo>
                  <a:cubicBezTo>
                    <a:pt x="172479" y="65232"/>
                    <a:pt x="175122" y="64269"/>
                    <a:pt x="177210" y="62342"/>
                  </a:cubicBezTo>
                  <a:cubicBezTo>
                    <a:pt x="179375" y="60416"/>
                    <a:pt x="180786" y="57411"/>
                    <a:pt x="181425" y="53311"/>
                  </a:cubicBezTo>
                  <a:close/>
                  <a:moveTo>
                    <a:pt x="229100" y="55484"/>
                  </a:moveTo>
                  <a:lnTo>
                    <a:pt x="237530" y="56448"/>
                  </a:lnTo>
                  <a:cubicBezTo>
                    <a:pt x="236251" y="61341"/>
                    <a:pt x="233800" y="65155"/>
                    <a:pt x="230186" y="67883"/>
                  </a:cubicBezTo>
                  <a:cubicBezTo>
                    <a:pt x="226572" y="70610"/>
                    <a:pt x="222003" y="71974"/>
                    <a:pt x="216462" y="71974"/>
                  </a:cubicBezTo>
                  <a:cubicBezTo>
                    <a:pt x="209481" y="71974"/>
                    <a:pt x="203902" y="69809"/>
                    <a:pt x="199726" y="65479"/>
                  </a:cubicBezTo>
                  <a:cubicBezTo>
                    <a:pt x="195634" y="61140"/>
                    <a:pt x="193585" y="55084"/>
                    <a:pt x="193585" y="47293"/>
                  </a:cubicBezTo>
                  <a:cubicBezTo>
                    <a:pt x="193585" y="39272"/>
                    <a:pt x="195673" y="33046"/>
                    <a:pt x="199849" y="28630"/>
                  </a:cubicBezTo>
                  <a:cubicBezTo>
                    <a:pt x="204018" y="24138"/>
                    <a:pt x="209396" y="21891"/>
                    <a:pt x="215977" y="21891"/>
                  </a:cubicBezTo>
                  <a:cubicBezTo>
                    <a:pt x="222404" y="21891"/>
                    <a:pt x="227620" y="24061"/>
                    <a:pt x="231635" y="28391"/>
                  </a:cubicBezTo>
                  <a:cubicBezTo>
                    <a:pt x="235727" y="32730"/>
                    <a:pt x="237768" y="38863"/>
                    <a:pt x="237768" y="46816"/>
                  </a:cubicBezTo>
                  <a:cubicBezTo>
                    <a:pt x="237768" y="47293"/>
                    <a:pt x="237768" y="48018"/>
                    <a:pt x="237768" y="48981"/>
                  </a:cubicBezTo>
                  <a:lnTo>
                    <a:pt x="202014" y="48981"/>
                  </a:lnTo>
                  <a:cubicBezTo>
                    <a:pt x="202338" y="54275"/>
                    <a:pt x="203818" y="58335"/>
                    <a:pt x="206468" y="61140"/>
                  </a:cubicBezTo>
                  <a:cubicBezTo>
                    <a:pt x="209119" y="63868"/>
                    <a:pt x="212448" y="65232"/>
                    <a:pt x="216462" y="65232"/>
                  </a:cubicBezTo>
                  <a:cubicBezTo>
                    <a:pt x="219429" y="65232"/>
                    <a:pt x="221957" y="64469"/>
                    <a:pt x="224045" y="62943"/>
                  </a:cubicBezTo>
                  <a:cubicBezTo>
                    <a:pt x="226210" y="61341"/>
                    <a:pt x="227898" y="58852"/>
                    <a:pt x="229100" y="55484"/>
                  </a:cubicBezTo>
                  <a:close/>
                  <a:moveTo>
                    <a:pt x="202492" y="42362"/>
                  </a:moveTo>
                  <a:lnTo>
                    <a:pt x="229223" y="42362"/>
                  </a:lnTo>
                  <a:cubicBezTo>
                    <a:pt x="228899" y="38262"/>
                    <a:pt x="227898" y="35219"/>
                    <a:pt x="226210" y="33207"/>
                  </a:cubicBezTo>
                  <a:cubicBezTo>
                    <a:pt x="223567" y="30079"/>
                    <a:pt x="220192" y="28515"/>
                    <a:pt x="216100" y="28515"/>
                  </a:cubicBezTo>
                  <a:cubicBezTo>
                    <a:pt x="212325" y="28515"/>
                    <a:pt x="209158" y="29755"/>
                    <a:pt x="206592" y="32244"/>
                  </a:cubicBezTo>
                  <a:cubicBezTo>
                    <a:pt x="204103" y="34733"/>
                    <a:pt x="202739" y="38108"/>
                    <a:pt x="202492" y="42362"/>
                  </a:cubicBezTo>
                  <a:close/>
                  <a:moveTo>
                    <a:pt x="247046" y="56563"/>
                  </a:moveTo>
                  <a:lnTo>
                    <a:pt x="254991" y="55361"/>
                  </a:lnTo>
                  <a:cubicBezTo>
                    <a:pt x="255468" y="58574"/>
                    <a:pt x="256717" y="61017"/>
                    <a:pt x="258720" y="62705"/>
                  </a:cubicBezTo>
                  <a:cubicBezTo>
                    <a:pt x="260808" y="64392"/>
                    <a:pt x="263737" y="65232"/>
                    <a:pt x="267512" y="65232"/>
                  </a:cubicBezTo>
                  <a:cubicBezTo>
                    <a:pt x="271203" y="65232"/>
                    <a:pt x="273931" y="64515"/>
                    <a:pt x="275696" y="63067"/>
                  </a:cubicBezTo>
                  <a:cubicBezTo>
                    <a:pt x="277545" y="61541"/>
                    <a:pt x="278470" y="59738"/>
                    <a:pt x="278470" y="57650"/>
                  </a:cubicBezTo>
                  <a:cubicBezTo>
                    <a:pt x="278470" y="55800"/>
                    <a:pt x="277668" y="54359"/>
                    <a:pt x="276058" y="53311"/>
                  </a:cubicBezTo>
                  <a:cubicBezTo>
                    <a:pt x="274933" y="52595"/>
                    <a:pt x="272166" y="51670"/>
                    <a:pt x="267751" y="50545"/>
                  </a:cubicBezTo>
                  <a:cubicBezTo>
                    <a:pt x="261810" y="49019"/>
                    <a:pt x="257680" y="47740"/>
                    <a:pt x="255353" y="46692"/>
                  </a:cubicBezTo>
                  <a:cubicBezTo>
                    <a:pt x="253103" y="45567"/>
                    <a:pt x="251377" y="44041"/>
                    <a:pt x="250175" y="42115"/>
                  </a:cubicBezTo>
                  <a:cubicBezTo>
                    <a:pt x="248973" y="40189"/>
                    <a:pt x="248364" y="38023"/>
                    <a:pt x="248364" y="35619"/>
                  </a:cubicBezTo>
                  <a:cubicBezTo>
                    <a:pt x="248364" y="33531"/>
                    <a:pt x="248849" y="31566"/>
                    <a:pt x="249812" y="29717"/>
                  </a:cubicBezTo>
                  <a:cubicBezTo>
                    <a:pt x="250776" y="27867"/>
                    <a:pt x="252101" y="26342"/>
                    <a:pt x="253789" y="25140"/>
                  </a:cubicBezTo>
                  <a:cubicBezTo>
                    <a:pt x="255068" y="24261"/>
                    <a:pt x="256794" y="23498"/>
                    <a:pt x="258959" y="22851"/>
                  </a:cubicBezTo>
                  <a:cubicBezTo>
                    <a:pt x="261132" y="22211"/>
                    <a:pt x="263498" y="21891"/>
                    <a:pt x="266064" y="21891"/>
                  </a:cubicBezTo>
                  <a:cubicBezTo>
                    <a:pt x="269762" y="21891"/>
                    <a:pt x="273006" y="22453"/>
                    <a:pt x="275819" y="23575"/>
                  </a:cubicBezTo>
                  <a:cubicBezTo>
                    <a:pt x="278708" y="24623"/>
                    <a:pt x="280835" y="26064"/>
                    <a:pt x="282199" y="27914"/>
                  </a:cubicBezTo>
                  <a:cubicBezTo>
                    <a:pt x="283563" y="29755"/>
                    <a:pt x="284488" y="32206"/>
                    <a:pt x="284965" y="35257"/>
                  </a:cubicBezTo>
                  <a:lnTo>
                    <a:pt x="277021" y="36336"/>
                  </a:lnTo>
                  <a:cubicBezTo>
                    <a:pt x="276705" y="33932"/>
                    <a:pt x="275657" y="32044"/>
                    <a:pt x="273892" y="30680"/>
                  </a:cubicBezTo>
                  <a:cubicBezTo>
                    <a:pt x="272205" y="29231"/>
                    <a:pt x="269762" y="28515"/>
                    <a:pt x="266549" y="28515"/>
                  </a:cubicBezTo>
                  <a:cubicBezTo>
                    <a:pt x="262858" y="28515"/>
                    <a:pt x="260207" y="29154"/>
                    <a:pt x="258605" y="30441"/>
                  </a:cubicBezTo>
                  <a:cubicBezTo>
                    <a:pt x="256994" y="31643"/>
                    <a:pt x="256193" y="33084"/>
                    <a:pt x="256193" y="34772"/>
                  </a:cubicBezTo>
                  <a:cubicBezTo>
                    <a:pt x="256193" y="35820"/>
                    <a:pt x="256516" y="36737"/>
                    <a:pt x="257156" y="37546"/>
                  </a:cubicBezTo>
                  <a:cubicBezTo>
                    <a:pt x="257880" y="38424"/>
                    <a:pt x="258920" y="39148"/>
                    <a:pt x="260284" y="39711"/>
                  </a:cubicBezTo>
                  <a:cubicBezTo>
                    <a:pt x="261093" y="40035"/>
                    <a:pt x="263498" y="40713"/>
                    <a:pt x="267512" y="41753"/>
                  </a:cubicBezTo>
                  <a:cubicBezTo>
                    <a:pt x="273291" y="43363"/>
                    <a:pt x="277306" y="44643"/>
                    <a:pt x="279548" y="45606"/>
                  </a:cubicBezTo>
                  <a:cubicBezTo>
                    <a:pt x="281798" y="46569"/>
                    <a:pt x="283563" y="47979"/>
                    <a:pt x="284850" y="49821"/>
                  </a:cubicBezTo>
                  <a:cubicBezTo>
                    <a:pt x="286137" y="51670"/>
                    <a:pt x="286776" y="53997"/>
                    <a:pt x="286776" y="56810"/>
                  </a:cubicBezTo>
                  <a:cubicBezTo>
                    <a:pt x="286776" y="59537"/>
                    <a:pt x="285975" y="62103"/>
                    <a:pt x="284364" y="64515"/>
                  </a:cubicBezTo>
                  <a:cubicBezTo>
                    <a:pt x="282839" y="66842"/>
                    <a:pt x="280596" y="68684"/>
                    <a:pt x="277622" y="70048"/>
                  </a:cubicBezTo>
                  <a:cubicBezTo>
                    <a:pt x="274655" y="71335"/>
                    <a:pt x="271280" y="71974"/>
                    <a:pt x="267512" y="71974"/>
                  </a:cubicBezTo>
                  <a:cubicBezTo>
                    <a:pt x="261248" y="71974"/>
                    <a:pt x="256478" y="70695"/>
                    <a:pt x="253180" y="68122"/>
                  </a:cubicBezTo>
                  <a:cubicBezTo>
                    <a:pt x="249974" y="65479"/>
                    <a:pt x="247925" y="61626"/>
                    <a:pt x="247046" y="56563"/>
                  </a:cubicBezTo>
                  <a:close/>
                  <a:moveTo>
                    <a:pt x="293280" y="56563"/>
                  </a:moveTo>
                  <a:lnTo>
                    <a:pt x="301224" y="55361"/>
                  </a:lnTo>
                  <a:cubicBezTo>
                    <a:pt x="301702" y="58574"/>
                    <a:pt x="302950" y="61017"/>
                    <a:pt x="304954" y="62705"/>
                  </a:cubicBezTo>
                  <a:cubicBezTo>
                    <a:pt x="307042" y="64392"/>
                    <a:pt x="309970" y="65232"/>
                    <a:pt x="313746" y="65232"/>
                  </a:cubicBezTo>
                  <a:cubicBezTo>
                    <a:pt x="317437" y="65232"/>
                    <a:pt x="320165" y="64515"/>
                    <a:pt x="321929" y="63067"/>
                  </a:cubicBezTo>
                  <a:cubicBezTo>
                    <a:pt x="323779" y="61541"/>
                    <a:pt x="324703" y="59738"/>
                    <a:pt x="324703" y="57650"/>
                  </a:cubicBezTo>
                  <a:cubicBezTo>
                    <a:pt x="324703" y="55800"/>
                    <a:pt x="323902" y="54359"/>
                    <a:pt x="322291" y="53311"/>
                  </a:cubicBezTo>
                  <a:cubicBezTo>
                    <a:pt x="321166" y="52595"/>
                    <a:pt x="318400" y="51670"/>
                    <a:pt x="313985" y="50545"/>
                  </a:cubicBezTo>
                  <a:cubicBezTo>
                    <a:pt x="308044" y="49019"/>
                    <a:pt x="303914" y="47740"/>
                    <a:pt x="301586" y="46692"/>
                  </a:cubicBezTo>
                  <a:cubicBezTo>
                    <a:pt x="299336" y="45567"/>
                    <a:pt x="297610" y="44041"/>
                    <a:pt x="296408" y="42115"/>
                  </a:cubicBezTo>
                  <a:cubicBezTo>
                    <a:pt x="295206" y="40189"/>
                    <a:pt x="294597" y="38023"/>
                    <a:pt x="294597" y="35619"/>
                  </a:cubicBezTo>
                  <a:cubicBezTo>
                    <a:pt x="294597" y="33531"/>
                    <a:pt x="295083" y="31566"/>
                    <a:pt x="296046" y="29717"/>
                  </a:cubicBezTo>
                  <a:cubicBezTo>
                    <a:pt x="297009" y="27867"/>
                    <a:pt x="298335" y="26342"/>
                    <a:pt x="300022" y="25140"/>
                  </a:cubicBezTo>
                  <a:cubicBezTo>
                    <a:pt x="301301" y="24261"/>
                    <a:pt x="303027" y="23498"/>
                    <a:pt x="305193" y="22851"/>
                  </a:cubicBezTo>
                  <a:cubicBezTo>
                    <a:pt x="307366" y="22211"/>
                    <a:pt x="309731" y="21891"/>
                    <a:pt x="312297" y="21891"/>
                  </a:cubicBezTo>
                  <a:cubicBezTo>
                    <a:pt x="315996" y="21891"/>
                    <a:pt x="319240" y="22453"/>
                    <a:pt x="322053" y="23575"/>
                  </a:cubicBezTo>
                  <a:cubicBezTo>
                    <a:pt x="324942" y="24623"/>
                    <a:pt x="327069" y="26064"/>
                    <a:pt x="328433" y="27914"/>
                  </a:cubicBezTo>
                  <a:cubicBezTo>
                    <a:pt x="329797" y="29755"/>
                    <a:pt x="330721" y="32206"/>
                    <a:pt x="331199" y="35257"/>
                  </a:cubicBezTo>
                  <a:lnTo>
                    <a:pt x="323255" y="36336"/>
                  </a:lnTo>
                  <a:cubicBezTo>
                    <a:pt x="322939" y="33932"/>
                    <a:pt x="321891" y="32044"/>
                    <a:pt x="320126" y="30680"/>
                  </a:cubicBezTo>
                  <a:cubicBezTo>
                    <a:pt x="318439" y="29231"/>
                    <a:pt x="315996" y="28515"/>
                    <a:pt x="312783" y="28515"/>
                  </a:cubicBezTo>
                  <a:cubicBezTo>
                    <a:pt x="309092" y="28515"/>
                    <a:pt x="306441" y="29154"/>
                    <a:pt x="304838" y="30441"/>
                  </a:cubicBezTo>
                  <a:cubicBezTo>
                    <a:pt x="303228" y="31643"/>
                    <a:pt x="302426" y="33084"/>
                    <a:pt x="302426" y="34772"/>
                  </a:cubicBezTo>
                  <a:cubicBezTo>
                    <a:pt x="302426" y="35820"/>
                    <a:pt x="302750" y="36737"/>
                    <a:pt x="303390" y="37546"/>
                  </a:cubicBezTo>
                  <a:cubicBezTo>
                    <a:pt x="304114" y="38424"/>
                    <a:pt x="305154" y="39148"/>
                    <a:pt x="306518" y="39711"/>
                  </a:cubicBezTo>
                  <a:cubicBezTo>
                    <a:pt x="307327" y="40035"/>
                    <a:pt x="309731" y="40713"/>
                    <a:pt x="313746" y="41753"/>
                  </a:cubicBezTo>
                  <a:cubicBezTo>
                    <a:pt x="319525" y="43363"/>
                    <a:pt x="323540" y="44643"/>
                    <a:pt x="325782" y="45606"/>
                  </a:cubicBezTo>
                  <a:cubicBezTo>
                    <a:pt x="328032" y="46569"/>
                    <a:pt x="329797" y="47979"/>
                    <a:pt x="331084" y="49821"/>
                  </a:cubicBezTo>
                  <a:cubicBezTo>
                    <a:pt x="332370" y="51670"/>
                    <a:pt x="333010" y="53997"/>
                    <a:pt x="333010" y="56810"/>
                  </a:cubicBezTo>
                  <a:cubicBezTo>
                    <a:pt x="333010" y="59537"/>
                    <a:pt x="332209" y="62103"/>
                    <a:pt x="330598" y="64515"/>
                  </a:cubicBezTo>
                  <a:cubicBezTo>
                    <a:pt x="329072" y="66842"/>
                    <a:pt x="326830" y="68684"/>
                    <a:pt x="323856" y="70048"/>
                  </a:cubicBezTo>
                  <a:cubicBezTo>
                    <a:pt x="320889" y="71335"/>
                    <a:pt x="317514" y="71974"/>
                    <a:pt x="313746" y="71974"/>
                  </a:cubicBezTo>
                  <a:cubicBezTo>
                    <a:pt x="307481" y="71974"/>
                    <a:pt x="302712" y="70695"/>
                    <a:pt x="299413" y="68122"/>
                  </a:cubicBezTo>
                  <a:cubicBezTo>
                    <a:pt x="296208" y="65479"/>
                    <a:pt x="294158" y="61626"/>
                    <a:pt x="293280" y="56563"/>
                  </a:cubicBezTo>
                  <a:close/>
                  <a:moveTo>
                    <a:pt x="365874" y="70896"/>
                  </a:moveTo>
                  <a:lnTo>
                    <a:pt x="365874" y="22974"/>
                  </a:lnTo>
                  <a:lnTo>
                    <a:pt x="373102" y="22974"/>
                  </a:lnTo>
                  <a:lnTo>
                    <a:pt x="373102" y="29717"/>
                  </a:lnTo>
                  <a:cubicBezTo>
                    <a:pt x="374628" y="27305"/>
                    <a:pt x="376632" y="25425"/>
                    <a:pt x="379120" y="24061"/>
                  </a:cubicBezTo>
                  <a:cubicBezTo>
                    <a:pt x="381609" y="22613"/>
                    <a:pt x="384460" y="21891"/>
                    <a:pt x="387674" y="21891"/>
                  </a:cubicBezTo>
                  <a:cubicBezTo>
                    <a:pt x="391203" y="21891"/>
                    <a:pt x="394092" y="22613"/>
                    <a:pt x="396342" y="24061"/>
                  </a:cubicBezTo>
                  <a:cubicBezTo>
                    <a:pt x="398670" y="25502"/>
                    <a:pt x="400272" y="27551"/>
                    <a:pt x="401159" y="30195"/>
                  </a:cubicBezTo>
                  <a:cubicBezTo>
                    <a:pt x="405011" y="24662"/>
                    <a:pt x="409943" y="21891"/>
                    <a:pt x="415961" y="21891"/>
                  </a:cubicBezTo>
                  <a:cubicBezTo>
                    <a:pt x="420777" y="21891"/>
                    <a:pt x="424429" y="23213"/>
                    <a:pt x="426918" y="25864"/>
                  </a:cubicBezTo>
                  <a:cubicBezTo>
                    <a:pt x="429492" y="28430"/>
                    <a:pt x="430771" y="32483"/>
                    <a:pt x="430771" y="38023"/>
                  </a:cubicBezTo>
                  <a:lnTo>
                    <a:pt x="430771" y="70896"/>
                  </a:lnTo>
                  <a:lnTo>
                    <a:pt x="422703" y="70896"/>
                  </a:lnTo>
                  <a:lnTo>
                    <a:pt x="422703" y="40674"/>
                  </a:lnTo>
                  <a:cubicBezTo>
                    <a:pt x="422703" y="37461"/>
                    <a:pt x="422426" y="35134"/>
                    <a:pt x="421863" y="33693"/>
                  </a:cubicBezTo>
                  <a:cubicBezTo>
                    <a:pt x="421386" y="32244"/>
                    <a:pt x="420461" y="31081"/>
                    <a:pt x="419097" y="30195"/>
                  </a:cubicBezTo>
                  <a:cubicBezTo>
                    <a:pt x="417733" y="29316"/>
                    <a:pt x="416084" y="28877"/>
                    <a:pt x="414158" y="28877"/>
                  </a:cubicBezTo>
                  <a:cubicBezTo>
                    <a:pt x="410791" y="28877"/>
                    <a:pt x="407978" y="29994"/>
                    <a:pt x="405728" y="32244"/>
                  </a:cubicBezTo>
                  <a:cubicBezTo>
                    <a:pt x="403563" y="34494"/>
                    <a:pt x="402476" y="38108"/>
                    <a:pt x="402476" y="43078"/>
                  </a:cubicBezTo>
                  <a:lnTo>
                    <a:pt x="402476" y="70896"/>
                  </a:lnTo>
                  <a:lnTo>
                    <a:pt x="394293" y="70896"/>
                  </a:lnTo>
                  <a:lnTo>
                    <a:pt x="394293" y="39711"/>
                  </a:lnTo>
                  <a:cubicBezTo>
                    <a:pt x="394293" y="36097"/>
                    <a:pt x="393607" y="33408"/>
                    <a:pt x="392243" y="31643"/>
                  </a:cubicBezTo>
                  <a:cubicBezTo>
                    <a:pt x="390964" y="29794"/>
                    <a:pt x="388837" y="28877"/>
                    <a:pt x="385863" y="28877"/>
                  </a:cubicBezTo>
                  <a:cubicBezTo>
                    <a:pt x="383536" y="28877"/>
                    <a:pt x="381409" y="29478"/>
                    <a:pt x="379483" y="30680"/>
                  </a:cubicBezTo>
                  <a:cubicBezTo>
                    <a:pt x="377556" y="31882"/>
                    <a:pt x="376154" y="33647"/>
                    <a:pt x="375268" y="35974"/>
                  </a:cubicBezTo>
                  <a:cubicBezTo>
                    <a:pt x="374389" y="38309"/>
                    <a:pt x="373942" y="41637"/>
                    <a:pt x="373942" y="45968"/>
                  </a:cubicBezTo>
                  <a:lnTo>
                    <a:pt x="373942" y="70896"/>
                  </a:lnTo>
                  <a:lnTo>
                    <a:pt x="365874" y="70896"/>
                  </a:lnTo>
                  <a:close/>
                  <a:moveTo>
                    <a:pt x="439925" y="46931"/>
                  </a:moveTo>
                  <a:cubicBezTo>
                    <a:pt x="439925" y="38023"/>
                    <a:pt x="442376" y="31443"/>
                    <a:pt x="447269" y="27189"/>
                  </a:cubicBezTo>
                  <a:cubicBezTo>
                    <a:pt x="451361" y="23660"/>
                    <a:pt x="456377" y="21891"/>
                    <a:pt x="462318" y="21891"/>
                  </a:cubicBezTo>
                  <a:cubicBezTo>
                    <a:pt x="468899" y="21891"/>
                    <a:pt x="474277" y="24061"/>
                    <a:pt x="478453" y="28391"/>
                  </a:cubicBezTo>
                  <a:cubicBezTo>
                    <a:pt x="482707" y="32645"/>
                    <a:pt x="484834" y="38586"/>
                    <a:pt x="484834" y="46215"/>
                  </a:cubicBezTo>
                  <a:cubicBezTo>
                    <a:pt x="484834" y="52394"/>
                    <a:pt x="483909" y="57249"/>
                    <a:pt x="482067" y="60778"/>
                  </a:cubicBezTo>
                  <a:cubicBezTo>
                    <a:pt x="480218" y="64315"/>
                    <a:pt x="477490" y="67081"/>
                    <a:pt x="473876" y="69085"/>
                  </a:cubicBezTo>
                  <a:cubicBezTo>
                    <a:pt x="470347" y="71011"/>
                    <a:pt x="466494" y="71974"/>
                    <a:pt x="462318" y="71974"/>
                  </a:cubicBezTo>
                  <a:cubicBezTo>
                    <a:pt x="455660" y="71974"/>
                    <a:pt x="450235" y="69848"/>
                    <a:pt x="446067" y="65594"/>
                  </a:cubicBezTo>
                  <a:cubicBezTo>
                    <a:pt x="441967" y="61264"/>
                    <a:pt x="439925" y="55037"/>
                    <a:pt x="439925" y="46931"/>
                  </a:cubicBezTo>
                  <a:close/>
                  <a:moveTo>
                    <a:pt x="448232" y="46931"/>
                  </a:moveTo>
                  <a:cubicBezTo>
                    <a:pt x="448232" y="53034"/>
                    <a:pt x="449557" y="57611"/>
                    <a:pt x="452208" y="60663"/>
                  </a:cubicBezTo>
                  <a:cubicBezTo>
                    <a:pt x="454936" y="63706"/>
                    <a:pt x="458303" y="65232"/>
                    <a:pt x="462318" y="65232"/>
                  </a:cubicBezTo>
                  <a:cubicBezTo>
                    <a:pt x="466410" y="65232"/>
                    <a:pt x="469785" y="63706"/>
                    <a:pt x="472435" y="60663"/>
                  </a:cubicBezTo>
                  <a:cubicBezTo>
                    <a:pt x="475079" y="57611"/>
                    <a:pt x="476404" y="52957"/>
                    <a:pt x="476404" y="46692"/>
                  </a:cubicBezTo>
                  <a:cubicBezTo>
                    <a:pt x="476404" y="40751"/>
                    <a:pt x="475040" y="36259"/>
                    <a:pt x="472312" y="33207"/>
                  </a:cubicBezTo>
                  <a:cubicBezTo>
                    <a:pt x="469661" y="30156"/>
                    <a:pt x="466333" y="28630"/>
                    <a:pt x="462318" y="28630"/>
                  </a:cubicBezTo>
                  <a:cubicBezTo>
                    <a:pt x="458303" y="28630"/>
                    <a:pt x="454936" y="30156"/>
                    <a:pt x="452208" y="33207"/>
                  </a:cubicBezTo>
                  <a:cubicBezTo>
                    <a:pt x="449557" y="36182"/>
                    <a:pt x="448232" y="40751"/>
                    <a:pt x="448232" y="46931"/>
                  </a:cubicBezTo>
                  <a:close/>
                  <a:moveTo>
                    <a:pt x="496870" y="70896"/>
                  </a:moveTo>
                  <a:lnTo>
                    <a:pt x="496870" y="22974"/>
                  </a:lnTo>
                  <a:lnTo>
                    <a:pt x="504098" y="22974"/>
                  </a:lnTo>
                  <a:lnTo>
                    <a:pt x="504098" y="29717"/>
                  </a:lnTo>
                  <a:cubicBezTo>
                    <a:pt x="507627" y="24500"/>
                    <a:pt x="512728" y="21891"/>
                    <a:pt x="519386" y="21891"/>
                  </a:cubicBezTo>
                  <a:cubicBezTo>
                    <a:pt x="522275" y="21891"/>
                    <a:pt x="524926" y="22413"/>
                    <a:pt x="527338" y="23452"/>
                  </a:cubicBezTo>
                  <a:cubicBezTo>
                    <a:pt x="529827" y="24500"/>
                    <a:pt x="531669" y="25864"/>
                    <a:pt x="532871" y="27551"/>
                  </a:cubicBezTo>
                  <a:cubicBezTo>
                    <a:pt x="534080" y="29231"/>
                    <a:pt x="534920" y="31204"/>
                    <a:pt x="535398" y="33446"/>
                  </a:cubicBezTo>
                  <a:cubicBezTo>
                    <a:pt x="535645" y="34972"/>
                    <a:pt x="535760" y="37623"/>
                    <a:pt x="535760" y="41398"/>
                  </a:cubicBezTo>
                  <a:lnTo>
                    <a:pt x="535760" y="70896"/>
                  </a:lnTo>
                  <a:lnTo>
                    <a:pt x="527692" y="70896"/>
                  </a:lnTo>
                  <a:lnTo>
                    <a:pt x="527692" y="41753"/>
                  </a:lnTo>
                  <a:cubicBezTo>
                    <a:pt x="527692" y="38386"/>
                    <a:pt x="527376" y="35897"/>
                    <a:pt x="526729" y="34294"/>
                  </a:cubicBezTo>
                  <a:cubicBezTo>
                    <a:pt x="526090" y="32683"/>
                    <a:pt x="524965" y="31404"/>
                    <a:pt x="523362" y="30441"/>
                  </a:cubicBezTo>
                  <a:cubicBezTo>
                    <a:pt x="521759" y="29393"/>
                    <a:pt x="519871" y="28877"/>
                    <a:pt x="517706" y="28877"/>
                  </a:cubicBezTo>
                  <a:cubicBezTo>
                    <a:pt x="514254" y="28877"/>
                    <a:pt x="511241" y="29994"/>
                    <a:pt x="508675" y="32244"/>
                  </a:cubicBezTo>
                  <a:cubicBezTo>
                    <a:pt x="506186" y="34409"/>
                    <a:pt x="504938" y="38547"/>
                    <a:pt x="504938" y="44643"/>
                  </a:cubicBezTo>
                  <a:lnTo>
                    <a:pt x="504938" y="70896"/>
                  </a:lnTo>
                  <a:lnTo>
                    <a:pt x="496870" y="70896"/>
                  </a:lnTo>
                  <a:close/>
                  <a:moveTo>
                    <a:pt x="550809" y="14064"/>
                  </a:moveTo>
                  <a:lnTo>
                    <a:pt x="550809" y="4674"/>
                  </a:lnTo>
                  <a:lnTo>
                    <a:pt x="559000" y="4674"/>
                  </a:lnTo>
                  <a:lnTo>
                    <a:pt x="559000" y="14064"/>
                  </a:lnTo>
                  <a:lnTo>
                    <a:pt x="550809" y="14064"/>
                  </a:lnTo>
                  <a:close/>
                  <a:moveTo>
                    <a:pt x="550809" y="70896"/>
                  </a:moveTo>
                  <a:lnTo>
                    <a:pt x="550809" y="22974"/>
                  </a:lnTo>
                  <a:lnTo>
                    <a:pt x="559000" y="22974"/>
                  </a:lnTo>
                  <a:lnTo>
                    <a:pt x="559000" y="70896"/>
                  </a:lnTo>
                  <a:lnTo>
                    <a:pt x="550809" y="70896"/>
                  </a:lnTo>
                  <a:close/>
                  <a:moveTo>
                    <a:pt x="591626" y="63668"/>
                  </a:moveTo>
                  <a:lnTo>
                    <a:pt x="592836" y="70772"/>
                  </a:lnTo>
                  <a:cubicBezTo>
                    <a:pt x="590509" y="71258"/>
                    <a:pt x="588459" y="71497"/>
                    <a:pt x="586694" y="71497"/>
                  </a:cubicBezTo>
                  <a:cubicBezTo>
                    <a:pt x="583720" y="71497"/>
                    <a:pt x="581431" y="71057"/>
                    <a:pt x="579829" y="70171"/>
                  </a:cubicBezTo>
                  <a:cubicBezTo>
                    <a:pt x="578226" y="69208"/>
                    <a:pt x="577062" y="67967"/>
                    <a:pt x="576338" y="66442"/>
                  </a:cubicBezTo>
                  <a:cubicBezTo>
                    <a:pt x="575698" y="64916"/>
                    <a:pt x="575375" y="61703"/>
                    <a:pt x="575375" y="56810"/>
                  </a:cubicBezTo>
                  <a:lnTo>
                    <a:pt x="575375" y="29231"/>
                  </a:lnTo>
                  <a:lnTo>
                    <a:pt x="569472" y="29231"/>
                  </a:lnTo>
                  <a:lnTo>
                    <a:pt x="569472" y="22974"/>
                  </a:lnTo>
                  <a:lnTo>
                    <a:pt x="575375" y="22974"/>
                  </a:lnTo>
                  <a:lnTo>
                    <a:pt x="575375" y="11055"/>
                  </a:lnTo>
                  <a:lnTo>
                    <a:pt x="583443" y="6238"/>
                  </a:lnTo>
                  <a:lnTo>
                    <a:pt x="583443" y="22974"/>
                  </a:lnTo>
                  <a:lnTo>
                    <a:pt x="591626" y="22974"/>
                  </a:lnTo>
                  <a:lnTo>
                    <a:pt x="591626" y="29231"/>
                  </a:lnTo>
                  <a:lnTo>
                    <a:pt x="583443" y="29231"/>
                  </a:lnTo>
                  <a:lnTo>
                    <a:pt x="583443" y="57287"/>
                  </a:lnTo>
                  <a:cubicBezTo>
                    <a:pt x="583443" y="59615"/>
                    <a:pt x="583558" y="61102"/>
                    <a:pt x="583805" y="61741"/>
                  </a:cubicBezTo>
                  <a:cubicBezTo>
                    <a:pt x="584121" y="62389"/>
                    <a:pt x="584606" y="62905"/>
                    <a:pt x="585246" y="63306"/>
                  </a:cubicBezTo>
                  <a:cubicBezTo>
                    <a:pt x="585893" y="63706"/>
                    <a:pt x="586810" y="63907"/>
                    <a:pt x="588020" y="63907"/>
                  </a:cubicBezTo>
                  <a:cubicBezTo>
                    <a:pt x="588983" y="63907"/>
                    <a:pt x="590185" y="63830"/>
                    <a:pt x="591626" y="63668"/>
                  </a:cubicBezTo>
                  <a:close/>
                  <a:moveTo>
                    <a:pt x="594038" y="46931"/>
                  </a:moveTo>
                  <a:cubicBezTo>
                    <a:pt x="594038" y="38023"/>
                    <a:pt x="596488" y="31443"/>
                    <a:pt x="601381" y="27189"/>
                  </a:cubicBezTo>
                  <a:cubicBezTo>
                    <a:pt x="605473" y="23660"/>
                    <a:pt x="610489" y="21891"/>
                    <a:pt x="616430" y="21891"/>
                  </a:cubicBezTo>
                  <a:cubicBezTo>
                    <a:pt x="623011" y="21891"/>
                    <a:pt x="628389" y="24061"/>
                    <a:pt x="632566" y="28391"/>
                  </a:cubicBezTo>
                  <a:cubicBezTo>
                    <a:pt x="636819" y="32645"/>
                    <a:pt x="638946" y="38586"/>
                    <a:pt x="638946" y="46215"/>
                  </a:cubicBezTo>
                  <a:cubicBezTo>
                    <a:pt x="638946" y="52394"/>
                    <a:pt x="638022" y="57249"/>
                    <a:pt x="636180" y="60778"/>
                  </a:cubicBezTo>
                  <a:cubicBezTo>
                    <a:pt x="634330" y="64315"/>
                    <a:pt x="631603" y="67081"/>
                    <a:pt x="627989" y="69085"/>
                  </a:cubicBezTo>
                  <a:cubicBezTo>
                    <a:pt x="624460" y="71011"/>
                    <a:pt x="620607" y="71974"/>
                    <a:pt x="616430" y="71974"/>
                  </a:cubicBezTo>
                  <a:cubicBezTo>
                    <a:pt x="609773" y="71974"/>
                    <a:pt x="604348" y="69848"/>
                    <a:pt x="600179" y="65594"/>
                  </a:cubicBezTo>
                  <a:cubicBezTo>
                    <a:pt x="596080" y="61264"/>
                    <a:pt x="594038" y="55037"/>
                    <a:pt x="594038" y="46931"/>
                  </a:cubicBezTo>
                  <a:close/>
                  <a:moveTo>
                    <a:pt x="602344" y="46931"/>
                  </a:moveTo>
                  <a:cubicBezTo>
                    <a:pt x="602344" y="53034"/>
                    <a:pt x="603670" y="57611"/>
                    <a:pt x="606321" y="60663"/>
                  </a:cubicBezTo>
                  <a:cubicBezTo>
                    <a:pt x="609048" y="63706"/>
                    <a:pt x="612416" y="65232"/>
                    <a:pt x="616430" y="65232"/>
                  </a:cubicBezTo>
                  <a:cubicBezTo>
                    <a:pt x="620522" y="65232"/>
                    <a:pt x="623897" y="63706"/>
                    <a:pt x="626548" y="60663"/>
                  </a:cubicBezTo>
                  <a:cubicBezTo>
                    <a:pt x="629191" y="57611"/>
                    <a:pt x="630516" y="52957"/>
                    <a:pt x="630516" y="46692"/>
                  </a:cubicBezTo>
                  <a:cubicBezTo>
                    <a:pt x="630516" y="40751"/>
                    <a:pt x="629152" y="36259"/>
                    <a:pt x="626425" y="33207"/>
                  </a:cubicBezTo>
                  <a:cubicBezTo>
                    <a:pt x="623774" y="30156"/>
                    <a:pt x="620445" y="28630"/>
                    <a:pt x="616430" y="28630"/>
                  </a:cubicBezTo>
                  <a:cubicBezTo>
                    <a:pt x="612416" y="28630"/>
                    <a:pt x="609048" y="30156"/>
                    <a:pt x="606321" y="33207"/>
                  </a:cubicBezTo>
                  <a:cubicBezTo>
                    <a:pt x="603670" y="36182"/>
                    <a:pt x="602344" y="40751"/>
                    <a:pt x="602344" y="46931"/>
                  </a:cubicBezTo>
                  <a:close/>
                  <a:moveTo>
                    <a:pt x="650867" y="70896"/>
                  </a:moveTo>
                  <a:lnTo>
                    <a:pt x="650867" y="22974"/>
                  </a:lnTo>
                  <a:lnTo>
                    <a:pt x="658210" y="22974"/>
                  </a:lnTo>
                  <a:lnTo>
                    <a:pt x="658210" y="30195"/>
                  </a:lnTo>
                  <a:cubicBezTo>
                    <a:pt x="660060" y="26827"/>
                    <a:pt x="661739" y="24623"/>
                    <a:pt x="663265" y="23575"/>
                  </a:cubicBezTo>
                  <a:cubicBezTo>
                    <a:pt x="664876" y="22453"/>
                    <a:pt x="666640" y="21891"/>
                    <a:pt x="668566" y="21891"/>
                  </a:cubicBezTo>
                  <a:cubicBezTo>
                    <a:pt x="671294" y="21891"/>
                    <a:pt x="674061" y="22733"/>
                    <a:pt x="676873" y="24415"/>
                  </a:cubicBezTo>
                  <a:lnTo>
                    <a:pt x="674099" y="32005"/>
                  </a:lnTo>
                  <a:cubicBezTo>
                    <a:pt x="672096" y="30803"/>
                    <a:pt x="670131" y="30195"/>
                    <a:pt x="668204" y="30195"/>
                  </a:cubicBezTo>
                  <a:cubicBezTo>
                    <a:pt x="666355" y="30195"/>
                    <a:pt x="664714" y="30757"/>
                    <a:pt x="663265" y="31882"/>
                  </a:cubicBezTo>
                  <a:cubicBezTo>
                    <a:pt x="661901" y="32930"/>
                    <a:pt x="660938" y="34409"/>
                    <a:pt x="660376" y="36336"/>
                  </a:cubicBezTo>
                  <a:cubicBezTo>
                    <a:pt x="659412" y="39225"/>
                    <a:pt x="658934" y="42362"/>
                    <a:pt x="658934" y="45729"/>
                  </a:cubicBezTo>
                  <a:lnTo>
                    <a:pt x="658934" y="70896"/>
                  </a:lnTo>
                  <a:lnTo>
                    <a:pt x="650867" y="70896"/>
                  </a:lnTo>
                  <a:close/>
                  <a:moveTo>
                    <a:pt x="681805" y="14064"/>
                  </a:moveTo>
                  <a:lnTo>
                    <a:pt x="681805" y="4674"/>
                  </a:lnTo>
                  <a:lnTo>
                    <a:pt x="689996" y="4674"/>
                  </a:lnTo>
                  <a:lnTo>
                    <a:pt x="689996" y="14064"/>
                  </a:lnTo>
                  <a:lnTo>
                    <a:pt x="681805" y="14064"/>
                  </a:lnTo>
                  <a:close/>
                  <a:moveTo>
                    <a:pt x="681805" y="70896"/>
                  </a:moveTo>
                  <a:lnTo>
                    <a:pt x="681805" y="22974"/>
                  </a:lnTo>
                  <a:lnTo>
                    <a:pt x="689996" y="22974"/>
                  </a:lnTo>
                  <a:lnTo>
                    <a:pt x="689996" y="70896"/>
                  </a:lnTo>
                  <a:lnTo>
                    <a:pt x="681805" y="70896"/>
                  </a:lnTo>
                  <a:close/>
                  <a:moveTo>
                    <a:pt x="704922" y="70896"/>
                  </a:moveTo>
                  <a:lnTo>
                    <a:pt x="704922" y="22974"/>
                  </a:lnTo>
                  <a:lnTo>
                    <a:pt x="712150" y="22974"/>
                  </a:lnTo>
                  <a:lnTo>
                    <a:pt x="712150" y="29717"/>
                  </a:lnTo>
                  <a:cubicBezTo>
                    <a:pt x="715679" y="24500"/>
                    <a:pt x="720780" y="21891"/>
                    <a:pt x="727438" y="21891"/>
                  </a:cubicBezTo>
                  <a:cubicBezTo>
                    <a:pt x="730327" y="21891"/>
                    <a:pt x="732978" y="22413"/>
                    <a:pt x="735390" y="23452"/>
                  </a:cubicBezTo>
                  <a:cubicBezTo>
                    <a:pt x="737878" y="24500"/>
                    <a:pt x="739720" y="25864"/>
                    <a:pt x="740922" y="27551"/>
                  </a:cubicBezTo>
                  <a:cubicBezTo>
                    <a:pt x="742132" y="29231"/>
                    <a:pt x="742972" y="31204"/>
                    <a:pt x="743450" y="33446"/>
                  </a:cubicBezTo>
                  <a:cubicBezTo>
                    <a:pt x="743696" y="34972"/>
                    <a:pt x="743812" y="37623"/>
                    <a:pt x="743812" y="41398"/>
                  </a:cubicBezTo>
                  <a:lnTo>
                    <a:pt x="743812" y="70896"/>
                  </a:lnTo>
                  <a:lnTo>
                    <a:pt x="735744" y="70896"/>
                  </a:lnTo>
                  <a:lnTo>
                    <a:pt x="735744" y="41753"/>
                  </a:lnTo>
                  <a:cubicBezTo>
                    <a:pt x="735744" y="38386"/>
                    <a:pt x="735428" y="35897"/>
                    <a:pt x="734781" y="34294"/>
                  </a:cubicBezTo>
                  <a:cubicBezTo>
                    <a:pt x="734141" y="32683"/>
                    <a:pt x="733016" y="31404"/>
                    <a:pt x="731414" y="30441"/>
                  </a:cubicBezTo>
                  <a:cubicBezTo>
                    <a:pt x="729811" y="29393"/>
                    <a:pt x="727923" y="28877"/>
                    <a:pt x="725758" y="28877"/>
                  </a:cubicBezTo>
                  <a:cubicBezTo>
                    <a:pt x="722305" y="28877"/>
                    <a:pt x="719293" y="29994"/>
                    <a:pt x="716727" y="32244"/>
                  </a:cubicBezTo>
                  <a:cubicBezTo>
                    <a:pt x="714238" y="34409"/>
                    <a:pt x="712990" y="38547"/>
                    <a:pt x="712990" y="44643"/>
                  </a:cubicBezTo>
                  <a:lnTo>
                    <a:pt x="712990" y="70896"/>
                  </a:lnTo>
                  <a:lnTo>
                    <a:pt x="704922" y="70896"/>
                  </a:lnTo>
                  <a:close/>
                  <a:moveTo>
                    <a:pt x="757297" y="74864"/>
                  </a:moveTo>
                  <a:lnTo>
                    <a:pt x="765249" y="76074"/>
                  </a:lnTo>
                  <a:cubicBezTo>
                    <a:pt x="765565" y="78478"/>
                    <a:pt x="766490" y="80243"/>
                    <a:pt x="768015" y="81368"/>
                  </a:cubicBezTo>
                  <a:cubicBezTo>
                    <a:pt x="770019" y="82893"/>
                    <a:pt x="772754" y="83656"/>
                    <a:pt x="776199" y="83656"/>
                  </a:cubicBezTo>
                  <a:cubicBezTo>
                    <a:pt x="779974" y="83656"/>
                    <a:pt x="782864" y="82893"/>
                    <a:pt x="784868" y="81368"/>
                  </a:cubicBezTo>
                  <a:cubicBezTo>
                    <a:pt x="786956" y="79842"/>
                    <a:pt x="788366" y="77754"/>
                    <a:pt x="789082" y="75111"/>
                  </a:cubicBezTo>
                  <a:cubicBezTo>
                    <a:pt x="789568" y="73423"/>
                    <a:pt x="789768" y="69932"/>
                    <a:pt x="789684" y="64631"/>
                  </a:cubicBezTo>
                  <a:cubicBezTo>
                    <a:pt x="786154" y="68807"/>
                    <a:pt x="781739" y="70896"/>
                    <a:pt x="776445" y="70896"/>
                  </a:cubicBezTo>
                  <a:cubicBezTo>
                    <a:pt x="769865" y="70896"/>
                    <a:pt x="764764" y="68522"/>
                    <a:pt x="761150" y="63791"/>
                  </a:cubicBezTo>
                  <a:cubicBezTo>
                    <a:pt x="757543" y="58975"/>
                    <a:pt x="755733" y="53273"/>
                    <a:pt x="755733" y="46692"/>
                  </a:cubicBezTo>
                  <a:cubicBezTo>
                    <a:pt x="755733" y="42115"/>
                    <a:pt x="756534" y="37900"/>
                    <a:pt x="758144" y="34047"/>
                  </a:cubicBezTo>
                  <a:cubicBezTo>
                    <a:pt x="759824" y="30117"/>
                    <a:pt x="762236" y="27105"/>
                    <a:pt x="765365" y="25024"/>
                  </a:cubicBezTo>
                  <a:cubicBezTo>
                    <a:pt x="768493" y="22936"/>
                    <a:pt x="772192" y="21891"/>
                    <a:pt x="776445" y="21891"/>
                  </a:cubicBezTo>
                  <a:cubicBezTo>
                    <a:pt x="782140" y="21891"/>
                    <a:pt x="786840" y="24176"/>
                    <a:pt x="790531" y="28754"/>
                  </a:cubicBezTo>
                  <a:lnTo>
                    <a:pt x="790531" y="22974"/>
                  </a:lnTo>
                  <a:lnTo>
                    <a:pt x="797998" y="22974"/>
                  </a:lnTo>
                  <a:lnTo>
                    <a:pt x="797998" y="64392"/>
                  </a:lnTo>
                  <a:cubicBezTo>
                    <a:pt x="797998" y="71859"/>
                    <a:pt x="797235" y="77153"/>
                    <a:pt x="795709" y="80281"/>
                  </a:cubicBezTo>
                  <a:cubicBezTo>
                    <a:pt x="794184" y="83417"/>
                    <a:pt x="791772" y="85860"/>
                    <a:pt x="788481" y="87632"/>
                  </a:cubicBezTo>
                  <a:cubicBezTo>
                    <a:pt x="785191" y="89474"/>
                    <a:pt x="781138" y="90399"/>
                    <a:pt x="776322" y="90399"/>
                  </a:cubicBezTo>
                  <a:cubicBezTo>
                    <a:pt x="770627" y="90399"/>
                    <a:pt x="766012" y="89112"/>
                    <a:pt x="762475" y="86546"/>
                  </a:cubicBezTo>
                  <a:cubicBezTo>
                    <a:pt x="758946" y="83980"/>
                    <a:pt x="757220" y="80081"/>
                    <a:pt x="757297" y="74864"/>
                  </a:cubicBezTo>
                  <a:close/>
                  <a:moveTo>
                    <a:pt x="764039" y="46091"/>
                  </a:moveTo>
                  <a:cubicBezTo>
                    <a:pt x="764039" y="52348"/>
                    <a:pt x="765287" y="56925"/>
                    <a:pt x="767776" y="59815"/>
                  </a:cubicBezTo>
                  <a:cubicBezTo>
                    <a:pt x="770265" y="62705"/>
                    <a:pt x="773394" y="64153"/>
                    <a:pt x="777162" y="64153"/>
                  </a:cubicBezTo>
                  <a:cubicBezTo>
                    <a:pt x="780938" y="64153"/>
                    <a:pt x="784066" y="62705"/>
                    <a:pt x="786555" y="59815"/>
                  </a:cubicBezTo>
                  <a:cubicBezTo>
                    <a:pt x="789129" y="56925"/>
                    <a:pt x="790408" y="52433"/>
                    <a:pt x="790408" y="46330"/>
                  </a:cubicBezTo>
                  <a:cubicBezTo>
                    <a:pt x="790408" y="40474"/>
                    <a:pt x="789082" y="36058"/>
                    <a:pt x="786439" y="33084"/>
                  </a:cubicBezTo>
                  <a:cubicBezTo>
                    <a:pt x="783866" y="30117"/>
                    <a:pt x="780737" y="28630"/>
                    <a:pt x="777046" y="28630"/>
                  </a:cubicBezTo>
                  <a:cubicBezTo>
                    <a:pt x="773432" y="28630"/>
                    <a:pt x="770342" y="30117"/>
                    <a:pt x="767776" y="33084"/>
                  </a:cubicBezTo>
                  <a:cubicBezTo>
                    <a:pt x="765287" y="35974"/>
                    <a:pt x="764039" y="40312"/>
                    <a:pt x="764039" y="46091"/>
                  </a:cubicBezTo>
                  <a:close/>
                </a:path>
              </a:pathLst>
            </a:custGeom>
            <a:solidFill>
              <a:srgbClr val="757575"/>
            </a:solidFill>
            <a:ln w="7703" cap="sq">
              <a:noFill/>
              <a:prstDash val="solid"/>
              <a:miter/>
            </a:ln>
          </p:spPr>
          <p:txBody>
            <a:bodyPr rtlCol="0" anchor="ctr"/>
            <a:lstStyle/>
            <a:p>
              <a:endParaRPr lang="en-US">
                <a:noFill/>
              </a:endParaRPr>
            </a:p>
          </p:txBody>
        </p:sp>
        <p:sp>
          <p:nvSpPr>
            <p:cNvPr id="1224" name="Freeform: Shape 1223">
              <a:extLst>
                <a:ext uri="{FF2B5EF4-FFF2-40B4-BE49-F238E27FC236}">
                  <a16:creationId xmlns:a16="http://schemas.microsoft.com/office/drawing/2014/main" id="{39EE0CD3-ECEF-497F-8BE0-50B3E58B3D90}"/>
                </a:ext>
              </a:extLst>
            </p:cNvPr>
            <p:cNvSpPr/>
            <p:nvPr/>
          </p:nvSpPr>
          <p:spPr>
            <a:xfrm>
              <a:off x="3657976" y="856136"/>
              <a:ext cx="616449" cy="92467"/>
            </a:xfrm>
            <a:custGeom>
              <a:avLst/>
              <a:gdLst>
                <a:gd name="connsiteX0" fmla="*/ 4674 w 616449"/>
                <a:gd name="connsiteY0" fmla="*/ 70888 h 92467"/>
                <a:gd name="connsiteX1" fmla="*/ 4674 w 616449"/>
                <a:gd name="connsiteY1" fmla="*/ 4674 h 92467"/>
                <a:gd name="connsiteX2" fmla="*/ 49343 w 616449"/>
                <a:gd name="connsiteY2" fmla="*/ 4674 h 92467"/>
                <a:gd name="connsiteX3" fmla="*/ 49343 w 616449"/>
                <a:gd name="connsiteY3" fmla="*/ 12495 h 92467"/>
                <a:gd name="connsiteX4" fmla="*/ 13466 w 616449"/>
                <a:gd name="connsiteY4" fmla="*/ 12495 h 92467"/>
                <a:gd name="connsiteX5" fmla="*/ 13466 w 616449"/>
                <a:gd name="connsiteY5" fmla="*/ 32969 h 92467"/>
                <a:gd name="connsiteX6" fmla="*/ 44527 w 616449"/>
                <a:gd name="connsiteY6" fmla="*/ 32969 h 92467"/>
                <a:gd name="connsiteX7" fmla="*/ 44527 w 616449"/>
                <a:gd name="connsiteY7" fmla="*/ 40790 h 92467"/>
                <a:gd name="connsiteX8" fmla="*/ 13466 w 616449"/>
                <a:gd name="connsiteY8" fmla="*/ 40790 h 92467"/>
                <a:gd name="connsiteX9" fmla="*/ 13466 w 616449"/>
                <a:gd name="connsiteY9" fmla="*/ 70888 h 92467"/>
                <a:gd name="connsiteX10" fmla="*/ 4674 w 616449"/>
                <a:gd name="connsiteY10" fmla="*/ 70888 h 92467"/>
                <a:gd name="connsiteX11" fmla="*/ 57164 w 616449"/>
                <a:gd name="connsiteY11" fmla="*/ 14059 h 92467"/>
                <a:gd name="connsiteX12" fmla="*/ 57164 w 616449"/>
                <a:gd name="connsiteY12" fmla="*/ 4674 h 92467"/>
                <a:gd name="connsiteX13" fmla="*/ 65355 w 616449"/>
                <a:gd name="connsiteY13" fmla="*/ 4674 h 92467"/>
                <a:gd name="connsiteX14" fmla="*/ 65355 w 616449"/>
                <a:gd name="connsiteY14" fmla="*/ 14059 h 92467"/>
                <a:gd name="connsiteX15" fmla="*/ 57164 w 616449"/>
                <a:gd name="connsiteY15" fmla="*/ 14059 h 92467"/>
                <a:gd name="connsiteX16" fmla="*/ 57164 w 616449"/>
                <a:gd name="connsiteY16" fmla="*/ 70888 h 92467"/>
                <a:gd name="connsiteX17" fmla="*/ 57164 w 616449"/>
                <a:gd name="connsiteY17" fmla="*/ 22974 h 92467"/>
                <a:gd name="connsiteX18" fmla="*/ 65355 w 616449"/>
                <a:gd name="connsiteY18" fmla="*/ 22974 h 92467"/>
                <a:gd name="connsiteX19" fmla="*/ 65355 w 616449"/>
                <a:gd name="connsiteY19" fmla="*/ 70888 h 92467"/>
                <a:gd name="connsiteX20" fmla="*/ 57164 w 616449"/>
                <a:gd name="connsiteY20" fmla="*/ 70888 h 92467"/>
                <a:gd name="connsiteX21" fmla="*/ 80042 w 616449"/>
                <a:gd name="connsiteY21" fmla="*/ 70888 h 92467"/>
                <a:gd name="connsiteX22" fmla="*/ 80042 w 616449"/>
                <a:gd name="connsiteY22" fmla="*/ 4674 h 92467"/>
                <a:gd name="connsiteX23" fmla="*/ 88233 w 616449"/>
                <a:gd name="connsiteY23" fmla="*/ 4674 h 92467"/>
                <a:gd name="connsiteX24" fmla="*/ 88233 w 616449"/>
                <a:gd name="connsiteY24" fmla="*/ 70888 h 92467"/>
                <a:gd name="connsiteX25" fmla="*/ 80042 w 616449"/>
                <a:gd name="connsiteY25" fmla="*/ 70888 h 92467"/>
                <a:gd name="connsiteX26" fmla="*/ 136147 w 616449"/>
                <a:gd name="connsiteY26" fmla="*/ 55477 h 92467"/>
                <a:gd name="connsiteX27" fmla="*/ 144577 w 616449"/>
                <a:gd name="connsiteY27" fmla="*/ 56440 h 92467"/>
                <a:gd name="connsiteX28" fmla="*/ 137233 w 616449"/>
                <a:gd name="connsiteY28" fmla="*/ 67883 h 92467"/>
                <a:gd name="connsiteX29" fmla="*/ 123510 w 616449"/>
                <a:gd name="connsiteY29" fmla="*/ 71974 h 92467"/>
                <a:gd name="connsiteX30" fmla="*/ 106773 w 616449"/>
                <a:gd name="connsiteY30" fmla="*/ 65471 h 92467"/>
                <a:gd name="connsiteX31" fmla="*/ 100632 w 616449"/>
                <a:gd name="connsiteY31" fmla="*/ 47293 h 92467"/>
                <a:gd name="connsiteX32" fmla="*/ 106896 w 616449"/>
                <a:gd name="connsiteY32" fmla="*/ 28630 h 92467"/>
                <a:gd name="connsiteX33" fmla="*/ 123024 w 616449"/>
                <a:gd name="connsiteY33" fmla="*/ 21888 h 92467"/>
                <a:gd name="connsiteX34" fmla="*/ 138682 w 616449"/>
                <a:gd name="connsiteY34" fmla="*/ 28391 h 92467"/>
                <a:gd name="connsiteX35" fmla="*/ 144816 w 616449"/>
                <a:gd name="connsiteY35" fmla="*/ 46808 h 92467"/>
                <a:gd name="connsiteX36" fmla="*/ 144816 w 616449"/>
                <a:gd name="connsiteY36" fmla="*/ 48981 h 92467"/>
                <a:gd name="connsiteX37" fmla="*/ 109062 w 616449"/>
                <a:gd name="connsiteY37" fmla="*/ 48981 h 92467"/>
                <a:gd name="connsiteX38" fmla="*/ 113515 w 616449"/>
                <a:gd name="connsiteY38" fmla="*/ 61140 h 92467"/>
                <a:gd name="connsiteX39" fmla="*/ 123510 w 616449"/>
                <a:gd name="connsiteY39" fmla="*/ 65232 h 92467"/>
                <a:gd name="connsiteX40" fmla="*/ 131092 w 616449"/>
                <a:gd name="connsiteY40" fmla="*/ 62943 h 92467"/>
                <a:gd name="connsiteX41" fmla="*/ 136147 w 616449"/>
                <a:gd name="connsiteY41" fmla="*/ 55477 h 92467"/>
                <a:gd name="connsiteX42" fmla="*/ 109539 w 616449"/>
                <a:gd name="connsiteY42" fmla="*/ 42354 h 92467"/>
                <a:gd name="connsiteX43" fmla="*/ 136270 w 616449"/>
                <a:gd name="connsiteY43" fmla="*/ 42354 h 92467"/>
                <a:gd name="connsiteX44" fmla="*/ 133257 w 616449"/>
                <a:gd name="connsiteY44" fmla="*/ 33207 h 92467"/>
                <a:gd name="connsiteX45" fmla="*/ 123147 w 616449"/>
                <a:gd name="connsiteY45" fmla="*/ 28507 h 92467"/>
                <a:gd name="connsiteX46" fmla="*/ 113639 w 616449"/>
                <a:gd name="connsiteY46" fmla="*/ 32244 h 92467"/>
                <a:gd name="connsiteX47" fmla="*/ 109539 w 616449"/>
                <a:gd name="connsiteY47" fmla="*/ 42354 h 92467"/>
                <a:gd name="connsiteX48" fmla="*/ 180454 w 616449"/>
                <a:gd name="connsiteY48" fmla="*/ 70888 h 92467"/>
                <a:gd name="connsiteX49" fmla="*/ 180454 w 616449"/>
                <a:gd name="connsiteY49" fmla="*/ 22974 h 92467"/>
                <a:gd name="connsiteX50" fmla="*/ 187682 w 616449"/>
                <a:gd name="connsiteY50" fmla="*/ 22974 h 92467"/>
                <a:gd name="connsiteX51" fmla="*/ 187682 w 616449"/>
                <a:gd name="connsiteY51" fmla="*/ 29717 h 92467"/>
                <a:gd name="connsiteX52" fmla="*/ 193700 w 616449"/>
                <a:gd name="connsiteY52" fmla="*/ 24053 h 92467"/>
                <a:gd name="connsiteX53" fmla="*/ 202253 w 616449"/>
                <a:gd name="connsiteY53" fmla="*/ 21888 h 92467"/>
                <a:gd name="connsiteX54" fmla="*/ 210922 w 616449"/>
                <a:gd name="connsiteY54" fmla="*/ 24053 h 92467"/>
                <a:gd name="connsiteX55" fmla="*/ 215738 w 616449"/>
                <a:gd name="connsiteY55" fmla="*/ 30195 h 92467"/>
                <a:gd name="connsiteX56" fmla="*/ 230541 w 616449"/>
                <a:gd name="connsiteY56" fmla="*/ 21888 h 92467"/>
                <a:gd name="connsiteX57" fmla="*/ 241498 w 616449"/>
                <a:gd name="connsiteY57" fmla="*/ 25864 h 92467"/>
                <a:gd name="connsiteX58" fmla="*/ 245351 w 616449"/>
                <a:gd name="connsiteY58" fmla="*/ 38023 h 92467"/>
                <a:gd name="connsiteX59" fmla="*/ 245351 w 616449"/>
                <a:gd name="connsiteY59" fmla="*/ 70888 h 92467"/>
                <a:gd name="connsiteX60" fmla="*/ 237283 w 616449"/>
                <a:gd name="connsiteY60" fmla="*/ 70888 h 92467"/>
                <a:gd name="connsiteX61" fmla="*/ 237283 w 616449"/>
                <a:gd name="connsiteY61" fmla="*/ 40674 h 92467"/>
                <a:gd name="connsiteX62" fmla="*/ 236443 w 616449"/>
                <a:gd name="connsiteY62" fmla="*/ 33685 h 92467"/>
                <a:gd name="connsiteX63" fmla="*/ 233677 w 616449"/>
                <a:gd name="connsiteY63" fmla="*/ 30195 h 92467"/>
                <a:gd name="connsiteX64" fmla="*/ 228738 w 616449"/>
                <a:gd name="connsiteY64" fmla="*/ 28869 h 92467"/>
                <a:gd name="connsiteX65" fmla="*/ 220308 w 616449"/>
                <a:gd name="connsiteY65" fmla="*/ 32244 h 92467"/>
                <a:gd name="connsiteX66" fmla="*/ 217056 w 616449"/>
                <a:gd name="connsiteY66" fmla="*/ 43078 h 92467"/>
                <a:gd name="connsiteX67" fmla="*/ 217056 w 616449"/>
                <a:gd name="connsiteY67" fmla="*/ 70888 h 92467"/>
                <a:gd name="connsiteX68" fmla="*/ 208872 w 616449"/>
                <a:gd name="connsiteY68" fmla="*/ 70888 h 92467"/>
                <a:gd name="connsiteX69" fmla="*/ 208872 w 616449"/>
                <a:gd name="connsiteY69" fmla="*/ 39711 h 92467"/>
                <a:gd name="connsiteX70" fmla="*/ 206823 w 616449"/>
                <a:gd name="connsiteY70" fmla="*/ 31643 h 92467"/>
                <a:gd name="connsiteX71" fmla="*/ 200443 w 616449"/>
                <a:gd name="connsiteY71" fmla="*/ 28869 h 92467"/>
                <a:gd name="connsiteX72" fmla="*/ 194062 w 616449"/>
                <a:gd name="connsiteY72" fmla="*/ 30680 h 92467"/>
                <a:gd name="connsiteX73" fmla="*/ 189847 w 616449"/>
                <a:gd name="connsiteY73" fmla="*/ 35974 h 92467"/>
                <a:gd name="connsiteX74" fmla="*/ 188522 w 616449"/>
                <a:gd name="connsiteY74" fmla="*/ 45968 h 92467"/>
                <a:gd name="connsiteX75" fmla="*/ 188522 w 616449"/>
                <a:gd name="connsiteY75" fmla="*/ 70888 h 92467"/>
                <a:gd name="connsiteX76" fmla="*/ 180454 w 616449"/>
                <a:gd name="connsiteY76" fmla="*/ 70888 h 92467"/>
                <a:gd name="connsiteX77" fmla="*/ 254505 w 616449"/>
                <a:gd name="connsiteY77" fmla="*/ 46931 h 92467"/>
                <a:gd name="connsiteX78" fmla="*/ 261849 w 616449"/>
                <a:gd name="connsiteY78" fmla="*/ 27189 h 92467"/>
                <a:gd name="connsiteX79" fmla="*/ 276898 w 616449"/>
                <a:gd name="connsiteY79" fmla="*/ 21888 h 92467"/>
                <a:gd name="connsiteX80" fmla="*/ 293033 w 616449"/>
                <a:gd name="connsiteY80" fmla="*/ 28391 h 92467"/>
                <a:gd name="connsiteX81" fmla="*/ 299413 w 616449"/>
                <a:gd name="connsiteY81" fmla="*/ 46207 h 92467"/>
                <a:gd name="connsiteX82" fmla="*/ 296647 w 616449"/>
                <a:gd name="connsiteY82" fmla="*/ 60778 h 92467"/>
                <a:gd name="connsiteX83" fmla="*/ 288456 w 616449"/>
                <a:gd name="connsiteY83" fmla="*/ 69085 h 92467"/>
                <a:gd name="connsiteX84" fmla="*/ 276898 w 616449"/>
                <a:gd name="connsiteY84" fmla="*/ 71974 h 92467"/>
                <a:gd name="connsiteX85" fmla="*/ 260646 w 616449"/>
                <a:gd name="connsiteY85" fmla="*/ 65594 h 92467"/>
                <a:gd name="connsiteX86" fmla="*/ 254505 w 616449"/>
                <a:gd name="connsiteY86" fmla="*/ 46931 h 92467"/>
                <a:gd name="connsiteX87" fmla="*/ 262812 w 616449"/>
                <a:gd name="connsiteY87" fmla="*/ 46931 h 92467"/>
                <a:gd name="connsiteX88" fmla="*/ 266788 w 616449"/>
                <a:gd name="connsiteY88" fmla="*/ 60655 h 92467"/>
                <a:gd name="connsiteX89" fmla="*/ 276898 w 616449"/>
                <a:gd name="connsiteY89" fmla="*/ 65232 h 92467"/>
                <a:gd name="connsiteX90" fmla="*/ 287015 w 616449"/>
                <a:gd name="connsiteY90" fmla="*/ 60655 h 92467"/>
                <a:gd name="connsiteX91" fmla="*/ 290984 w 616449"/>
                <a:gd name="connsiteY91" fmla="*/ 46692 h 92467"/>
                <a:gd name="connsiteX92" fmla="*/ 286892 w 616449"/>
                <a:gd name="connsiteY92" fmla="*/ 33207 h 92467"/>
                <a:gd name="connsiteX93" fmla="*/ 276898 w 616449"/>
                <a:gd name="connsiteY93" fmla="*/ 28630 h 92467"/>
                <a:gd name="connsiteX94" fmla="*/ 266788 w 616449"/>
                <a:gd name="connsiteY94" fmla="*/ 33207 h 92467"/>
                <a:gd name="connsiteX95" fmla="*/ 262812 w 616449"/>
                <a:gd name="connsiteY95" fmla="*/ 46931 h 92467"/>
                <a:gd name="connsiteX96" fmla="*/ 311450 w 616449"/>
                <a:gd name="connsiteY96" fmla="*/ 70888 h 92467"/>
                <a:gd name="connsiteX97" fmla="*/ 311450 w 616449"/>
                <a:gd name="connsiteY97" fmla="*/ 22974 h 92467"/>
                <a:gd name="connsiteX98" fmla="*/ 318677 w 616449"/>
                <a:gd name="connsiteY98" fmla="*/ 22974 h 92467"/>
                <a:gd name="connsiteX99" fmla="*/ 318677 w 616449"/>
                <a:gd name="connsiteY99" fmla="*/ 29717 h 92467"/>
                <a:gd name="connsiteX100" fmla="*/ 333966 w 616449"/>
                <a:gd name="connsiteY100" fmla="*/ 21888 h 92467"/>
                <a:gd name="connsiteX101" fmla="*/ 341918 w 616449"/>
                <a:gd name="connsiteY101" fmla="*/ 23452 h 92467"/>
                <a:gd name="connsiteX102" fmla="*/ 347450 w 616449"/>
                <a:gd name="connsiteY102" fmla="*/ 27544 h 92467"/>
                <a:gd name="connsiteX103" fmla="*/ 349978 w 616449"/>
                <a:gd name="connsiteY103" fmla="*/ 33446 h 92467"/>
                <a:gd name="connsiteX104" fmla="*/ 350340 w 616449"/>
                <a:gd name="connsiteY104" fmla="*/ 41391 h 92467"/>
                <a:gd name="connsiteX105" fmla="*/ 350340 w 616449"/>
                <a:gd name="connsiteY105" fmla="*/ 70888 h 92467"/>
                <a:gd name="connsiteX106" fmla="*/ 342272 w 616449"/>
                <a:gd name="connsiteY106" fmla="*/ 70888 h 92467"/>
                <a:gd name="connsiteX107" fmla="*/ 342272 w 616449"/>
                <a:gd name="connsiteY107" fmla="*/ 41753 h 92467"/>
                <a:gd name="connsiteX108" fmla="*/ 341309 w 616449"/>
                <a:gd name="connsiteY108" fmla="*/ 34286 h 92467"/>
                <a:gd name="connsiteX109" fmla="*/ 337942 w 616449"/>
                <a:gd name="connsiteY109" fmla="*/ 30433 h 92467"/>
                <a:gd name="connsiteX110" fmla="*/ 332286 w 616449"/>
                <a:gd name="connsiteY110" fmla="*/ 28869 h 92467"/>
                <a:gd name="connsiteX111" fmla="*/ 323255 w 616449"/>
                <a:gd name="connsiteY111" fmla="*/ 32244 h 92467"/>
                <a:gd name="connsiteX112" fmla="*/ 319517 w 616449"/>
                <a:gd name="connsiteY112" fmla="*/ 44643 h 92467"/>
                <a:gd name="connsiteX113" fmla="*/ 319517 w 616449"/>
                <a:gd name="connsiteY113" fmla="*/ 70888 h 92467"/>
                <a:gd name="connsiteX114" fmla="*/ 311450 w 616449"/>
                <a:gd name="connsiteY114" fmla="*/ 70888 h 92467"/>
                <a:gd name="connsiteX115" fmla="*/ 365389 w 616449"/>
                <a:gd name="connsiteY115" fmla="*/ 14059 h 92467"/>
                <a:gd name="connsiteX116" fmla="*/ 365389 w 616449"/>
                <a:gd name="connsiteY116" fmla="*/ 4674 h 92467"/>
                <a:gd name="connsiteX117" fmla="*/ 373580 w 616449"/>
                <a:gd name="connsiteY117" fmla="*/ 4674 h 92467"/>
                <a:gd name="connsiteX118" fmla="*/ 373580 w 616449"/>
                <a:gd name="connsiteY118" fmla="*/ 14059 h 92467"/>
                <a:gd name="connsiteX119" fmla="*/ 365389 w 616449"/>
                <a:gd name="connsiteY119" fmla="*/ 14059 h 92467"/>
                <a:gd name="connsiteX120" fmla="*/ 365389 w 616449"/>
                <a:gd name="connsiteY120" fmla="*/ 70888 h 92467"/>
                <a:gd name="connsiteX121" fmla="*/ 365389 w 616449"/>
                <a:gd name="connsiteY121" fmla="*/ 22974 h 92467"/>
                <a:gd name="connsiteX122" fmla="*/ 373580 w 616449"/>
                <a:gd name="connsiteY122" fmla="*/ 22974 h 92467"/>
                <a:gd name="connsiteX123" fmla="*/ 373580 w 616449"/>
                <a:gd name="connsiteY123" fmla="*/ 70888 h 92467"/>
                <a:gd name="connsiteX124" fmla="*/ 365389 w 616449"/>
                <a:gd name="connsiteY124" fmla="*/ 70888 h 92467"/>
                <a:gd name="connsiteX125" fmla="*/ 406206 w 616449"/>
                <a:gd name="connsiteY125" fmla="*/ 63668 h 92467"/>
                <a:gd name="connsiteX126" fmla="*/ 407415 w 616449"/>
                <a:gd name="connsiteY126" fmla="*/ 70772 h 92467"/>
                <a:gd name="connsiteX127" fmla="*/ 401274 w 616449"/>
                <a:gd name="connsiteY127" fmla="*/ 71497 h 92467"/>
                <a:gd name="connsiteX128" fmla="*/ 394408 w 616449"/>
                <a:gd name="connsiteY128" fmla="*/ 70171 h 92467"/>
                <a:gd name="connsiteX129" fmla="*/ 390918 w 616449"/>
                <a:gd name="connsiteY129" fmla="*/ 66434 h 92467"/>
                <a:gd name="connsiteX130" fmla="*/ 389954 w 616449"/>
                <a:gd name="connsiteY130" fmla="*/ 56802 h 92467"/>
                <a:gd name="connsiteX131" fmla="*/ 389954 w 616449"/>
                <a:gd name="connsiteY131" fmla="*/ 29231 h 92467"/>
                <a:gd name="connsiteX132" fmla="*/ 384052 w 616449"/>
                <a:gd name="connsiteY132" fmla="*/ 29231 h 92467"/>
                <a:gd name="connsiteX133" fmla="*/ 384052 w 616449"/>
                <a:gd name="connsiteY133" fmla="*/ 22974 h 92467"/>
                <a:gd name="connsiteX134" fmla="*/ 389954 w 616449"/>
                <a:gd name="connsiteY134" fmla="*/ 22974 h 92467"/>
                <a:gd name="connsiteX135" fmla="*/ 389954 w 616449"/>
                <a:gd name="connsiteY135" fmla="*/ 11054 h 92467"/>
                <a:gd name="connsiteX136" fmla="*/ 398022 w 616449"/>
                <a:gd name="connsiteY136" fmla="*/ 6238 h 92467"/>
                <a:gd name="connsiteX137" fmla="*/ 398022 w 616449"/>
                <a:gd name="connsiteY137" fmla="*/ 22974 h 92467"/>
                <a:gd name="connsiteX138" fmla="*/ 406206 w 616449"/>
                <a:gd name="connsiteY138" fmla="*/ 22974 h 92467"/>
                <a:gd name="connsiteX139" fmla="*/ 406206 w 616449"/>
                <a:gd name="connsiteY139" fmla="*/ 29231 h 92467"/>
                <a:gd name="connsiteX140" fmla="*/ 398022 w 616449"/>
                <a:gd name="connsiteY140" fmla="*/ 29231 h 92467"/>
                <a:gd name="connsiteX141" fmla="*/ 398022 w 616449"/>
                <a:gd name="connsiteY141" fmla="*/ 57288 h 92467"/>
                <a:gd name="connsiteX142" fmla="*/ 398384 w 616449"/>
                <a:gd name="connsiteY142" fmla="*/ 61741 h 92467"/>
                <a:gd name="connsiteX143" fmla="*/ 399825 w 616449"/>
                <a:gd name="connsiteY143" fmla="*/ 63306 h 92467"/>
                <a:gd name="connsiteX144" fmla="*/ 402599 w 616449"/>
                <a:gd name="connsiteY144" fmla="*/ 63907 h 92467"/>
                <a:gd name="connsiteX145" fmla="*/ 406206 w 616449"/>
                <a:gd name="connsiteY145" fmla="*/ 63668 h 92467"/>
                <a:gd name="connsiteX146" fmla="*/ 408617 w 616449"/>
                <a:gd name="connsiteY146" fmla="*/ 46931 h 92467"/>
                <a:gd name="connsiteX147" fmla="*/ 415961 w 616449"/>
                <a:gd name="connsiteY147" fmla="*/ 27189 h 92467"/>
                <a:gd name="connsiteX148" fmla="*/ 431010 w 616449"/>
                <a:gd name="connsiteY148" fmla="*/ 21888 h 92467"/>
                <a:gd name="connsiteX149" fmla="*/ 447146 w 616449"/>
                <a:gd name="connsiteY149" fmla="*/ 28391 h 92467"/>
                <a:gd name="connsiteX150" fmla="*/ 453526 w 616449"/>
                <a:gd name="connsiteY150" fmla="*/ 46207 h 92467"/>
                <a:gd name="connsiteX151" fmla="*/ 450760 w 616449"/>
                <a:gd name="connsiteY151" fmla="*/ 60778 h 92467"/>
                <a:gd name="connsiteX152" fmla="*/ 442568 w 616449"/>
                <a:gd name="connsiteY152" fmla="*/ 69085 h 92467"/>
                <a:gd name="connsiteX153" fmla="*/ 431010 w 616449"/>
                <a:gd name="connsiteY153" fmla="*/ 71974 h 92467"/>
                <a:gd name="connsiteX154" fmla="*/ 414759 w 616449"/>
                <a:gd name="connsiteY154" fmla="*/ 65594 h 92467"/>
                <a:gd name="connsiteX155" fmla="*/ 408617 w 616449"/>
                <a:gd name="connsiteY155" fmla="*/ 46931 h 92467"/>
                <a:gd name="connsiteX156" fmla="*/ 416924 w 616449"/>
                <a:gd name="connsiteY156" fmla="*/ 46931 h 92467"/>
                <a:gd name="connsiteX157" fmla="*/ 420900 w 616449"/>
                <a:gd name="connsiteY157" fmla="*/ 60655 h 92467"/>
                <a:gd name="connsiteX158" fmla="*/ 431010 w 616449"/>
                <a:gd name="connsiteY158" fmla="*/ 65232 h 92467"/>
                <a:gd name="connsiteX159" fmla="*/ 441128 w 616449"/>
                <a:gd name="connsiteY159" fmla="*/ 60655 h 92467"/>
                <a:gd name="connsiteX160" fmla="*/ 445096 w 616449"/>
                <a:gd name="connsiteY160" fmla="*/ 46692 h 92467"/>
                <a:gd name="connsiteX161" fmla="*/ 441004 w 616449"/>
                <a:gd name="connsiteY161" fmla="*/ 33207 h 92467"/>
                <a:gd name="connsiteX162" fmla="*/ 431010 w 616449"/>
                <a:gd name="connsiteY162" fmla="*/ 28630 h 92467"/>
                <a:gd name="connsiteX163" fmla="*/ 420900 w 616449"/>
                <a:gd name="connsiteY163" fmla="*/ 33207 h 92467"/>
                <a:gd name="connsiteX164" fmla="*/ 416924 w 616449"/>
                <a:gd name="connsiteY164" fmla="*/ 46931 h 92467"/>
                <a:gd name="connsiteX165" fmla="*/ 465446 w 616449"/>
                <a:gd name="connsiteY165" fmla="*/ 70888 h 92467"/>
                <a:gd name="connsiteX166" fmla="*/ 465446 w 616449"/>
                <a:gd name="connsiteY166" fmla="*/ 22974 h 92467"/>
                <a:gd name="connsiteX167" fmla="*/ 472790 w 616449"/>
                <a:gd name="connsiteY167" fmla="*/ 22974 h 92467"/>
                <a:gd name="connsiteX168" fmla="*/ 472790 w 616449"/>
                <a:gd name="connsiteY168" fmla="*/ 30195 h 92467"/>
                <a:gd name="connsiteX169" fmla="*/ 477845 w 616449"/>
                <a:gd name="connsiteY169" fmla="*/ 23575 h 92467"/>
                <a:gd name="connsiteX170" fmla="*/ 483146 w 616449"/>
                <a:gd name="connsiteY170" fmla="*/ 21888 h 92467"/>
                <a:gd name="connsiteX171" fmla="*/ 491453 w 616449"/>
                <a:gd name="connsiteY171" fmla="*/ 24415 h 92467"/>
                <a:gd name="connsiteX172" fmla="*/ 488679 w 616449"/>
                <a:gd name="connsiteY172" fmla="*/ 32005 h 92467"/>
                <a:gd name="connsiteX173" fmla="*/ 482784 w 616449"/>
                <a:gd name="connsiteY173" fmla="*/ 30195 h 92467"/>
                <a:gd name="connsiteX174" fmla="*/ 477845 w 616449"/>
                <a:gd name="connsiteY174" fmla="*/ 31882 h 92467"/>
                <a:gd name="connsiteX175" fmla="*/ 474955 w 616449"/>
                <a:gd name="connsiteY175" fmla="*/ 36336 h 92467"/>
                <a:gd name="connsiteX176" fmla="*/ 473514 w 616449"/>
                <a:gd name="connsiteY176" fmla="*/ 45729 h 92467"/>
                <a:gd name="connsiteX177" fmla="*/ 473514 w 616449"/>
                <a:gd name="connsiteY177" fmla="*/ 70888 h 92467"/>
                <a:gd name="connsiteX178" fmla="*/ 465446 w 616449"/>
                <a:gd name="connsiteY178" fmla="*/ 70888 h 92467"/>
                <a:gd name="connsiteX179" fmla="*/ 496384 w 616449"/>
                <a:gd name="connsiteY179" fmla="*/ 14059 h 92467"/>
                <a:gd name="connsiteX180" fmla="*/ 496384 w 616449"/>
                <a:gd name="connsiteY180" fmla="*/ 4674 h 92467"/>
                <a:gd name="connsiteX181" fmla="*/ 504576 w 616449"/>
                <a:gd name="connsiteY181" fmla="*/ 4674 h 92467"/>
                <a:gd name="connsiteX182" fmla="*/ 504576 w 616449"/>
                <a:gd name="connsiteY182" fmla="*/ 14059 h 92467"/>
                <a:gd name="connsiteX183" fmla="*/ 496384 w 616449"/>
                <a:gd name="connsiteY183" fmla="*/ 14059 h 92467"/>
                <a:gd name="connsiteX184" fmla="*/ 496384 w 616449"/>
                <a:gd name="connsiteY184" fmla="*/ 70888 h 92467"/>
                <a:gd name="connsiteX185" fmla="*/ 496384 w 616449"/>
                <a:gd name="connsiteY185" fmla="*/ 22974 h 92467"/>
                <a:gd name="connsiteX186" fmla="*/ 504576 w 616449"/>
                <a:gd name="connsiteY186" fmla="*/ 22974 h 92467"/>
                <a:gd name="connsiteX187" fmla="*/ 504576 w 616449"/>
                <a:gd name="connsiteY187" fmla="*/ 70888 h 92467"/>
                <a:gd name="connsiteX188" fmla="*/ 496384 w 616449"/>
                <a:gd name="connsiteY188" fmla="*/ 70888 h 92467"/>
                <a:gd name="connsiteX189" fmla="*/ 519501 w 616449"/>
                <a:gd name="connsiteY189" fmla="*/ 70888 h 92467"/>
                <a:gd name="connsiteX190" fmla="*/ 519501 w 616449"/>
                <a:gd name="connsiteY190" fmla="*/ 22974 h 92467"/>
                <a:gd name="connsiteX191" fmla="*/ 526729 w 616449"/>
                <a:gd name="connsiteY191" fmla="*/ 22974 h 92467"/>
                <a:gd name="connsiteX192" fmla="*/ 526729 w 616449"/>
                <a:gd name="connsiteY192" fmla="*/ 29717 h 92467"/>
                <a:gd name="connsiteX193" fmla="*/ 542017 w 616449"/>
                <a:gd name="connsiteY193" fmla="*/ 21888 h 92467"/>
                <a:gd name="connsiteX194" fmla="*/ 549969 w 616449"/>
                <a:gd name="connsiteY194" fmla="*/ 23452 h 92467"/>
                <a:gd name="connsiteX195" fmla="*/ 555502 w 616449"/>
                <a:gd name="connsiteY195" fmla="*/ 27544 h 92467"/>
                <a:gd name="connsiteX196" fmla="*/ 558030 w 616449"/>
                <a:gd name="connsiteY196" fmla="*/ 33446 h 92467"/>
                <a:gd name="connsiteX197" fmla="*/ 558392 w 616449"/>
                <a:gd name="connsiteY197" fmla="*/ 41391 h 92467"/>
                <a:gd name="connsiteX198" fmla="*/ 558392 w 616449"/>
                <a:gd name="connsiteY198" fmla="*/ 70888 h 92467"/>
                <a:gd name="connsiteX199" fmla="*/ 550324 w 616449"/>
                <a:gd name="connsiteY199" fmla="*/ 70888 h 92467"/>
                <a:gd name="connsiteX200" fmla="*/ 550324 w 616449"/>
                <a:gd name="connsiteY200" fmla="*/ 41753 h 92467"/>
                <a:gd name="connsiteX201" fmla="*/ 549361 w 616449"/>
                <a:gd name="connsiteY201" fmla="*/ 34286 h 92467"/>
                <a:gd name="connsiteX202" fmla="*/ 545993 w 616449"/>
                <a:gd name="connsiteY202" fmla="*/ 30433 h 92467"/>
                <a:gd name="connsiteX203" fmla="*/ 540337 w 616449"/>
                <a:gd name="connsiteY203" fmla="*/ 28869 h 92467"/>
                <a:gd name="connsiteX204" fmla="*/ 531306 w 616449"/>
                <a:gd name="connsiteY204" fmla="*/ 32244 h 92467"/>
                <a:gd name="connsiteX205" fmla="*/ 527569 w 616449"/>
                <a:gd name="connsiteY205" fmla="*/ 44643 h 92467"/>
                <a:gd name="connsiteX206" fmla="*/ 527569 w 616449"/>
                <a:gd name="connsiteY206" fmla="*/ 70888 h 92467"/>
                <a:gd name="connsiteX207" fmla="*/ 519501 w 616449"/>
                <a:gd name="connsiteY207" fmla="*/ 70888 h 92467"/>
                <a:gd name="connsiteX208" fmla="*/ 571876 w 616449"/>
                <a:gd name="connsiteY208" fmla="*/ 74864 h 92467"/>
                <a:gd name="connsiteX209" fmla="*/ 579829 w 616449"/>
                <a:gd name="connsiteY209" fmla="*/ 76066 h 92467"/>
                <a:gd name="connsiteX210" fmla="*/ 582595 w 616449"/>
                <a:gd name="connsiteY210" fmla="*/ 81368 h 92467"/>
                <a:gd name="connsiteX211" fmla="*/ 590778 w 616449"/>
                <a:gd name="connsiteY211" fmla="*/ 83656 h 92467"/>
                <a:gd name="connsiteX212" fmla="*/ 599447 w 616449"/>
                <a:gd name="connsiteY212" fmla="*/ 81368 h 92467"/>
                <a:gd name="connsiteX213" fmla="*/ 603662 w 616449"/>
                <a:gd name="connsiteY213" fmla="*/ 75103 h 92467"/>
                <a:gd name="connsiteX214" fmla="*/ 604263 w 616449"/>
                <a:gd name="connsiteY214" fmla="*/ 64631 h 92467"/>
                <a:gd name="connsiteX215" fmla="*/ 591025 w 616449"/>
                <a:gd name="connsiteY215" fmla="*/ 70888 h 92467"/>
                <a:gd name="connsiteX216" fmla="*/ 575729 w 616449"/>
                <a:gd name="connsiteY216" fmla="*/ 63791 h 92467"/>
                <a:gd name="connsiteX217" fmla="*/ 570312 w 616449"/>
                <a:gd name="connsiteY217" fmla="*/ 46692 h 92467"/>
                <a:gd name="connsiteX218" fmla="*/ 572724 w 616449"/>
                <a:gd name="connsiteY218" fmla="*/ 34047 h 92467"/>
                <a:gd name="connsiteX219" fmla="*/ 579944 w 616449"/>
                <a:gd name="connsiteY219" fmla="*/ 25016 h 92467"/>
                <a:gd name="connsiteX220" fmla="*/ 591025 w 616449"/>
                <a:gd name="connsiteY220" fmla="*/ 21888 h 92467"/>
                <a:gd name="connsiteX221" fmla="*/ 605111 w 616449"/>
                <a:gd name="connsiteY221" fmla="*/ 28754 h 92467"/>
                <a:gd name="connsiteX222" fmla="*/ 605111 w 616449"/>
                <a:gd name="connsiteY222" fmla="*/ 22974 h 92467"/>
                <a:gd name="connsiteX223" fmla="*/ 612577 w 616449"/>
                <a:gd name="connsiteY223" fmla="*/ 22974 h 92467"/>
                <a:gd name="connsiteX224" fmla="*/ 612577 w 616449"/>
                <a:gd name="connsiteY224" fmla="*/ 64392 h 92467"/>
                <a:gd name="connsiteX225" fmla="*/ 610289 w 616449"/>
                <a:gd name="connsiteY225" fmla="*/ 80281 h 92467"/>
                <a:gd name="connsiteX226" fmla="*/ 603061 w 616449"/>
                <a:gd name="connsiteY226" fmla="*/ 87625 h 92467"/>
                <a:gd name="connsiteX227" fmla="*/ 590902 w 616449"/>
                <a:gd name="connsiteY227" fmla="*/ 90399 h 92467"/>
                <a:gd name="connsiteX228" fmla="*/ 577055 w 616449"/>
                <a:gd name="connsiteY228" fmla="*/ 86546 h 92467"/>
                <a:gd name="connsiteX229" fmla="*/ 571876 w 616449"/>
                <a:gd name="connsiteY229" fmla="*/ 74864 h 92467"/>
                <a:gd name="connsiteX230" fmla="*/ 578619 w 616449"/>
                <a:gd name="connsiteY230" fmla="*/ 46091 h 92467"/>
                <a:gd name="connsiteX231" fmla="*/ 582356 w 616449"/>
                <a:gd name="connsiteY231" fmla="*/ 59815 h 92467"/>
                <a:gd name="connsiteX232" fmla="*/ 591742 w 616449"/>
                <a:gd name="connsiteY232" fmla="*/ 64146 h 92467"/>
                <a:gd name="connsiteX233" fmla="*/ 601135 w 616449"/>
                <a:gd name="connsiteY233" fmla="*/ 59815 h 92467"/>
                <a:gd name="connsiteX234" fmla="*/ 604988 w 616449"/>
                <a:gd name="connsiteY234" fmla="*/ 46330 h 92467"/>
                <a:gd name="connsiteX235" fmla="*/ 601019 w 616449"/>
                <a:gd name="connsiteY235" fmla="*/ 33084 h 92467"/>
                <a:gd name="connsiteX236" fmla="*/ 591626 w 616449"/>
                <a:gd name="connsiteY236" fmla="*/ 28630 h 92467"/>
                <a:gd name="connsiteX237" fmla="*/ 582356 w 616449"/>
                <a:gd name="connsiteY237" fmla="*/ 33084 h 92467"/>
                <a:gd name="connsiteX238" fmla="*/ 578619 w 616449"/>
                <a:gd name="connsiteY238" fmla="*/ 4609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616449" h="92467">
                  <a:moveTo>
                    <a:pt x="4674" y="70888"/>
                  </a:moveTo>
                  <a:lnTo>
                    <a:pt x="4674" y="4674"/>
                  </a:lnTo>
                  <a:lnTo>
                    <a:pt x="49343" y="4674"/>
                  </a:lnTo>
                  <a:lnTo>
                    <a:pt x="49343" y="12495"/>
                  </a:lnTo>
                  <a:lnTo>
                    <a:pt x="13466" y="12495"/>
                  </a:lnTo>
                  <a:lnTo>
                    <a:pt x="13466" y="32969"/>
                  </a:lnTo>
                  <a:lnTo>
                    <a:pt x="44527" y="32969"/>
                  </a:lnTo>
                  <a:lnTo>
                    <a:pt x="44527" y="40790"/>
                  </a:lnTo>
                  <a:lnTo>
                    <a:pt x="13466" y="40790"/>
                  </a:lnTo>
                  <a:lnTo>
                    <a:pt x="13466" y="70888"/>
                  </a:lnTo>
                  <a:lnTo>
                    <a:pt x="4674" y="70888"/>
                  </a:lnTo>
                  <a:close/>
                  <a:moveTo>
                    <a:pt x="57164" y="14059"/>
                  </a:moveTo>
                  <a:lnTo>
                    <a:pt x="57164" y="4674"/>
                  </a:lnTo>
                  <a:lnTo>
                    <a:pt x="65355" y="4674"/>
                  </a:lnTo>
                  <a:lnTo>
                    <a:pt x="65355" y="14059"/>
                  </a:lnTo>
                  <a:lnTo>
                    <a:pt x="57164" y="14059"/>
                  </a:lnTo>
                  <a:close/>
                  <a:moveTo>
                    <a:pt x="57164" y="70888"/>
                  </a:moveTo>
                  <a:lnTo>
                    <a:pt x="57164" y="22974"/>
                  </a:lnTo>
                  <a:lnTo>
                    <a:pt x="65355" y="22974"/>
                  </a:lnTo>
                  <a:lnTo>
                    <a:pt x="65355" y="70888"/>
                  </a:lnTo>
                  <a:lnTo>
                    <a:pt x="57164" y="70888"/>
                  </a:lnTo>
                  <a:close/>
                  <a:moveTo>
                    <a:pt x="80042" y="70888"/>
                  </a:moveTo>
                  <a:lnTo>
                    <a:pt x="80042" y="4674"/>
                  </a:lnTo>
                  <a:lnTo>
                    <a:pt x="88233" y="4674"/>
                  </a:lnTo>
                  <a:lnTo>
                    <a:pt x="88233" y="70888"/>
                  </a:lnTo>
                  <a:lnTo>
                    <a:pt x="80042" y="70888"/>
                  </a:lnTo>
                  <a:close/>
                  <a:moveTo>
                    <a:pt x="136147" y="55477"/>
                  </a:moveTo>
                  <a:lnTo>
                    <a:pt x="144577" y="56440"/>
                  </a:lnTo>
                  <a:cubicBezTo>
                    <a:pt x="143298" y="61341"/>
                    <a:pt x="140847" y="65155"/>
                    <a:pt x="137233" y="67883"/>
                  </a:cubicBezTo>
                  <a:cubicBezTo>
                    <a:pt x="133619" y="70610"/>
                    <a:pt x="129050" y="71974"/>
                    <a:pt x="123510" y="71974"/>
                  </a:cubicBezTo>
                  <a:cubicBezTo>
                    <a:pt x="116528" y="71974"/>
                    <a:pt x="110949" y="69809"/>
                    <a:pt x="106773" y="65471"/>
                  </a:cubicBezTo>
                  <a:cubicBezTo>
                    <a:pt x="102681" y="61140"/>
                    <a:pt x="100632" y="55076"/>
                    <a:pt x="100632" y="47293"/>
                  </a:cubicBezTo>
                  <a:cubicBezTo>
                    <a:pt x="100632" y="39264"/>
                    <a:pt x="102720" y="33046"/>
                    <a:pt x="106896" y="28630"/>
                  </a:cubicBezTo>
                  <a:cubicBezTo>
                    <a:pt x="111065" y="24138"/>
                    <a:pt x="116444" y="21888"/>
                    <a:pt x="123024" y="21888"/>
                  </a:cubicBezTo>
                  <a:cubicBezTo>
                    <a:pt x="129451" y="21888"/>
                    <a:pt x="134667" y="24053"/>
                    <a:pt x="138682" y="28391"/>
                  </a:cubicBezTo>
                  <a:cubicBezTo>
                    <a:pt x="142774" y="32722"/>
                    <a:pt x="144816" y="38863"/>
                    <a:pt x="144816" y="46808"/>
                  </a:cubicBezTo>
                  <a:cubicBezTo>
                    <a:pt x="144816" y="47293"/>
                    <a:pt x="144816" y="48018"/>
                    <a:pt x="144816" y="48981"/>
                  </a:cubicBezTo>
                  <a:lnTo>
                    <a:pt x="109062" y="48981"/>
                  </a:lnTo>
                  <a:cubicBezTo>
                    <a:pt x="109385" y="54275"/>
                    <a:pt x="110865" y="58328"/>
                    <a:pt x="113515" y="61140"/>
                  </a:cubicBezTo>
                  <a:cubicBezTo>
                    <a:pt x="116166" y="63868"/>
                    <a:pt x="119495" y="65232"/>
                    <a:pt x="123510" y="65232"/>
                  </a:cubicBezTo>
                  <a:cubicBezTo>
                    <a:pt x="126476" y="65232"/>
                    <a:pt x="129004" y="64469"/>
                    <a:pt x="131092" y="62943"/>
                  </a:cubicBezTo>
                  <a:cubicBezTo>
                    <a:pt x="133257" y="61341"/>
                    <a:pt x="134945" y="58852"/>
                    <a:pt x="136147" y="55477"/>
                  </a:cubicBezTo>
                  <a:close/>
                  <a:moveTo>
                    <a:pt x="109539" y="42354"/>
                  </a:moveTo>
                  <a:lnTo>
                    <a:pt x="136270" y="42354"/>
                  </a:lnTo>
                  <a:cubicBezTo>
                    <a:pt x="135946" y="38262"/>
                    <a:pt x="134945" y="35211"/>
                    <a:pt x="133257" y="33207"/>
                  </a:cubicBezTo>
                  <a:cubicBezTo>
                    <a:pt x="130614" y="30079"/>
                    <a:pt x="127239" y="28507"/>
                    <a:pt x="123147" y="28507"/>
                  </a:cubicBezTo>
                  <a:cubicBezTo>
                    <a:pt x="119372" y="28507"/>
                    <a:pt x="116205" y="29755"/>
                    <a:pt x="113639" y="32244"/>
                  </a:cubicBezTo>
                  <a:cubicBezTo>
                    <a:pt x="111150" y="34733"/>
                    <a:pt x="109786" y="38101"/>
                    <a:pt x="109539" y="42354"/>
                  </a:cubicBezTo>
                  <a:close/>
                  <a:moveTo>
                    <a:pt x="180454" y="70888"/>
                  </a:moveTo>
                  <a:lnTo>
                    <a:pt x="180454" y="22974"/>
                  </a:lnTo>
                  <a:lnTo>
                    <a:pt x="187682" y="22974"/>
                  </a:lnTo>
                  <a:lnTo>
                    <a:pt x="187682" y="29717"/>
                  </a:lnTo>
                  <a:cubicBezTo>
                    <a:pt x="189208" y="27305"/>
                    <a:pt x="191211" y="25417"/>
                    <a:pt x="193700" y="24053"/>
                  </a:cubicBezTo>
                  <a:cubicBezTo>
                    <a:pt x="196189" y="22612"/>
                    <a:pt x="199040" y="21888"/>
                    <a:pt x="202253" y="21888"/>
                  </a:cubicBezTo>
                  <a:cubicBezTo>
                    <a:pt x="205782" y="21888"/>
                    <a:pt x="208672" y="22612"/>
                    <a:pt x="210922" y="24053"/>
                  </a:cubicBezTo>
                  <a:cubicBezTo>
                    <a:pt x="213249" y="25502"/>
                    <a:pt x="214852" y="27544"/>
                    <a:pt x="215738" y="30195"/>
                  </a:cubicBezTo>
                  <a:cubicBezTo>
                    <a:pt x="219591" y="24654"/>
                    <a:pt x="224523" y="21888"/>
                    <a:pt x="230541" y="21888"/>
                  </a:cubicBezTo>
                  <a:cubicBezTo>
                    <a:pt x="235357" y="21888"/>
                    <a:pt x="239009" y="23213"/>
                    <a:pt x="241498" y="25864"/>
                  </a:cubicBezTo>
                  <a:cubicBezTo>
                    <a:pt x="244072" y="28430"/>
                    <a:pt x="245351" y="32483"/>
                    <a:pt x="245351" y="38023"/>
                  </a:cubicBezTo>
                  <a:lnTo>
                    <a:pt x="245351" y="70888"/>
                  </a:lnTo>
                  <a:lnTo>
                    <a:pt x="237283" y="70888"/>
                  </a:lnTo>
                  <a:lnTo>
                    <a:pt x="237283" y="40674"/>
                  </a:lnTo>
                  <a:cubicBezTo>
                    <a:pt x="237283" y="37461"/>
                    <a:pt x="237006" y="35134"/>
                    <a:pt x="236443" y="33685"/>
                  </a:cubicBezTo>
                  <a:cubicBezTo>
                    <a:pt x="235965" y="32244"/>
                    <a:pt x="235041" y="31081"/>
                    <a:pt x="233677" y="30195"/>
                  </a:cubicBezTo>
                  <a:cubicBezTo>
                    <a:pt x="232313" y="29316"/>
                    <a:pt x="230664" y="28869"/>
                    <a:pt x="228738" y="28869"/>
                  </a:cubicBezTo>
                  <a:cubicBezTo>
                    <a:pt x="225370" y="28869"/>
                    <a:pt x="222558" y="29994"/>
                    <a:pt x="220308" y="32244"/>
                  </a:cubicBezTo>
                  <a:cubicBezTo>
                    <a:pt x="218142" y="34494"/>
                    <a:pt x="217056" y="38101"/>
                    <a:pt x="217056" y="43078"/>
                  </a:cubicBezTo>
                  <a:lnTo>
                    <a:pt x="217056" y="70888"/>
                  </a:lnTo>
                  <a:lnTo>
                    <a:pt x="208872" y="70888"/>
                  </a:lnTo>
                  <a:lnTo>
                    <a:pt x="208872" y="39711"/>
                  </a:lnTo>
                  <a:cubicBezTo>
                    <a:pt x="208872" y="36097"/>
                    <a:pt x="208187" y="33408"/>
                    <a:pt x="206823" y="31643"/>
                  </a:cubicBezTo>
                  <a:cubicBezTo>
                    <a:pt x="205544" y="29794"/>
                    <a:pt x="203417" y="28869"/>
                    <a:pt x="200443" y="28869"/>
                  </a:cubicBezTo>
                  <a:cubicBezTo>
                    <a:pt x="198115" y="28869"/>
                    <a:pt x="195989" y="29470"/>
                    <a:pt x="194062" y="30680"/>
                  </a:cubicBezTo>
                  <a:cubicBezTo>
                    <a:pt x="192136" y="31882"/>
                    <a:pt x="190733" y="33647"/>
                    <a:pt x="189847" y="35974"/>
                  </a:cubicBezTo>
                  <a:cubicBezTo>
                    <a:pt x="188969" y="38301"/>
                    <a:pt x="188522" y="41637"/>
                    <a:pt x="188522" y="45968"/>
                  </a:cubicBezTo>
                  <a:lnTo>
                    <a:pt x="188522" y="70888"/>
                  </a:lnTo>
                  <a:lnTo>
                    <a:pt x="180454" y="70888"/>
                  </a:lnTo>
                  <a:close/>
                  <a:moveTo>
                    <a:pt x="254505" y="46931"/>
                  </a:moveTo>
                  <a:cubicBezTo>
                    <a:pt x="254505" y="38023"/>
                    <a:pt x="256956" y="31443"/>
                    <a:pt x="261849" y="27189"/>
                  </a:cubicBezTo>
                  <a:cubicBezTo>
                    <a:pt x="265940" y="23653"/>
                    <a:pt x="270957" y="21888"/>
                    <a:pt x="276898" y="21888"/>
                  </a:cubicBezTo>
                  <a:cubicBezTo>
                    <a:pt x="283478" y="21888"/>
                    <a:pt x="288857" y="24053"/>
                    <a:pt x="293033" y="28391"/>
                  </a:cubicBezTo>
                  <a:cubicBezTo>
                    <a:pt x="297287" y="32645"/>
                    <a:pt x="299413" y="38586"/>
                    <a:pt x="299413" y="46207"/>
                  </a:cubicBezTo>
                  <a:cubicBezTo>
                    <a:pt x="299413" y="52387"/>
                    <a:pt x="298489" y="57249"/>
                    <a:pt x="296647" y="60778"/>
                  </a:cubicBezTo>
                  <a:cubicBezTo>
                    <a:pt x="294798" y="64307"/>
                    <a:pt x="292070" y="67081"/>
                    <a:pt x="288456" y="69085"/>
                  </a:cubicBezTo>
                  <a:cubicBezTo>
                    <a:pt x="284927" y="71011"/>
                    <a:pt x="281074" y="71974"/>
                    <a:pt x="276898" y="71974"/>
                  </a:cubicBezTo>
                  <a:cubicBezTo>
                    <a:pt x="270240" y="71974"/>
                    <a:pt x="264815" y="69848"/>
                    <a:pt x="260646" y="65594"/>
                  </a:cubicBezTo>
                  <a:cubicBezTo>
                    <a:pt x="256547" y="61256"/>
                    <a:pt x="254505" y="55037"/>
                    <a:pt x="254505" y="46931"/>
                  </a:cubicBezTo>
                  <a:close/>
                  <a:moveTo>
                    <a:pt x="262812" y="46931"/>
                  </a:moveTo>
                  <a:cubicBezTo>
                    <a:pt x="262812" y="53034"/>
                    <a:pt x="264137" y="57611"/>
                    <a:pt x="266788" y="60655"/>
                  </a:cubicBezTo>
                  <a:cubicBezTo>
                    <a:pt x="269516" y="63706"/>
                    <a:pt x="272883" y="65232"/>
                    <a:pt x="276898" y="65232"/>
                  </a:cubicBezTo>
                  <a:cubicBezTo>
                    <a:pt x="280989" y="65232"/>
                    <a:pt x="284364" y="63706"/>
                    <a:pt x="287015" y="60655"/>
                  </a:cubicBezTo>
                  <a:cubicBezTo>
                    <a:pt x="289658" y="57611"/>
                    <a:pt x="290984" y="52949"/>
                    <a:pt x="290984" y="46692"/>
                  </a:cubicBezTo>
                  <a:cubicBezTo>
                    <a:pt x="290984" y="40751"/>
                    <a:pt x="289620" y="36259"/>
                    <a:pt x="286892" y="33207"/>
                  </a:cubicBezTo>
                  <a:cubicBezTo>
                    <a:pt x="284241" y="30156"/>
                    <a:pt x="280912" y="28630"/>
                    <a:pt x="276898" y="28630"/>
                  </a:cubicBezTo>
                  <a:cubicBezTo>
                    <a:pt x="272883" y="28630"/>
                    <a:pt x="269516" y="30156"/>
                    <a:pt x="266788" y="33207"/>
                  </a:cubicBezTo>
                  <a:cubicBezTo>
                    <a:pt x="264137" y="36174"/>
                    <a:pt x="262812" y="40751"/>
                    <a:pt x="262812" y="46931"/>
                  </a:cubicBezTo>
                  <a:close/>
                  <a:moveTo>
                    <a:pt x="311450" y="70888"/>
                  </a:moveTo>
                  <a:lnTo>
                    <a:pt x="311450" y="22974"/>
                  </a:lnTo>
                  <a:lnTo>
                    <a:pt x="318677" y="22974"/>
                  </a:lnTo>
                  <a:lnTo>
                    <a:pt x="318677" y="29717"/>
                  </a:lnTo>
                  <a:cubicBezTo>
                    <a:pt x="322207" y="24500"/>
                    <a:pt x="327308" y="21888"/>
                    <a:pt x="333966" y="21888"/>
                  </a:cubicBezTo>
                  <a:cubicBezTo>
                    <a:pt x="336855" y="21888"/>
                    <a:pt x="339506" y="22412"/>
                    <a:pt x="341918" y="23452"/>
                  </a:cubicBezTo>
                  <a:cubicBezTo>
                    <a:pt x="344407" y="24500"/>
                    <a:pt x="346248" y="25864"/>
                    <a:pt x="347450" y="27544"/>
                  </a:cubicBezTo>
                  <a:cubicBezTo>
                    <a:pt x="348660" y="29231"/>
                    <a:pt x="349500" y="31196"/>
                    <a:pt x="349978" y="33446"/>
                  </a:cubicBezTo>
                  <a:cubicBezTo>
                    <a:pt x="350224" y="34972"/>
                    <a:pt x="350340" y="37623"/>
                    <a:pt x="350340" y="41391"/>
                  </a:cubicBezTo>
                  <a:lnTo>
                    <a:pt x="350340" y="70888"/>
                  </a:lnTo>
                  <a:lnTo>
                    <a:pt x="342272" y="70888"/>
                  </a:lnTo>
                  <a:lnTo>
                    <a:pt x="342272" y="41753"/>
                  </a:lnTo>
                  <a:cubicBezTo>
                    <a:pt x="342272" y="38386"/>
                    <a:pt x="341956" y="35897"/>
                    <a:pt x="341309" y="34286"/>
                  </a:cubicBezTo>
                  <a:cubicBezTo>
                    <a:pt x="340669" y="32683"/>
                    <a:pt x="339544" y="31397"/>
                    <a:pt x="337942" y="30433"/>
                  </a:cubicBezTo>
                  <a:cubicBezTo>
                    <a:pt x="336339" y="29393"/>
                    <a:pt x="334451" y="28869"/>
                    <a:pt x="332286" y="28869"/>
                  </a:cubicBezTo>
                  <a:cubicBezTo>
                    <a:pt x="328834" y="28869"/>
                    <a:pt x="325821" y="29994"/>
                    <a:pt x="323255" y="32244"/>
                  </a:cubicBezTo>
                  <a:cubicBezTo>
                    <a:pt x="320766" y="34410"/>
                    <a:pt x="319517" y="38547"/>
                    <a:pt x="319517" y="44643"/>
                  </a:cubicBezTo>
                  <a:lnTo>
                    <a:pt x="319517" y="70888"/>
                  </a:lnTo>
                  <a:lnTo>
                    <a:pt x="311450" y="70888"/>
                  </a:lnTo>
                  <a:close/>
                  <a:moveTo>
                    <a:pt x="365389" y="14059"/>
                  </a:moveTo>
                  <a:lnTo>
                    <a:pt x="365389" y="4674"/>
                  </a:lnTo>
                  <a:lnTo>
                    <a:pt x="373580" y="4674"/>
                  </a:lnTo>
                  <a:lnTo>
                    <a:pt x="373580" y="14059"/>
                  </a:lnTo>
                  <a:lnTo>
                    <a:pt x="365389" y="14059"/>
                  </a:lnTo>
                  <a:close/>
                  <a:moveTo>
                    <a:pt x="365389" y="70888"/>
                  </a:moveTo>
                  <a:lnTo>
                    <a:pt x="365389" y="22974"/>
                  </a:lnTo>
                  <a:lnTo>
                    <a:pt x="373580" y="22974"/>
                  </a:lnTo>
                  <a:lnTo>
                    <a:pt x="373580" y="70888"/>
                  </a:lnTo>
                  <a:lnTo>
                    <a:pt x="365389" y="70888"/>
                  </a:lnTo>
                  <a:close/>
                  <a:moveTo>
                    <a:pt x="406206" y="63668"/>
                  </a:moveTo>
                  <a:lnTo>
                    <a:pt x="407415" y="70772"/>
                  </a:lnTo>
                  <a:cubicBezTo>
                    <a:pt x="405088" y="71250"/>
                    <a:pt x="403039" y="71497"/>
                    <a:pt x="401274" y="71497"/>
                  </a:cubicBezTo>
                  <a:cubicBezTo>
                    <a:pt x="398300" y="71497"/>
                    <a:pt x="396011" y="71050"/>
                    <a:pt x="394408" y="70171"/>
                  </a:cubicBezTo>
                  <a:cubicBezTo>
                    <a:pt x="392805" y="69208"/>
                    <a:pt x="391642" y="67960"/>
                    <a:pt x="390918" y="66434"/>
                  </a:cubicBezTo>
                  <a:cubicBezTo>
                    <a:pt x="390278" y="64908"/>
                    <a:pt x="389954" y="61703"/>
                    <a:pt x="389954" y="56802"/>
                  </a:cubicBezTo>
                  <a:lnTo>
                    <a:pt x="389954" y="29231"/>
                  </a:lnTo>
                  <a:lnTo>
                    <a:pt x="384052" y="29231"/>
                  </a:lnTo>
                  <a:lnTo>
                    <a:pt x="384052" y="22974"/>
                  </a:lnTo>
                  <a:lnTo>
                    <a:pt x="389954" y="22974"/>
                  </a:lnTo>
                  <a:lnTo>
                    <a:pt x="389954" y="11054"/>
                  </a:lnTo>
                  <a:lnTo>
                    <a:pt x="398022" y="6238"/>
                  </a:lnTo>
                  <a:lnTo>
                    <a:pt x="398022" y="22974"/>
                  </a:lnTo>
                  <a:lnTo>
                    <a:pt x="406206" y="22974"/>
                  </a:lnTo>
                  <a:lnTo>
                    <a:pt x="406206" y="29231"/>
                  </a:lnTo>
                  <a:lnTo>
                    <a:pt x="398022" y="29231"/>
                  </a:lnTo>
                  <a:lnTo>
                    <a:pt x="398022" y="57288"/>
                  </a:lnTo>
                  <a:cubicBezTo>
                    <a:pt x="398022" y="59615"/>
                    <a:pt x="398138" y="61102"/>
                    <a:pt x="398384" y="61741"/>
                  </a:cubicBezTo>
                  <a:cubicBezTo>
                    <a:pt x="398700" y="62381"/>
                    <a:pt x="399186" y="62905"/>
                    <a:pt x="399825" y="63306"/>
                  </a:cubicBezTo>
                  <a:cubicBezTo>
                    <a:pt x="400473" y="63706"/>
                    <a:pt x="401390" y="63907"/>
                    <a:pt x="402599" y="63907"/>
                  </a:cubicBezTo>
                  <a:cubicBezTo>
                    <a:pt x="403563" y="63907"/>
                    <a:pt x="404765" y="63830"/>
                    <a:pt x="406206" y="63668"/>
                  </a:cubicBezTo>
                  <a:close/>
                  <a:moveTo>
                    <a:pt x="408617" y="46931"/>
                  </a:moveTo>
                  <a:cubicBezTo>
                    <a:pt x="408617" y="38023"/>
                    <a:pt x="411068" y="31443"/>
                    <a:pt x="415961" y="27189"/>
                  </a:cubicBezTo>
                  <a:cubicBezTo>
                    <a:pt x="420053" y="23653"/>
                    <a:pt x="425069" y="21888"/>
                    <a:pt x="431010" y="21888"/>
                  </a:cubicBezTo>
                  <a:cubicBezTo>
                    <a:pt x="437591" y="21888"/>
                    <a:pt x="442969" y="24053"/>
                    <a:pt x="447146" y="28391"/>
                  </a:cubicBezTo>
                  <a:cubicBezTo>
                    <a:pt x="451399" y="32645"/>
                    <a:pt x="453526" y="38586"/>
                    <a:pt x="453526" y="46207"/>
                  </a:cubicBezTo>
                  <a:cubicBezTo>
                    <a:pt x="453526" y="52387"/>
                    <a:pt x="452601" y="57249"/>
                    <a:pt x="450760" y="60778"/>
                  </a:cubicBezTo>
                  <a:cubicBezTo>
                    <a:pt x="448910" y="64307"/>
                    <a:pt x="446182" y="67081"/>
                    <a:pt x="442568" y="69085"/>
                  </a:cubicBezTo>
                  <a:cubicBezTo>
                    <a:pt x="439039" y="71011"/>
                    <a:pt x="435186" y="71974"/>
                    <a:pt x="431010" y="71974"/>
                  </a:cubicBezTo>
                  <a:cubicBezTo>
                    <a:pt x="424352" y="71974"/>
                    <a:pt x="418928" y="69848"/>
                    <a:pt x="414759" y="65594"/>
                  </a:cubicBezTo>
                  <a:cubicBezTo>
                    <a:pt x="410659" y="61256"/>
                    <a:pt x="408617" y="55037"/>
                    <a:pt x="408617" y="46931"/>
                  </a:cubicBezTo>
                  <a:close/>
                  <a:moveTo>
                    <a:pt x="416924" y="46931"/>
                  </a:moveTo>
                  <a:cubicBezTo>
                    <a:pt x="416924" y="53034"/>
                    <a:pt x="418249" y="57611"/>
                    <a:pt x="420900" y="60655"/>
                  </a:cubicBezTo>
                  <a:cubicBezTo>
                    <a:pt x="423628" y="63706"/>
                    <a:pt x="426995" y="65232"/>
                    <a:pt x="431010" y="65232"/>
                  </a:cubicBezTo>
                  <a:cubicBezTo>
                    <a:pt x="435102" y="65232"/>
                    <a:pt x="438477" y="63706"/>
                    <a:pt x="441128" y="60655"/>
                  </a:cubicBezTo>
                  <a:cubicBezTo>
                    <a:pt x="443771" y="57611"/>
                    <a:pt x="445096" y="52949"/>
                    <a:pt x="445096" y="46692"/>
                  </a:cubicBezTo>
                  <a:cubicBezTo>
                    <a:pt x="445096" y="40751"/>
                    <a:pt x="443732" y="36259"/>
                    <a:pt x="441004" y="33207"/>
                  </a:cubicBezTo>
                  <a:cubicBezTo>
                    <a:pt x="438353" y="30156"/>
                    <a:pt x="435025" y="28630"/>
                    <a:pt x="431010" y="28630"/>
                  </a:cubicBezTo>
                  <a:cubicBezTo>
                    <a:pt x="426995" y="28630"/>
                    <a:pt x="423628" y="30156"/>
                    <a:pt x="420900" y="33207"/>
                  </a:cubicBezTo>
                  <a:cubicBezTo>
                    <a:pt x="418249" y="36174"/>
                    <a:pt x="416924" y="40751"/>
                    <a:pt x="416924" y="46931"/>
                  </a:cubicBezTo>
                  <a:close/>
                  <a:moveTo>
                    <a:pt x="465446" y="70888"/>
                  </a:moveTo>
                  <a:lnTo>
                    <a:pt x="465446" y="22974"/>
                  </a:lnTo>
                  <a:lnTo>
                    <a:pt x="472790" y="22974"/>
                  </a:lnTo>
                  <a:lnTo>
                    <a:pt x="472790" y="30195"/>
                  </a:lnTo>
                  <a:cubicBezTo>
                    <a:pt x="474639" y="26827"/>
                    <a:pt x="476319" y="24616"/>
                    <a:pt x="477845" y="23575"/>
                  </a:cubicBezTo>
                  <a:cubicBezTo>
                    <a:pt x="479455" y="22450"/>
                    <a:pt x="481220" y="21888"/>
                    <a:pt x="483146" y="21888"/>
                  </a:cubicBezTo>
                  <a:cubicBezTo>
                    <a:pt x="485874" y="21888"/>
                    <a:pt x="488640" y="22728"/>
                    <a:pt x="491453" y="24415"/>
                  </a:cubicBezTo>
                  <a:lnTo>
                    <a:pt x="488679" y="32005"/>
                  </a:lnTo>
                  <a:cubicBezTo>
                    <a:pt x="486675" y="30796"/>
                    <a:pt x="484710" y="30195"/>
                    <a:pt x="482784" y="30195"/>
                  </a:cubicBezTo>
                  <a:cubicBezTo>
                    <a:pt x="480935" y="30195"/>
                    <a:pt x="479293" y="30757"/>
                    <a:pt x="477845" y="31882"/>
                  </a:cubicBezTo>
                  <a:cubicBezTo>
                    <a:pt x="476481" y="32922"/>
                    <a:pt x="475518" y="34410"/>
                    <a:pt x="474955" y="36336"/>
                  </a:cubicBezTo>
                  <a:cubicBezTo>
                    <a:pt x="473992" y="39226"/>
                    <a:pt x="473514" y="42354"/>
                    <a:pt x="473514" y="45729"/>
                  </a:cubicBezTo>
                  <a:lnTo>
                    <a:pt x="473514" y="70888"/>
                  </a:lnTo>
                  <a:lnTo>
                    <a:pt x="465446" y="70888"/>
                  </a:lnTo>
                  <a:close/>
                  <a:moveTo>
                    <a:pt x="496384" y="14059"/>
                  </a:moveTo>
                  <a:lnTo>
                    <a:pt x="496384" y="4674"/>
                  </a:lnTo>
                  <a:lnTo>
                    <a:pt x="504576" y="4674"/>
                  </a:lnTo>
                  <a:lnTo>
                    <a:pt x="504576" y="14059"/>
                  </a:lnTo>
                  <a:lnTo>
                    <a:pt x="496384" y="14059"/>
                  </a:lnTo>
                  <a:close/>
                  <a:moveTo>
                    <a:pt x="496384" y="70888"/>
                  </a:moveTo>
                  <a:lnTo>
                    <a:pt x="496384" y="22974"/>
                  </a:lnTo>
                  <a:lnTo>
                    <a:pt x="504576" y="22974"/>
                  </a:lnTo>
                  <a:lnTo>
                    <a:pt x="504576" y="70888"/>
                  </a:lnTo>
                  <a:lnTo>
                    <a:pt x="496384" y="70888"/>
                  </a:lnTo>
                  <a:close/>
                  <a:moveTo>
                    <a:pt x="519501" y="70888"/>
                  </a:moveTo>
                  <a:lnTo>
                    <a:pt x="519501" y="22974"/>
                  </a:lnTo>
                  <a:lnTo>
                    <a:pt x="526729" y="22974"/>
                  </a:lnTo>
                  <a:lnTo>
                    <a:pt x="526729" y="29717"/>
                  </a:lnTo>
                  <a:cubicBezTo>
                    <a:pt x="530258" y="24500"/>
                    <a:pt x="535359" y="21888"/>
                    <a:pt x="542017" y="21888"/>
                  </a:cubicBezTo>
                  <a:cubicBezTo>
                    <a:pt x="544907" y="21888"/>
                    <a:pt x="547558" y="22412"/>
                    <a:pt x="549969" y="23452"/>
                  </a:cubicBezTo>
                  <a:cubicBezTo>
                    <a:pt x="552458" y="24500"/>
                    <a:pt x="554300" y="25864"/>
                    <a:pt x="555502" y="27544"/>
                  </a:cubicBezTo>
                  <a:cubicBezTo>
                    <a:pt x="556712" y="29231"/>
                    <a:pt x="557552" y="31196"/>
                    <a:pt x="558030" y="33446"/>
                  </a:cubicBezTo>
                  <a:cubicBezTo>
                    <a:pt x="558276" y="34972"/>
                    <a:pt x="558392" y="37623"/>
                    <a:pt x="558392" y="41391"/>
                  </a:cubicBezTo>
                  <a:lnTo>
                    <a:pt x="558392" y="70888"/>
                  </a:lnTo>
                  <a:lnTo>
                    <a:pt x="550324" y="70888"/>
                  </a:lnTo>
                  <a:lnTo>
                    <a:pt x="550324" y="41753"/>
                  </a:lnTo>
                  <a:cubicBezTo>
                    <a:pt x="550324" y="38386"/>
                    <a:pt x="550008" y="35897"/>
                    <a:pt x="549361" y="34286"/>
                  </a:cubicBezTo>
                  <a:cubicBezTo>
                    <a:pt x="548721" y="32683"/>
                    <a:pt x="547596" y="31397"/>
                    <a:pt x="545993" y="30433"/>
                  </a:cubicBezTo>
                  <a:cubicBezTo>
                    <a:pt x="544390" y="29393"/>
                    <a:pt x="542503" y="28869"/>
                    <a:pt x="540337" y="28869"/>
                  </a:cubicBezTo>
                  <a:cubicBezTo>
                    <a:pt x="536885" y="28869"/>
                    <a:pt x="533872" y="29994"/>
                    <a:pt x="531306" y="32244"/>
                  </a:cubicBezTo>
                  <a:cubicBezTo>
                    <a:pt x="528817" y="34410"/>
                    <a:pt x="527569" y="38547"/>
                    <a:pt x="527569" y="44643"/>
                  </a:cubicBezTo>
                  <a:lnTo>
                    <a:pt x="527569" y="70888"/>
                  </a:lnTo>
                  <a:lnTo>
                    <a:pt x="519501" y="70888"/>
                  </a:lnTo>
                  <a:close/>
                  <a:moveTo>
                    <a:pt x="571876" y="74864"/>
                  </a:moveTo>
                  <a:lnTo>
                    <a:pt x="579829" y="76066"/>
                  </a:lnTo>
                  <a:cubicBezTo>
                    <a:pt x="580145" y="78478"/>
                    <a:pt x="581069" y="80243"/>
                    <a:pt x="582595" y="81368"/>
                  </a:cubicBezTo>
                  <a:cubicBezTo>
                    <a:pt x="584598" y="82893"/>
                    <a:pt x="587334" y="83656"/>
                    <a:pt x="590778" y="83656"/>
                  </a:cubicBezTo>
                  <a:cubicBezTo>
                    <a:pt x="594554" y="83656"/>
                    <a:pt x="597444" y="82893"/>
                    <a:pt x="599447" y="81368"/>
                  </a:cubicBezTo>
                  <a:cubicBezTo>
                    <a:pt x="601535" y="79842"/>
                    <a:pt x="602945" y="77754"/>
                    <a:pt x="603662" y="75103"/>
                  </a:cubicBezTo>
                  <a:cubicBezTo>
                    <a:pt x="604148" y="73423"/>
                    <a:pt x="604348" y="69925"/>
                    <a:pt x="604263" y="64631"/>
                  </a:cubicBezTo>
                  <a:cubicBezTo>
                    <a:pt x="600734" y="68807"/>
                    <a:pt x="596319" y="70888"/>
                    <a:pt x="591025" y="70888"/>
                  </a:cubicBezTo>
                  <a:cubicBezTo>
                    <a:pt x="584444" y="70888"/>
                    <a:pt x="579343" y="68522"/>
                    <a:pt x="575729" y="63791"/>
                  </a:cubicBezTo>
                  <a:cubicBezTo>
                    <a:pt x="572123" y="58975"/>
                    <a:pt x="570312" y="53273"/>
                    <a:pt x="570312" y="46692"/>
                  </a:cubicBezTo>
                  <a:cubicBezTo>
                    <a:pt x="570312" y="42115"/>
                    <a:pt x="571114" y="37900"/>
                    <a:pt x="572724" y="34047"/>
                  </a:cubicBezTo>
                  <a:cubicBezTo>
                    <a:pt x="574404" y="30117"/>
                    <a:pt x="576816" y="27105"/>
                    <a:pt x="579944" y="25016"/>
                  </a:cubicBezTo>
                  <a:cubicBezTo>
                    <a:pt x="583073" y="22936"/>
                    <a:pt x="586771" y="21888"/>
                    <a:pt x="591025" y="21888"/>
                  </a:cubicBezTo>
                  <a:cubicBezTo>
                    <a:pt x="596719" y="21888"/>
                    <a:pt x="601420" y="24176"/>
                    <a:pt x="605111" y="28754"/>
                  </a:cubicBezTo>
                  <a:lnTo>
                    <a:pt x="605111" y="22974"/>
                  </a:lnTo>
                  <a:lnTo>
                    <a:pt x="612577" y="22974"/>
                  </a:lnTo>
                  <a:lnTo>
                    <a:pt x="612577" y="64392"/>
                  </a:lnTo>
                  <a:cubicBezTo>
                    <a:pt x="612577" y="71851"/>
                    <a:pt x="611815" y="77153"/>
                    <a:pt x="610289" y="80281"/>
                  </a:cubicBezTo>
                  <a:cubicBezTo>
                    <a:pt x="608763" y="83410"/>
                    <a:pt x="606351" y="85860"/>
                    <a:pt x="603061" y="87625"/>
                  </a:cubicBezTo>
                  <a:cubicBezTo>
                    <a:pt x="599771" y="89474"/>
                    <a:pt x="595718" y="90399"/>
                    <a:pt x="590902" y="90399"/>
                  </a:cubicBezTo>
                  <a:cubicBezTo>
                    <a:pt x="585207" y="90399"/>
                    <a:pt x="580591" y="89112"/>
                    <a:pt x="577055" y="86546"/>
                  </a:cubicBezTo>
                  <a:cubicBezTo>
                    <a:pt x="573525" y="83972"/>
                    <a:pt x="571799" y="80081"/>
                    <a:pt x="571876" y="74864"/>
                  </a:cubicBezTo>
                  <a:close/>
                  <a:moveTo>
                    <a:pt x="578619" y="46091"/>
                  </a:moveTo>
                  <a:cubicBezTo>
                    <a:pt x="578619" y="52348"/>
                    <a:pt x="579867" y="56925"/>
                    <a:pt x="582356" y="59815"/>
                  </a:cubicBezTo>
                  <a:cubicBezTo>
                    <a:pt x="584845" y="62705"/>
                    <a:pt x="587973" y="64146"/>
                    <a:pt x="591742" y="64146"/>
                  </a:cubicBezTo>
                  <a:cubicBezTo>
                    <a:pt x="595517" y="64146"/>
                    <a:pt x="598646" y="62705"/>
                    <a:pt x="601135" y="59815"/>
                  </a:cubicBezTo>
                  <a:cubicBezTo>
                    <a:pt x="603708" y="56925"/>
                    <a:pt x="604988" y="52433"/>
                    <a:pt x="604988" y="46330"/>
                  </a:cubicBezTo>
                  <a:cubicBezTo>
                    <a:pt x="604988" y="40474"/>
                    <a:pt x="603662" y="36059"/>
                    <a:pt x="601019" y="33084"/>
                  </a:cubicBezTo>
                  <a:cubicBezTo>
                    <a:pt x="598445" y="30117"/>
                    <a:pt x="595317" y="28630"/>
                    <a:pt x="591626" y="28630"/>
                  </a:cubicBezTo>
                  <a:cubicBezTo>
                    <a:pt x="588012" y="28630"/>
                    <a:pt x="584922" y="30117"/>
                    <a:pt x="582356" y="33084"/>
                  </a:cubicBezTo>
                  <a:cubicBezTo>
                    <a:pt x="579867" y="35974"/>
                    <a:pt x="578619" y="40312"/>
                    <a:pt x="578619" y="46091"/>
                  </a:cubicBezTo>
                  <a:close/>
                </a:path>
              </a:pathLst>
            </a:custGeom>
            <a:solidFill>
              <a:srgbClr val="757575"/>
            </a:solidFill>
            <a:ln w="7703" cap="sq">
              <a:noFill/>
              <a:prstDash val="solid"/>
              <a:miter/>
            </a:ln>
          </p:spPr>
          <p:txBody>
            <a:bodyPr rtlCol="0" anchor="ctr"/>
            <a:lstStyle/>
            <a:p>
              <a:endParaRPr lang="en-US">
                <a:noFill/>
              </a:endParaRPr>
            </a:p>
          </p:txBody>
        </p:sp>
        <p:sp>
          <p:nvSpPr>
            <p:cNvPr id="1225" name="Freeform: Shape 1224">
              <a:extLst>
                <a:ext uri="{FF2B5EF4-FFF2-40B4-BE49-F238E27FC236}">
                  <a16:creationId xmlns:a16="http://schemas.microsoft.com/office/drawing/2014/main" id="{96859FC6-D78B-4023-B367-20DEF7A7E4A9}"/>
                </a:ext>
              </a:extLst>
            </p:cNvPr>
            <p:cNvSpPr/>
            <p:nvPr/>
          </p:nvSpPr>
          <p:spPr>
            <a:xfrm>
              <a:off x="2817582" y="964508"/>
              <a:ext cx="1456362" cy="92467"/>
            </a:xfrm>
            <a:custGeom>
              <a:avLst/>
              <a:gdLst>
                <a:gd name="connsiteX0" fmla="*/ 4674 w 1456361"/>
                <a:gd name="connsiteY0" fmla="*/ 70896 h 92467"/>
                <a:gd name="connsiteX1" fmla="*/ 4674 w 1456361"/>
                <a:gd name="connsiteY1" fmla="*/ 4674 h 92467"/>
                <a:gd name="connsiteX2" fmla="*/ 29717 w 1456361"/>
                <a:gd name="connsiteY2" fmla="*/ 4674 h 92467"/>
                <a:gd name="connsiteX3" fmla="*/ 39710 w 1456361"/>
                <a:gd name="connsiteY3" fmla="*/ 5282 h 92467"/>
                <a:gd name="connsiteX4" fmla="*/ 47897 w 1456361"/>
                <a:gd name="connsiteY4" fmla="*/ 8411 h 92467"/>
                <a:gd name="connsiteX5" fmla="*/ 53195 w 1456361"/>
                <a:gd name="connsiteY5" fmla="*/ 14791 h 92467"/>
                <a:gd name="connsiteX6" fmla="*/ 55242 w 1456361"/>
                <a:gd name="connsiteY6" fmla="*/ 23822 h 92467"/>
                <a:gd name="connsiteX7" fmla="*/ 49824 w 1456361"/>
                <a:gd name="connsiteY7" fmla="*/ 38147 h 92467"/>
                <a:gd name="connsiteX8" fmla="*/ 30439 w 1456361"/>
                <a:gd name="connsiteY8" fmla="*/ 43926 h 92467"/>
                <a:gd name="connsiteX9" fmla="*/ 13463 w 1456361"/>
                <a:gd name="connsiteY9" fmla="*/ 43926 h 92467"/>
                <a:gd name="connsiteX10" fmla="*/ 13463 w 1456361"/>
                <a:gd name="connsiteY10" fmla="*/ 70896 h 92467"/>
                <a:gd name="connsiteX11" fmla="*/ 4674 w 1456361"/>
                <a:gd name="connsiteY11" fmla="*/ 70896 h 92467"/>
                <a:gd name="connsiteX12" fmla="*/ 13463 w 1456361"/>
                <a:gd name="connsiteY12" fmla="*/ 36220 h 92467"/>
                <a:gd name="connsiteX13" fmla="*/ 30560 w 1456361"/>
                <a:gd name="connsiteY13" fmla="*/ 36220 h 92467"/>
                <a:gd name="connsiteX14" fmla="*/ 42600 w 1456361"/>
                <a:gd name="connsiteY14" fmla="*/ 33092 h 92467"/>
                <a:gd name="connsiteX15" fmla="*/ 46211 w 1456361"/>
                <a:gd name="connsiteY15" fmla="*/ 24061 h 92467"/>
                <a:gd name="connsiteX16" fmla="*/ 44045 w 1456361"/>
                <a:gd name="connsiteY16" fmla="*/ 17080 h 92467"/>
                <a:gd name="connsiteX17" fmla="*/ 38626 w 1456361"/>
                <a:gd name="connsiteY17" fmla="*/ 13103 h 92467"/>
                <a:gd name="connsiteX18" fmla="*/ 30439 w 1456361"/>
                <a:gd name="connsiteY18" fmla="*/ 12502 h 92467"/>
                <a:gd name="connsiteX19" fmla="*/ 13463 w 1456361"/>
                <a:gd name="connsiteY19" fmla="*/ 12502 h 92467"/>
                <a:gd name="connsiteX20" fmla="*/ 13463 w 1456361"/>
                <a:gd name="connsiteY20" fmla="*/ 36220 h 92467"/>
                <a:gd name="connsiteX21" fmla="*/ 65235 w 1456361"/>
                <a:gd name="connsiteY21" fmla="*/ 70896 h 92467"/>
                <a:gd name="connsiteX22" fmla="*/ 65235 w 1456361"/>
                <a:gd name="connsiteY22" fmla="*/ 22974 h 92467"/>
                <a:gd name="connsiteX23" fmla="*/ 72579 w 1456361"/>
                <a:gd name="connsiteY23" fmla="*/ 22974 h 92467"/>
                <a:gd name="connsiteX24" fmla="*/ 72579 w 1456361"/>
                <a:gd name="connsiteY24" fmla="*/ 30202 h 92467"/>
                <a:gd name="connsiteX25" fmla="*/ 77636 w 1456361"/>
                <a:gd name="connsiteY25" fmla="*/ 23583 h 92467"/>
                <a:gd name="connsiteX26" fmla="*/ 82933 w 1456361"/>
                <a:gd name="connsiteY26" fmla="*/ 21896 h 92467"/>
                <a:gd name="connsiteX27" fmla="*/ 91242 w 1456361"/>
                <a:gd name="connsiteY27" fmla="*/ 24423 h 92467"/>
                <a:gd name="connsiteX28" fmla="*/ 88472 w 1456361"/>
                <a:gd name="connsiteY28" fmla="*/ 32005 h 92467"/>
                <a:gd name="connsiteX29" fmla="*/ 82573 w 1456361"/>
                <a:gd name="connsiteY29" fmla="*/ 30202 h 92467"/>
                <a:gd name="connsiteX30" fmla="*/ 77636 w 1456361"/>
                <a:gd name="connsiteY30" fmla="*/ 31890 h 92467"/>
                <a:gd name="connsiteX31" fmla="*/ 74746 w 1456361"/>
                <a:gd name="connsiteY31" fmla="*/ 36344 h 92467"/>
                <a:gd name="connsiteX32" fmla="*/ 73301 w 1456361"/>
                <a:gd name="connsiteY32" fmla="*/ 45737 h 92467"/>
                <a:gd name="connsiteX33" fmla="*/ 73301 w 1456361"/>
                <a:gd name="connsiteY33" fmla="*/ 70896 h 92467"/>
                <a:gd name="connsiteX34" fmla="*/ 65235 w 1456361"/>
                <a:gd name="connsiteY34" fmla="*/ 70896 h 92467"/>
                <a:gd name="connsiteX35" fmla="*/ 93168 w 1456361"/>
                <a:gd name="connsiteY35" fmla="*/ 46939 h 92467"/>
                <a:gd name="connsiteX36" fmla="*/ 100512 w 1456361"/>
                <a:gd name="connsiteY36" fmla="*/ 27189 h 92467"/>
                <a:gd name="connsiteX37" fmla="*/ 115562 w 1456361"/>
                <a:gd name="connsiteY37" fmla="*/ 21896 h 92467"/>
                <a:gd name="connsiteX38" fmla="*/ 131696 w 1456361"/>
                <a:gd name="connsiteY38" fmla="*/ 28399 h 92467"/>
                <a:gd name="connsiteX39" fmla="*/ 138077 w 1456361"/>
                <a:gd name="connsiteY39" fmla="*/ 46215 h 92467"/>
                <a:gd name="connsiteX40" fmla="*/ 135308 w 1456361"/>
                <a:gd name="connsiteY40" fmla="*/ 60786 h 92467"/>
                <a:gd name="connsiteX41" fmla="*/ 127120 w 1456361"/>
                <a:gd name="connsiteY41" fmla="*/ 69093 h 92467"/>
                <a:gd name="connsiteX42" fmla="*/ 115562 w 1456361"/>
                <a:gd name="connsiteY42" fmla="*/ 71982 h 92467"/>
                <a:gd name="connsiteX43" fmla="*/ 99308 w 1456361"/>
                <a:gd name="connsiteY43" fmla="*/ 65602 h 92467"/>
                <a:gd name="connsiteX44" fmla="*/ 93168 w 1456361"/>
                <a:gd name="connsiteY44" fmla="*/ 46939 h 92467"/>
                <a:gd name="connsiteX45" fmla="*/ 101475 w 1456361"/>
                <a:gd name="connsiteY45" fmla="*/ 46939 h 92467"/>
                <a:gd name="connsiteX46" fmla="*/ 105448 w 1456361"/>
                <a:gd name="connsiteY46" fmla="*/ 60663 h 92467"/>
                <a:gd name="connsiteX47" fmla="*/ 115562 w 1456361"/>
                <a:gd name="connsiteY47" fmla="*/ 65240 h 92467"/>
                <a:gd name="connsiteX48" fmla="*/ 125676 w 1456361"/>
                <a:gd name="connsiteY48" fmla="*/ 60663 h 92467"/>
                <a:gd name="connsiteX49" fmla="*/ 129649 w 1456361"/>
                <a:gd name="connsiteY49" fmla="*/ 46700 h 92467"/>
                <a:gd name="connsiteX50" fmla="*/ 125555 w 1456361"/>
                <a:gd name="connsiteY50" fmla="*/ 33215 h 92467"/>
                <a:gd name="connsiteX51" fmla="*/ 115562 w 1456361"/>
                <a:gd name="connsiteY51" fmla="*/ 28638 h 92467"/>
                <a:gd name="connsiteX52" fmla="*/ 105448 w 1456361"/>
                <a:gd name="connsiteY52" fmla="*/ 33215 h 92467"/>
                <a:gd name="connsiteX53" fmla="*/ 101475 w 1456361"/>
                <a:gd name="connsiteY53" fmla="*/ 46939 h 92467"/>
                <a:gd name="connsiteX54" fmla="*/ 181421 w 1456361"/>
                <a:gd name="connsiteY54" fmla="*/ 53319 h 92467"/>
                <a:gd name="connsiteX55" fmla="*/ 189366 w 1456361"/>
                <a:gd name="connsiteY55" fmla="*/ 54406 h 92467"/>
                <a:gd name="connsiteX56" fmla="*/ 182623 w 1456361"/>
                <a:gd name="connsiteY56" fmla="*/ 67282 h 92467"/>
                <a:gd name="connsiteX57" fmla="*/ 169377 w 1456361"/>
                <a:gd name="connsiteY57" fmla="*/ 71982 h 92467"/>
                <a:gd name="connsiteX58" fmla="*/ 153488 w 1456361"/>
                <a:gd name="connsiteY58" fmla="*/ 65602 h 92467"/>
                <a:gd name="connsiteX59" fmla="*/ 147586 w 1456361"/>
                <a:gd name="connsiteY59" fmla="*/ 47054 h 92467"/>
                <a:gd name="connsiteX60" fmla="*/ 150113 w 1456361"/>
                <a:gd name="connsiteY60" fmla="*/ 33570 h 92467"/>
                <a:gd name="connsiteX61" fmla="*/ 157942 w 1456361"/>
                <a:gd name="connsiteY61" fmla="*/ 24785 h 92467"/>
                <a:gd name="connsiteX62" fmla="*/ 169501 w 1456361"/>
                <a:gd name="connsiteY62" fmla="*/ 21896 h 92467"/>
                <a:gd name="connsiteX63" fmla="*/ 182145 w 1456361"/>
                <a:gd name="connsiteY63" fmla="*/ 25864 h 92467"/>
                <a:gd name="connsiteX64" fmla="*/ 188641 w 1456361"/>
                <a:gd name="connsiteY64" fmla="*/ 37068 h 92467"/>
                <a:gd name="connsiteX65" fmla="*/ 180697 w 1456361"/>
                <a:gd name="connsiteY65" fmla="*/ 38270 h 92467"/>
                <a:gd name="connsiteX66" fmla="*/ 176728 w 1456361"/>
                <a:gd name="connsiteY66" fmla="*/ 31042 h 92467"/>
                <a:gd name="connsiteX67" fmla="*/ 169739 w 1456361"/>
                <a:gd name="connsiteY67" fmla="*/ 28515 h 92467"/>
                <a:gd name="connsiteX68" fmla="*/ 159745 w 1456361"/>
                <a:gd name="connsiteY68" fmla="*/ 32969 h 92467"/>
                <a:gd name="connsiteX69" fmla="*/ 155892 w 1456361"/>
                <a:gd name="connsiteY69" fmla="*/ 46816 h 92467"/>
                <a:gd name="connsiteX70" fmla="*/ 159630 w 1456361"/>
                <a:gd name="connsiteY70" fmla="*/ 60901 h 92467"/>
                <a:gd name="connsiteX71" fmla="*/ 169262 w 1456361"/>
                <a:gd name="connsiteY71" fmla="*/ 65240 h 92467"/>
                <a:gd name="connsiteX72" fmla="*/ 177206 w 1456361"/>
                <a:gd name="connsiteY72" fmla="*/ 62350 h 92467"/>
                <a:gd name="connsiteX73" fmla="*/ 181421 w 1456361"/>
                <a:gd name="connsiteY73" fmla="*/ 53319 h 92467"/>
                <a:gd name="connsiteX74" fmla="*/ 229096 w 1456361"/>
                <a:gd name="connsiteY74" fmla="*/ 55484 h 92467"/>
                <a:gd name="connsiteX75" fmla="*/ 237526 w 1456361"/>
                <a:gd name="connsiteY75" fmla="*/ 56448 h 92467"/>
                <a:gd name="connsiteX76" fmla="*/ 230182 w 1456361"/>
                <a:gd name="connsiteY76" fmla="*/ 67890 h 92467"/>
                <a:gd name="connsiteX77" fmla="*/ 216459 w 1456361"/>
                <a:gd name="connsiteY77" fmla="*/ 71982 h 92467"/>
                <a:gd name="connsiteX78" fmla="*/ 199722 w 1456361"/>
                <a:gd name="connsiteY78" fmla="*/ 65479 h 92467"/>
                <a:gd name="connsiteX79" fmla="*/ 193581 w 1456361"/>
                <a:gd name="connsiteY79" fmla="*/ 47301 h 92467"/>
                <a:gd name="connsiteX80" fmla="*/ 199845 w 1456361"/>
                <a:gd name="connsiteY80" fmla="*/ 28638 h 92467"/>
                <a:gd name="connsiteX81" fmla="*/ 215973 w 1456361"/>
                <a:gd name="connsiteY81" fmla="*/ 21896 h 92467"/>
                <a:gd name="connsiteX82" fmla="*/ 231631 w 1456361"/>
                <a:gd name="connsiteY82" fmla="*/ 28399 h 92467"/>
                <a:gd name="connsiteX83" fmla="*/ 237765 w 1456361"/>
                <a:gd name="connsiteY83" fmla="*/ 46816 h 92467"/>
                <a:gd name="connsiteX84" fmla="*/ 237765 w 1456361"/>
                <a:gd name="connsiteY84" fmla="*/ 48981 h 92467"/>
                <a:gd name="connsiteX85" fmla="*/ 202011 w 1456361"/>
                <a:gd name="connsiteY85" fmla="*/ 48981 h 92467"/>
                <a:gd name="connsiteX86" fmla="*/ 206464 w 1456361"/>
                <a:gd name="connsiteY86" fmla="*/ 61148 h 92467"/>
                <a:gd name="connsiteX87" fmla="*/ 216459 w 1456361"/>
                <a:gd name="connsiteY87" fmla="*/ 65240 h 92467"/>
                <a:gd name="connsiteX88" fmla="*/ 224041 w 1456361"/>
                <a:gd name="connsiteY88" fmla="*/ 62951 h 92467"/>
                <a:gd name="connsiteX89" fmla="*/ 229096 w 1456361"/>
                <a:gd name="connsiteY89" fmla="*/ 55484 h 92467"/>
                <a:gd name="connsiteX90" fmla="*/ 202488 w 1456361"/>
                <a:gd name="connsiteY90" fmla="*/ 42362 h 92467"/>
                <a:gd name="connsiteX91" fmla="*/ 229219 w 1456361"/>
                <a:gd name="connsiteY91" fmla="*/ 42362 h 92467"/>
                <a:gd name="connsiteX92" fmla="*/ 226206 w 1456361"/>
                <a:gd name="connsiteY92" fmla="*/ 33215 h 92467"/>
                <a:gd name="connsiteX93" fmla="*/ 216096 w 1456361"/>
                <a:gd name="connsiteY93" fmla="*/ 28515 h 92467"/>
                <a:gd name="connsiteX94" fmla="*/ 206588 w 1456361"/>
                <a:gd name="connsiteY94" fmla="*/ 32252 h 92467"/>
                <a:gd name="connsiteX95" fmla="*/ 202488 w 1456361"/>
                <a:gd name="connsiteY95" fmla="*/ 42362 h 92467"/>
                <a:gd name="connsiteX96" fmla="*/ 247042 w 1456361"/>
                <a:gd name="connsiteY96" fmla="*/ 56571 h 92467"/>
                <a:gd name="connsiteX97" fmla="*/ 254987 w 1456361"/>
                <a:gd name="connsiteY97" fmla="*/ 55369 h 92467"/>
                <a:gd name="connsiteX98" fmla="*/ 258716 w 1456361"/>
                <a:gd name="connsiteY98" fmla="*/ 62712 h 92467"/>
                <a:gd name="connsiteX99" fmla="*/ 267508 w 1456361"/>
                <a:gd name="connsiteY99" fmla="*/ 65240 h 92467"/>
                <a:gd name="connsiteX100" fmla="*/ 275692 w 1456361"/>
                <a:gd name="connsiteY100" fmla="*/ 63074 h 92467"/>
                <a:gd name="connsiteX101" fmla="*/ 278466 w 1456361"/>
                <a:gd name="connsiteY101" fmla="*/ 57650 h 92467"/>
                <a:gd name="connsiteX102" fmla="*/ 276054 w 1456361"/>
                <a:gd name="connsiteY102" fmla="*/ 53319 h 92467"/>
                <a:gd name="connsiteX103" fmla="*/ 267747 w 1456361"/>
                <a:gd name="connsiteY103" fmla="*/ 50553 h 92467"/>
                <a:gd name="connsiteX104" fmla="*/ 255349 w 1456361"/>
                <a:gd name="connsiteY104" fmla="*/ 46700 h 92467"/>
                <a:gd name="connsiteX105" fmla="*/ 250171 w 1456361"/>
                <a:gd name="connsiteY105" fmla="*/ 42123 h 92467"/>
                <a:gd name="connsiteX106" fmla="*/ 248360 w 1456361"/>
                <a:gd name="connsiteY106" fmla="*/ 35619 h 92467"/>
                <a:gd name="connsiteX107" fmla="*/ 249809 w 1456361"/>
                <a:gd name="connsiteY107" fmla="*/ 29717 h 92467"/>
                <a:gd name="connsiteX108" fmla="*/ 253785 w 1456361"/>
                <a:gd name="connsiteY108" fmla="*/ 25147 h 92467"/>
                <a:gd name="connsiteX109" fmla="*/ 258955 w 1456361"/>
                <a:gd name="connsiteY109" fmla="*/ 22859 h 92467"/>
                <a:gd name="connsiteX110" fmla="*/ 266060 w 1456361"/>
                <a:gd name="connsiteY110" fmla="*/ 21896 h 92467"/>
                <a:gd name="connsiteX111" fmla="*/ 275815 w 1456361"/>
                <a:gd name="connsiteY111" fmla="*/ 23583 h 92467"/>
                <a:gd name="connsiteX112" fmla="*/ 282195 w 1456361"/>
                <a:gd name="connsiteY112" fmla="*/ 27914 h 92467"/>
                <a:gd name="connsiteX113" fmla="*/ 284962 w 1456361"/>
                <a:gd name="connsiteY113" fmla="*/ 35257 h 92467"/>
                <a:gd name="connsiteX114" fmla="*/ 277017 w 1456361"/>
                <a:gd name="connsiteY114" fmla="*/ 36344 h 92467"/>
                <a:gd name="connsiteX115" fmla="*/ 273889 w 1456361"/>
                <a:gd name="connsiteY115" fmla="*/ 30680 h 92467"/>
                <a:gd name="connsiteX116" fmla="*/ 266545 w 1456361"/>
                <a:gd name="connsiteY116" fmla="*/ 28515 h 92467"/>
                <a:gd name="connsiteX117" fmla="*/ 258601 w 1456361"/>
                <a:gd name="connsiteY117" fmla="*/ 30441 h 92467"/>
                <a:gd name="connsiteX118" fmla="*/ 256189 w 1456361"/>
                <a:gd name="connsiteY118" fmla="*/ 34779 h 92467"/>
                <a:gd name="connsiteX119" fmla="*/ 257152 w 1456361"/>
                <a:gd name="connsiteY119" fmla="*/ 37546 h 92467"/>
                <a:gd name="connsiteX120" fmla="*/ 260280 w 1456361"/>
                <a:gd name="connsiteY120" fmla="*/ 39711 h 92467"/>
                <a:gd name="connsiteX121" fmla="*/ 267508 w 1456361"/>
                <a:gd name="connsiteY121" fmla="*/ 41761 h 92467"/>
                <a:gd name="connsiteX122" fmla="*/ 279545 w 1456361"/>
                <a:gd name="connsiteY122" fmla="*/ 45614 h 92467"/>
                <a:gd name="connsiteX123" fmla="*/ 284846 w 1456361"/>
                <a:gd name="connsiteY123" fmla="*/ 49828 h 92467"/>
                <a:gd name="connsiteX124" fmla="*/ 286772 w 1456361"/>
                <a:gd name="connsiteY124" fmla="*/ 56810 h 92467"/>
                <a:gd name="connsiteX125" fmla="*/ 284361 w 1456361"/>
                <a:gd name="connsiteY125" fmla="*/ 64515 h 92467"/>
                <a:gd name="connsiteX126" fmla="*/ 277618 w 1456361"/>
                <a:gd name="connsiteY126" fmla="*/ 70056 h 92467"/>
                <a:gd name="connsiteX127" fmla="*/ 267508 w 1456361"/>
                <a:gd name="connsiteY127" fmla="*/ 71982 h 92467"/>
                <a:gd name="connsiteX128" fmla="*/ 253176 w 1456361"/>
                <a:gd name="connsiteY128" fmla="*/ 68129 h 92467"/>
                <a:gd name="connsiteX129" fmla="*/ 247042 w 1456361"/>
                <a:gd name="connsiteY129" fmla="*/ 56571 h 92467"/>
                <a:gd name="connsiteX130" fmla="*/ 293276 w 1456361"/>
                <a:gd name="connsiteY130" fmla="*/ 56571 h 92467"/>
                <a:gd name="connsiteX131" fmla="*/ 301220 w 1456361"/>
                <a:gd name="connsiteY131" fmla="*/ 55369 h 92467"/>
                <a:gd name="connsiteX132" fmla="*/ 304950 w 1456361"/>
                <a:gd name="connsiteY132" fmla="*/ 62712 h 92467"/>
                <a:gd name="connsiteX133" fmla="*/ 313742 w 1456361"/>
                <a:gd name="connsiteY133" fmla="*/ 65240 h 92467"/>
                <a:gd name="connsiteX134" fmla="*/ 321925 w 1456361"/>
                <a:gd name="connsiteY134" fmla="*/ 63074 h 92467"/>
                <a:gd name="connsiteX135" fmla="*/ 324699 w 1456361"/>
                <a:gd name="connsiteY135" fmla="*/ 57650 h 92467"/>
                <a:gd name="connsiteX136" fmla="*/ 322288 w 1456361"/>
                <a:gd name="connsiteY136" fmla="*/ 53319 h 92467"/>
                <a:gd name="connsiteX137" fmla="*/ 313981 w 1456361"/>
                <a:gd name="connsiteY137" fmla="*/ 50553 h 92467"/>
                <a:gd name="connsiteX138" fmla="*/ 301583 w 1456361"/>
                <a:gd name="connsiteY138" fmla="*/ 46700 h 92467"/>
                <a:gd name="connsiteX139" fmla="*/ 296404 w 1456361"/>
                <a:gd name="connsiteY139" fmla="*/ 42123 h 92467"/>
                <a:gd name="connsiteX140" fmla="*/ 294594 w 1456361"/>
                <a:gd name="connsiteY140" fmla="*/ 35619 h 92467"/>
                <a:gd name="connsiteX141" fmla="*/ 296042 w 1456361"/>
                <a:gd name="connsiteY141" fmla="*/ 29717 h 92467"/>
                <a:gd name="connsiteX142" fmla="*/ 300018 w 1456361"/>
                <a:gd name="connsiteY142" fmla="*/ 25147 h 92467"/>
                <a:gd name="connsiteX143" fmla="*/ 305189 w 1456361"/>
                <a:gd name="connsiteY143" fmla="*/ 22859 h 92467"/>
                <a:gd name="connsiteX144" fmla="*/ 312293 w 1456361"/>
                <a:gd name="connsiteY144" fmla="*/ 21896 h 92467"/>
                <a:gd name="connsiteX145" fmla="*/ 322049 w 1456361"/>
                <a:gd name="connsiteY145" fmla="*/ 23583 h 92467"/>
                <a:gd name="connsiteX146" fmla="*/ 328429 w 1456361"/>
                <a:gd name="connsiteY146" fmla="*/ 27914 h 92467"/>
                <a:gd name="connsiteX147" fmla="*/ 331195 w 1456361"/>
                <a:gd name="connsiteY147" fmla="*/ 35257 h 92467"/>
                <a:gd name="connsiteX148" fmla="*/ 323251 w 1456361"/>
                <a:gd name="connsiteY148" fmla="*/ 36344 h 92467"/>
                <a:gd name="connsiteX149" fmla="*/ 320122 w 1456361"/>
                <a:gd name="connsiteY149" fmla="*/ 30680 h 92467"/>
                <a:gd name="connsiteX150" fmla="*/ 312779 w 1456361"/>
                <a:gd name="connsiteY150" fmla="*/ 28515 h 92467"/>
                <a:gd name="connsiteX151" fmla="*/ 304834 w 1456361"/>
                <a:gd name="connsiteY151" fmla="*/ 30441 h 92467"/>
                <a:gd name="connsiteX152" fmla="*/ 302423 w 1456361"/>
                <a:gd name="connsiteY152" fmla="*/ 34779 h 92467"/>
                <a:gd name="connsiteX153" fmla="*/ 303386 w 1456361"/>
                <a:gd name="connsiteY153" fmla="*/ 37546 h 92467"/>
                <a:gd name="connsiteX154" fmla="*/ 306514 w 1456361"/>
                <a:gd name="connsiteY154" fmla="*/ 39711 h 92467"/>
                <a:gd name="connsiteX155" fmla="*/ 313742 w 1456361"/>
                <a:gd name="connsiteY155" fmla="*/ 41761 h 92467"/>
                <a:gd name="connsiteX156" fmla="*/ 325778 w 1456361"/>
                <a:gd name="connsiteY156" fmla="*/ 45614 h 92467"/>
                <a:gd name="connsiteX157" fmla="*/ 331080 w 1456361"/>
                <a:gd name="connsiteY157" fmla="*/ 49828 h 92467"/>
                <a:gd name="connsiteX158" fmla="*/ 333006 w 1456361"/>
                <a:gd name="connsiteY158" fmla="*/ 56810 h 92467"/>
                <a:gd name="connsiteX159" fmla="*/ 330594 w 1456361"/>
                <a:gd name="connsiteY159" fmla="*/ 64515 h 92467"/>
                <a:gd name="connsiteX160" fmla="*/ 323852 w 1456361"/>
                <a:gd name="connsiteY160" fmla="*/ 70056 h 92467"/>
                <a:gd name="connsiteX161" fmla="*/ 313742 w 1456361"/>
                <a:gd name="connsiteY161" fmla="*/ 71982 h 92467"/>
                <a:gd name="connsiteX162" fmla="*/ 299410 w 1456361"/>
                <a:gd name="connsiteY162" fmla="*/ 68129 h 92467"/>
                <a:gd name="connsiteX163" fmla="*/ 293276 w 1456361"/>
                <a:gd name="connsiteY163" fmla="*/ 56571 h 92467"/>
                <a:gd name="connsiteX164" fmla="*/ 397178 w 1456361"/>
                <a:gd name="connsiteY164" fmla="*/ 53319 h 92467"/>
                <a:gd name="connsiteX165" fmla="*/ 405123 w 1456361"/>
                <a:gd name="connsiteY165" fmla="*/ 54406 h 92467"/>
                <a:gd name="connsiteX166" fmla="*/ 398381 w 1456361"/>
                <a:gd name="connsiteY166" fmla="*/ 67282 h 92467"/>
                <a:gd name="connsiteX167" fmla="*/ 385135 w 1456361"/>
                <a:gd name="connsiteY167" fmla="*/ 71982 h 92467"/>
                <a:gd name="connsiteX168" fmla="*/ 369246 w 1456361"/>
                <a:gd name="connsiteY168" fmla="*/ 65602 h 92467"/>
                <a:gd name="connsiteX169" fmla="*/ 363343 w 1456361"/>
                <a:gd name="connsiteY169" fmla="*/ 47054 h 92467"/>
                <a:gd name="connsiteX170" fmla="*/ 365871 w 1456361"/>
                <a:gd name="connsiteY170" fmla="*/ 33570 h 92467"/>
                <a:gd name="connsiteX171" fmla="*/ 373699 w 1456361"/>
                <a:gd name="connsiteY171" fmla="*/ 24785 h 92467"/>
                <a:gd name="connsiteX172" fmla="*/ 385258 w 1456361"/>
                <a:gd name="connsiteY172" fmla="*/ 21896 h 92467"/>
                <a:gd name="connsiteX173" fmla="*/ 397903 w 1456361"/>
                <a:gd name="connsiteY173" fmla="*/ 25864 h 92467"/>
                <a:gd name="connsiteX174" fmla="*/ 404399 w 1456361"/>
                <a:gd name="connsiteY174" fmla="*/ 37068 h 92467"/>
                <a:gd name="connsiteX175" fmla="*/ 396454 w 1456361"/>
                <a:gd name="connsiteY175" fmla="*/ 38270 h 92467"/>
                <a:gd name="connsiteX176" fmla="*/ 392486 w 1456361"/>
                <a:gd name="connsiteY176" fmla="*/ 31042 h 92467"/>
                <a:gd name="connsiteX177" fmla="*/ 385497 w 1456361"/>
                <a:gd name="connsiteY177" fmla="*/ 28515 h 92467"/>
                <a:gd name="connsiteX178" fmla="*/ 375503 w 1456361"/>
                <a:gd name="connsiteY178" fmla="*/ 32969 h 92467"/>
                <a:gd name="connsiteX179" fmla="*/ 371650 w 1456361"/>
                <a:gd name="connsiteY179" fmla="*/ 46816 h 92467"/>
                <a:gd name="connsiteX180" fmla="*/ 375387 w 1456361"/>
                <a:gd name="connsiteY180" fmla="*/ 60901 h 92467"/>
                <a:gd name="connsiteX181" fmla="*/ 385019 w 1456361"/>
                <a:gd name="connsiteY181" fmla="*/ 65240 h 92467"/>
                <a:gd name="connsiteX182" fmla="*/ 392964 w 1456361"/>
                <a:gd name="connsiteY182" fmla="*/ 62350 h 92467"/>
                <a:gd name="connsiteX183" fmla="*/ 397178 w 1456361"/>
                <a:gd name="connsiteY183" fmla="*/ 53319 h 92467"/>
                <a:gd name="connsiteX184" fmla="*/ 409099 w 1456361"/>
                <a:gd name="connsiteY184" fmla="*/ 46939 h 92467"/>
                <a:gd name="connsiteX185" fmla="*/ 416443 w 1456361"/>
                <a:gd name="connsiteY185" fmla="*/ 27189 h 92467"/>
                <a:gd name="connsiteX186" fmla="*/ 431492 w 1456361"/>
                <a:gd name="connsiteY186" fmla="*/ 21896 h 92467"/>
                <a:gd name="connsiteX187" fmla="*/ 447627 w 1456361"/>
                <a:gd name="connsiteY187" fmla="*/ 28399 h 92467"/>
                <a:gd name="connsiteX188" fmla="*/ 454007 w 1456361"/>
                <a:gd name="connsiteY188" fmla="*/ 46215 h 92467"/>
                <a:gd name="connsiteX189" fmla="*/ 451241 w 1456361"/>
                <a:gd name="connsiteY189" fmla="*/ 60786 h 92467"/>
                <a:gd name="connsiteX190" fmla="*/ 443050 w 1456361"/>
                <a:gd name="connsiteY190" fmla="*/ 69093 h 92467"/>
                <a:gd name="connsiteX191" fmla="*/ 431492 w 1456361"/>
                <a:gd name="connsiteY191" fmla="*/ 71982 h 92467"/>
                <a:gd name="connsiteX192" fmla="*/ 415240 w 1456361"/>
                <a:gd name="connsiteY192" fmla="*/ 65602 h 92467"/>
                <a:gd name="connsiteX193" fmla="*/ 409099 w 1456361"/>
                <a:gd name="connsiteY193" fmla="*/ 46939 h 92467"/>
                <a:gd name="connsiteX194" fmla="*/ 417406 w 1456361"/>
                <a:gd name="connsiteY194" fmla="*/ 46939 h 92467"/>
                <a:gd name="connsiteX195" fmla="*/ 421382 w 1456361"/>
                <a:gd name="connsiteY195" fmla="*/ 60663 h 92467"/>
                <a:gd name="connsiteX196" fmla="*/ 431492 w 1456361"/>
                <a:gd name="connsiteY196" fmla="*/ 65240 h 92467"/>
                <a:gd name="connsiteX197" fmla="*/ 441609 w 1456361"/>
                <a:gd name="connsiteY197" fmla="*/ 60663 h 92467"/>
                <a:gd name="connsiteX198" fmla="*/ 445578 w 1456361"/>
                <a:gd name="connsiteY198" fmla="*/ 46700 h 92467"/>
                <a:gd name="connsiteX199" fmla="*/ 441486 w 1456361"/>
                <a:gd name="connsiteY199" fmla="*/ 33215 h 92467"/>
                <a:gd name="connsiteX200" fmla="*/ 431492 w 1456361"/>
                <a:gd name="connsiteY200" fmla="*/ 28638 h 92467"/>
                <a:gd name="connsiteX201" fmla="*/ 421382 w 1456361"/>
                <a:gd name="connsiteY201" fmla="*/ 33215 h 92467"/>
                <a:gd name="connsiteX202" fmla="*/ 417406 w 1456361"/>
                <a:gd name="connsiteY202" fmla="*/ 46939 h 92467"/>
                <a:gd name="connsiteX203" fmla="*/ 466044 w 1456361"/>
                <a:gd name="connsiteY203" fmla="*/ 70896 h 92467"/>
                <a:gd name="connsiteX204" fmla="*/ 466044 w 1456361"/>
                <a:gd name="connsiteY204" fmla="*/ 22974 h 92467"/>
                <a:gd name="connsiteX205" fmla="*/ 473271 w 1456361"/>
                <a:gd name="connsiteY205" fmla="*/ 22974 h 92467"/>
                <a:gd name="connsiteX206" fmla="*/ 473271 w 1456361"/>
                <a:gd name="connsiteY206" fmla="*/ 29717 h 92467"/>
                <a:gd name="connsiteX207" fmla="*/ 479290 w 1456361"/>
                <a:gd name="connsiteY207" fmla="*/ 24061 h 92467"/>
                <a:gd name="connsiteX208" fmla="*/ 487843 w 1456361"/>
                <a:gd name="connsiteY208" fmla="*/ 21896 h 92467"/>
                <a:gd name="connsiteX209" fmla="*/ 496512 w 1456361"/>
                <a:gd name="connsiteY209" fmla="*/ 24061 h 92467"/>
                <a:gd name="connsiteX210" fmla="*/ 501328 w 1456361"/>
                <a:gd name="connsiteY210" fmla="*/ 30202 h 92467"/>
                <a:gd name="connsiteX211" fmla="*/ 516130 w 1456361"/>
                <a:gd name="connsiteY211" fmla="*/ 21896 h 92467"/>
                <a:gd name="connsiteX212" fmla="*/ 527088 w 1456361"/>
                <a:gd name="connsiteY212" fmla="*/ 25864 h 92467"/>
                <a:gd name="connsiteX213" fmla="*/ 530940 w 1456361"/>
                <a:gd name="connsiteY213" fmla="*/ 38031 h 92467"/>
                <a:gd name="connsiteX214" fmla="*/ 530940 w 1456361"/>
                <a:gd name="connsiteY214" fmla="*/ 70896 h 92467"/>
                <a:gd name="connsiteX215" fmla="*/ 522872 w 1456361"/>
                <a:gd name="connsiteY215" fmla="*/ 70896 h 92467"/>
                <a:gd name="connsiteX216" fmla="*/ 522872 w 1456361"/>
                <a:gd name="connsiteY216" fmla="*/ 40674 h 92467"/>
                <a:gd name="connsiteX217" fmla="*/ 522033 w 1456361"/>
                <a:gd name="connsiteY217" fmla="*/ 33693 h 92467"/>
                <a:gd name="connsiteX218" fmla="*/ 519266 w 1456361"/>
                <a:gd name="connsiteY218" fmla="*/ 30202 h 92467"/>
                <a:gd name="connsiteX219" fmla="*/ 514327 w 1456361"/>
                <a:gd name="connsiteY219" fmla="*/ 28877 h 92467"/>
                <a:gd name="connsiteX220" fmla="*/ 505897 w 1456361"/>
                <a:gd name="connsiteY220" fmla="*/ 32252 h 92467"/>
                <a:gd name="connsiteX221" fmla="*/ 502645 w 1456361"/>
                <a:gd name="connsiteY221" fmla="*/ 43086 h 92467"/>
                <a:gd name="connsiteX222" fmla="*/ 502645 w 1456361"/>
                <a:gd name="connsiteY222" fmla="*/ 70896 h 92467"/>
                <a:gd name="connsiteX223" fmla="*/ 494462 w 1456361"/>
                <a:gd name="connsiteY223" fmla="*/ 70896 h 92467"/>
                <a:gd name="connsiteX224" fmla="*/ 494462 w 1456361"/>
                <a:gd name="connsiteY224" fmla="*/ 39711 h 92467"/>
                <a:gd name="connsiteX225" fmla="*/ 492412 w 1456361"/>
                <a:gd name="connsiteY225" fmla="*/ 31643 h 92467"/>
                <a:gd name="connsiteX226" fmla="*/ 486032 w 1456361"/>
                <a:gd name="connsiteY226" fmla="*/ 28877 h 92467"/>
                <a:gd name="connsiteX227" fmla="*/ 479652 w 1456361"/>
                <a:gd name="connsiteY227" fmla="*/ 30680 h 92467"/>
                <a:gd name="connsiteX228" fmla="*/ 475437 w 1456361"/>
                <a:gd name="connsiteY228" fmla="*/ 35981 h 92467"/>
                <a:gd name="connsiteX229" fmla="*/ 474111 w 1456361"/>
                <a:gd name="connsiteY229" fmla="*/ 45976 h 92467"/>
                <a:gd name="connsiteX230" fmla="*/ 474111 w 1456361"/>
                <a:gd name="connsiteY230" fmla="*/ 70896 h 92467"/>
                <a:gd name="connsiteX231" fmla="*/ 466044 w 1456361"/>
                <a:gd name="connsiteY231" fmla="*/ 70896 h 92467"/>
                <a:gd name="connsiteX232" fmla="*/ 543100 w 1456361"/>
                <a:gd name="connsiteY232" fmla="*/ 70896 h 92467"/>
                <a:gd name="connsiteX233" fmla="*/ 543100 w 1456361"/>
                <a:gd name="connsiteY233" fmla="*/ 22974 h 92467"/>
                <a:gd name="connsiteX234" fmla="*/ 550328 w 1456361"/>
                <a:gd name="connsiteY234" fmla="*/ 22974 h 92467"/>
                <a:gd name="connsiteX235" fmla="*/ 550328 w 1456361"/>
                <a:gd name="connsiteY235" fmla="*/ 29717 h 92467"/>
                <a:gd name="connsiteX236" fmla="*/ 556346 w 1456361"/>
                <a:gd name="connsiteY236" fmla="*/ 24061 h 92467"/>
                <a:gd name="connsiteX237" fmla="*/ 564899 w 1456361"/>
                <a:gd name="connsiteY237" fmla="*/ 21896 h 92467"/>
                <a:gd name="connsiteX238" fmla="*/ 573568 w 1456361"/>
                <a:gd name="connsiteY238" fmla="*/ 24061 h 92467"/>
                <a:gd name="connsiteX239" fmla="*/ 578384 w 1456361"/>
                <a:gd name="connsiteY239" fmla="*/ 30202 h 92467"/>
                <a:gd name="connsiteX240" fmla="*/ 593186 w 1456361"/>
                <a:gd name="connsiteY240" fmla="*/ 21896 h 92467"/>
                <a:gd name="connsiteX241" fmla="*/ 604144 w 1456361"/>
                <a:gd name="connsiteY241" fmla="*/ 25864 h 92467"/>
                <a:gd name="connsiteX242" fmla="*/ 607997 w 1456361"/>
                <a:gd name="connsiteY242" fmla="*/ 38031 h 92467"/>
                <a:gd name="connsiteX243" fmla="*/ 607997 w 1456361"/>
                <a:gd name="connsiteY243" fmla="*/ 70896 h 92467"/>
                <a:gd name="connsiteX244" fmla="*/ 599929 w 1456361"/>
                <a:gd name="connsiteY244" fmla="*/ 70896 h 92467"/>
                <a:gd name="connsiteX245" fmla="*/ 599929 w 1456361"/>
                <a:gd name="connsiteY245" fmla="*/ 40674 h 92467"/>
                <a:gd name="connsiteX246" fmla="*/ 599089 w 1456361"/>
                <a:gd name="connsiteY246" fmla="*/ 33693 h 92467"/>
                <a:gd name="connsiteX247" fmla="*/ 596322 w 1456361"/>
                <a:gd name="connsiteY247" fmla="*/ 30202 h 92467"/>
                <a:gd name="connsiteX248" fmla="*/ 591383 w 1456361"/>
                <a:gd name="connsiteY248" fmla="*/ 28877 h 92467"/>
                <a:gd name="connsiteX249" fmla="*/ 582953 w 1456361"/>
                <a:gd name="connsiteY249" fmla="*/ 32252 h 92467"/>
                <a:gd name="connsiteX250" fmla="*/ 579701 w 1456361"/>
                <a:gd name="connsiteY250" fmla="*/ 43086 h 92467"/>
                <a:gd name="connsiteX251" fmla="*/ 579701 w 1456361"/>
                <a:gd name="connsiteY251" fmla="*/ 70896 h 92467"/>
                <a:gd name="connsiteX252" fmla="*/ 571518 w 1456361"/>
                <a:gd name="connsiteY252" fmla="*/ 70896 h 92467"/>
                <a:gd name="connsiteX253" fmla="*/ 571518 w 1456361"/>
                <a:gd name="connsiteY253" fmla="*/ 39711 h 92467"/>
                <a:gd name="connsiteX254" fmla="*/ 569468 w 1456361"/>
                <a:gd name="connsiteY254" fmla="*/ 31643 h 92467"/>
                <a:gd name="connsiteX255" fmla="*/ 563088 w 1456361"/>
                <a:gd name="connsiteY255" fmla="*/ 28877 h 92467"/>
                <a:gd name="connsiteX256" fmla="*/ 556708 w 1456361"/>
                <a:gd name="connsiteY256" fmla="*/ 30680 h 92467"/>
                <a:gd name="connsiteX257" fmla="*/ 552493 w 1456361"/>
                <a:gd name="connsiteY257" fmla="*/ 35981 h 92467"/>
                <a:gd name="connsiteX258" fmla="*/ 551168 w 1456361"/>
                <a:gd name="connsiteY258" fmla="*/ 45976 h 92467"/>
                <a:gd name="connsiteX259" fmla="*/ 551168 w 1456361"/>
                <a:gd name="connsiteY259" fmla="*/ 70896 h 92467"/>
                <a:gd name="connsiteX260" fmla="*/ 543100 w 1456361"/>
                <a:gd name="connsiteY260" fmla="*/ 70896 h 92467"/>
                <a:gd name="connsiteX261" fmla="*/ 651464 w 1456361"/>
                <a:gd name="connsiteY261" fmla="*/ 65001 h 92467"/>
                <a:gd name="connsiteX262" fmla="*/ 642672 w 1456361"/>
                <a:gd name="connsiteY262" fmla="*/ 70418 h 92467"/>
                <a:gd name="connsiteX263" fmla="*/ 633764 w 1456361"/>
                <a:gd name="connsiteY263" fmla="*/ 71982 h 92467"/>
                <a:gd name="connsiteX264" fmla="*/ 621605 w 1456361"/>
                <a:gd name="connsiteY264" fmla="*/ 68129 h 92467"/>
                <a:gd name="connsiteX265" fmla="*/ 617390 w 1456361"/>
                <a:gd name="connsiteY265" fmla="*/ 58258 h 92467"/>
                <a:gd name="connsiteX266" fmla="*/ 618954 w 1456361"/>
                <a:gd name="connsiteY266" fmla="*/ 51870 h 92467"/>
                <a:gd name="connsiteX267" fmla="*/ 623169 w 1456361"/>
                <a:gd name="connsiteY267" fmla="*/ 47178 h 92467"/>
                <a:gd name="connsiteX268" fmla="*/ 629071 w 1456361"/>
                <a:gd name="connsiteY268" fmla="*/ 44527 h 92467"/>
                <a:gd name="connsiteX269" fmla="*/ 636292 w 1456361"/>
                <a:gd name="connsiteY269" fmla="*/ 43202 h 92467"/>
                <a:gd name="connsiteX270" fmla="*/ 650740 w 1456361"/>
                <a:gd name="connsiteY270" fmla="*/ 40435 h 92467"/>
                <a:gd name="connsiteX271" fmla="*/ 650740 w 1456361"/>
                <a:gd name="connsiteY271" fmla="*/ 38386 h 92467"/>
                <a:gd name="connsiteX272" fmla="*/ 648451 w 1456361"/>
                <a:gd name="connsiteY272" fmla="*/ 31289 h 92467"/>
                <a:gd name="connsiteX273" fmla="*/ 639181 w 1456361"/>
                <a:gd name="connsiteY273" fmla="*/ 28638 h 92467"/>
                <a:gd name="connsiteX274" fmla="*/ 630751 w 1456361"/>
                <a:gd name="connsiteY274" fmla="*/ 30680 h 92467"/>
                <a:gd name="connsiteX275" fmla="*/ 626660 w 1456361"/>
                <a:gd name="connsiteY275" fmla="*/ 37669 h 92467"/>
                <a:gd name="connsiteX276" fmla="*/ 618715 w 1456361"/>
                <a:gd name="connsiteY276" fmla="*/ 36583 h 92467"/>
                <a:gd name="connsiteX277" fmla="*/ 622329 w 1456361"/>
                <a:gd name="connsiteY277" fmla="*/ 28399 h 92467"/>
                <a:gd name="connsiteX278" fmla="*/ 629549 w 1456361"/>
                <a:gd name="connsiteY278" fmla="*/ 23583 h 92467"/>
                <a:gd name="connsiteX279" fmla="*/ 640383 w 1456361"/>
                <a:gd name="connsiteY279" fmla="*/ 21896 h 92467"/>
                <a:gd name="connsiteX280" fmla="*/ 650377 w 1456361"/>
                <a:gd name="connsiteY280" fmla="*/ 23337 h 92467"/>
                <a:gd name="connsiteX281" fmla="*/ 656041 w 1456361"/>
                <a:gd name="connsiteY281" fmla="*/ 26951 h 92467"/>
                <a:gd name="connsiteX282" fmla="*/ 658568 w 1456361"/>
                <a:gd name="connsiteY282" fmla="*/ 32491 h 92467"/>
                <a:gd name="connsiteX283" fmla="*/ 658931 w 1456361"/>
                <a:gd name="connsiteY283" fmla="*/ 39958 h 92467"/>
                <a:gd name="connsiteX284" fmla="*/ 658931 w 1456361"/>
                <a:gd name="connsiteY284" fmla="*/ 50792 h 92467"/>
                <a:gd name="connsiteX285" fmla="*/ 659408 w 1456361"/>
                <a:gd name="connsiteY285" fmla="*/ 65116 h 92467"/>
                <a:gd name="connsiteX286" fmla="*/ 661574 w 1456361"/>
                <a:gd name="connsiteY286" fmla="*/ 70896 h 92467"/>
                <a:gd name="connsiteX287" fmla="*/ 653028 w 1456361"/>
                <a:gd name="connsiteY287" fmla="*/ 70896 h 92467"/>
                <a:gd name="connsiteX288" fmla="*/ 651464 w 1456361"/>
                <a:gd name="connsiteY288" fmla="*/ 65001 h 92467"/>
                <a:gd name="connsiteX289" fmla="*/ 650740 w 1456361"/>
                <a:gd name="connsiteY289" fmla="*/ 46816 h 92467"/>
                <a:gd name="connsiteX290" fmla="*/ 637494 w 1456361"/>
                <a:gd name="connsiteY290" fmla="*/ 49944 h 92467"/>
                <a:gd name="connsiteX291" fmla="*/ 630397 w 1456361"/>
                <a:gd name="connsiteY291" fmla="*/ 51632 h 92467"/>
                <a:gd name="connsiteX292" fmla="*/ 627145 w 1456361"/>
                <a:gd name="connsiteY292" fmla="*/ 54159 h 92467"/>
                <a:gd name="connsiteX293" fmla="*/ 626058 w 1456361"/>
                <a:gd name="connsiteY293" fmla="*/ 58012 h 92467"/>
                <a:gd name="connsiteX294" fmla="*/ 628470 w 1456361"/>
                <a:gd name="connsiteY294" fmla="*/ 63429 h 92467"/>
                <a:gd name="connsiteX295" fmla="*/ 635691 w 1456361"/>
                <a:gd name="connsiteY295" fmla="*/ 65602 h 92467"/>
                <a:gd name="connsiteX296" fmla="*/ 643997 w 1456361"/>
                <a:gd name="connsiteY296" fmla="*/ 63552 h 92467"/>
                <a:gd name="connsiteX297" fmla="*/ 649414 w 1456361"/>
                <a:gd name="connsiteY297" fmla="*/ 57896 h 92467"/>
                <a:gd name="connsiteX298" fmla="*/ 650740 w 1456361"/>
                <a:gd name="connsiteY298" fmla="*/ 49828 h 92467"/>
                <a:gd name="connsiteX299" fmla="*/ 650740 w 1456361"/>
                <a:gd name="connsiteY299" fmla="*/ 46816 h 92467"/>
                <a:gd name="connsiteX300" fmla="*/ 674095 w 1456361"/>
                <a:gd name="connsiteY300" fmla="*/ 70896 h 92467"/>
                <a:gd name="connsiteX301" fmla="*/ 674095 w 1456361"/>
                <a:gd name="connsiteY301" fmla="*/ 22974 h 92467"/>
                <a:gd name="connsiteX302" fmla="*/ 681323 w 1456361"/>
                <a:gd name="connsiteY302" fmla="*/ 22974 h 92467"/>
                <a:gd name="connsiteX303" fmla="*/ 681323 w 1456361"/>
                <a:gd name="connsiteY303" fmla="*/ 29717 h 92467"/>
                <a:gd name="connsiteX304" fmla="*/ 696611 w 1456361"/>
                <a:gd name="connsiteY304" fmla="*/ 21896 h 92467"/>
                <a:gd name="connsiteX305" fmla="*/ 704563 w 1456361"/>
                <a:gd name="connsiteY305" fmla="*/ 23460 h 92467"/>
                <a:gd name="connsiteX306" fmla="*/ 710096 w 1456361"/>
                <a:gd name="connsiteY306" fmla="*/ 27551 h 92467"/>
                <a:gd name="connsiteX307" fmla="*/ 712623 w 1456361"/>
                <a:gd name="connsiteY307" fmla="*/ 33454 h 92467"/>
                <a:gd name="connsiteX308" fmla="*/ 712986 w 1456361"/>
                <a:gd name="connsiteY308" fmla="*/ 41399 h 92467"/>
                <a:gd name="connsiteX309" fmla="*/ 712986 w 1456361"/>
                <a:gd name="connsiteY309" fmla="*/ 70896 h 92467"/>
                <a:gd name="connsiteX310" fmla="*/ 704918 w 1456361"/>
                <a:gd name="connsiteY310" fmla="*/ 70896 h 92467"/>
                <a:gd name="connsiteX311" fmla="*/ 704918 w 1456361"/>
                <a:gd name="connsiteY311" fmla="*/ 41761 h 92467"/>
                <a:gd name="connsiteX312" fmla="*/ 703955 w 1456361"/>
                <a:gd name="connsiteY312" fmla="*/ 34294 h 92467"/>
                <a:gd name="connsiteX313" fmla="*/ 700587 w 1456361"/>
                <a:gd name="connsiteY313" fmla="*/ 30441 h 92467"/>
                <a:gd name="connsiteX314" fmla="*/ 694931 w 1456361"/>
                <a:gd name="connsiteY314" fmla="*/ 28877 h 92467"/>
                <a:gd name="connsiteX315" fmla="*/ 685900 w 1456361"/>
                <a:gd name="connsiteY315" fmla="*/ 32252 h 92467"/>
                <a:gd name="connsiteX316" fmla="*/ 682163 w 1456361"/>
                <a:gd name="connsiteY316" fmla="*/ 44650 h 92467"/>
                <a:gd name="connsiteX317" fmla="*/ 682163 w 1456361"/>
                <a:gd name="connsiteY317" fmla="*/ 70896 h 92467"/>
                <a:gd name="connsiteX318" fmla="*/ 674095 w 1456361"/>
                <a:gd name="connsiteY318" fmla="*/ 70896 h 92467"/>
                <a:gd name="connsiteX319" fmla="*/ 759104 w 1456361"/>
                <a:gd name="connsiteY319" fmla="*/ 70896 h 92467"/>
                <a:gd name="connsiteX320" fmla="*/ 759104 w 1456361"/>
                <a:gd name="connsiteY320" fmla="*/ 64878 h 92467"/>
                <a:gd name="connsiteX321" fmla="*/ 745734 w 1456361"/>
                <a:gd name="connsiteY321" fmla="*/ 71982 h 92467"/>
                <a:gd name="connsiteX322" fmla="*/ 735139 w 1456361"/>
                <a:gd name="connsiteY322" fmla="*/ 68854 h 92467"/>
                <a:gd name="connsiteX323" fmla="*/ 727680 w 1456361"/>
                <a:gd name="connsiteY323" fmla="*/ 59938 h 92467"/>
                <a:gd name="connsiteX324" fmla="*/ 725029 w 1456361"/>
                <a:gd name="connsiteY324" fmla="*/ 46939 h 92467"/>
                <a:gd name="connsiteX325" fmla="*/ 727434 w 1456361"/>
                <a:gd name="connsiteY325" fmla="*/ 33932 h 92467"/>
                <a:gd name="connsiteX326" fmla="*/ 734661 w 1456361"/>
                <a:gd name="connsiteY326" fmla="*/ 25024 h 92467"/>
                <a:gd name="connsiteX327" fmla="*/ 745372 w 1456361"/>
                <a:gd name="connsiteY327" fmla="*/ 21896 h 92467"/>
                <a:gd name="connsiteX328" fmla="*/ 753078 w 1456361"/>
                <a:gd name="connsiteY328" fmla="*/ 23699 h 92467"/>
                <a:gd name="connsiteX329" fmla="*/ 758618 w 1456361"/>
                <a:gd name="connsiteY329" fmla="*/ 28399 h 92467"/>
                <a:gd name="connsiteX330" fmla="*/ 758618 w 1456361"/>
                <a:gd name="connsiteY330" fmla="*/ 4674 h 92467"/>
                <a:gd name="connsiteX331" fmla="*/ 766686 w 1456361"/>
                <a:gd name="connsiteY331" fmla="*/ 4674 h 92467"/>
                <a:gd name="connsiteX332" fmla="*/ 766686 w 1456361"/>
                <a:gd name="connsiteY332" fmla="*/ 70896 h 92467"/>
                <a:gd name="connsiteX333" fmla="*/ 759104 w 1456361"/>
                <a:gd name="connsiteY333" fmla="*/ 70896 h 92467"/>
                <a:gd name="connsiteX334" fmla="*/ 733459 w 1456361"/>
                <a:gd name="connsiteY334" fmla="*/ 46939 h 92467"/>
                <a:gd name="connsiteX335" fmla="*/ 737312 w 1456361"/>
                <a:gd name="connsiteY335" fmla="*/ 60786 h 92467"/>
                <a:gd name="connsiteX336" fmla="*/ 746459 w 1456361"/>
                <a:gd name="connsiteY336" fmla="*/ 65240 h 92467"/>
                <a:gd name="connsiteX337" fmla="*/ 755490 w 1456361"/>
                <a:gd name="connsiteY337" fmla="*/ 60901 h 92467"/>
                <a:gd name="connsiteX338" fmla="*/ 759219 w 1456361"/>
                <a:gd name="connsiteY338" fmla="*/ 47663 h 92467"/>
                <a:gd name="connsiteX339" fmla="*/ 755367 w 1456361"/>
                <a:gd name="connsiteY339" fmla="*/ 33215 h 92467"/>
                <a:gd name="connsiteX340" fmla="*/ 746097 w 1456361"/>
                <a:gd name="connsiteY340" fmla="*/ 28638 h 92467"/>
                <a:gd name="connsiteX341" fmla="*/ 737066 w 1456361"/>
                <a:gd name="connsiteY341" fmla="*/ 33092 h 92467"/>
                <a:gd name="connsiteX342" fmla="*/ 733459 w 1456361"/>
                <a:gd name="connsiteY342" fmla="*/ 46939 h 92467"/>
                <a:gd name="connsiteX343" fmla="*/ 778730 w 1456361"/>
                <a:gd name="connsiteY343" fmla="*/ 51031 h 92467"/>
                <a:gd name="connsiteX344" fmla="*/ 778730 w 1456361"/>
                <a:gd name="connsiteY344" fmla="*/ 42847 h 92467"/>
                <a:gd name="connsiteX345" fmla="*/ 803773 w 1456361"/>
                <a:gd name="connsiteY345" fmla="*/ 42847 h 92467"/>
                <a:gd name="connsiteX346" fmla="*/ 803773 w 1456361"/>
                <a:gd name="connsiteY346" fmla="*/ 51031 h 92467"/>
                <a:gd name="connsiteX347" fmla="*/ 778730 w 1456361"/>
                <a:gd name="connsiteY347" fmla="*/ 51031 h 92467"/>
                <a:gd name="connsiteX348" fmla="*/ 812558 w 1456361"/>
                <a:gd name="connsiteY348" fmla="*/ 70896 h 92467"/>
                <a:gd name="connsiteX349" fmla="*/ 812558 w 1456361"/>
                <a:gd name="connsiteY349" fmla="*/ 4674 h 92467"/>
                <a:gd name="connsiteX350" fmla="*/ 820749 w 1456361"/>
                <a:gd name="connsiteY350" fmla="*/ 4674 h 92467"/>
                <a:gd name="connsiteX351" fmla="*/ 820749 w 1456361"/>
                <a:gd name="connsiteY351" fmla="*/ 70896 h 92467"/>
                <a:gd name="connsiteX352" fmla="*/ 812558 w 1456361"/>
                <a:gd name="connsiteY352" fmla="*/ 70896 h 92467"/>
                <a:gd name="connsiteX353" fmla="*/ 835913 w 1456361"/>
                <a:gd name="connsiteY353" fmla="*/ 14067 h 92467"/>
                <a:gd name="connsiteX354" fmla="*/ 835913 w 1456361"/>
                <a:gd name="connsiteY354" fmla="*/ 4674 h 92467"/>
                <a:gd name="connsiteX355" fmla="*/ 844104 w 1456361"/>
                <a:gd name="connsiteY355" fmla="*/ 4674 h 92467"/>
                <a:gd name="connsiteX356" fmla="*/ 844104 w 1456361"/>
                <a:gd name="connsiteY356" fmla="*/ 14067 h 92467"/>
                <a:gd name="connsiteX357" fmla="*/ 835913 w 1456361"/>
                <a:gd name="connsiteY357" fmla="*/ 14067 h 92467"/>
                <a:gd name="connsiteX358" fmla="*/ 835913 w 1456361"/>
                <a:gd name="connsiteY358" fmla="*/ 70896 h 92467"/>
                <a:gd name="connsiteX359" fmla="*/ 835913 w 1456361"/>
                <a:gd name="connsiteY359" fmla="*/ 22974 h 92467"/>
                <a:gd name="connsiteX360" fmla="*/ 844104 w 1456361"/>
                <a:gd name="connsiteY360" fmla="*/ 22974 h 92467"/>
                <a:gd name="connsiteX361" fmla="*/ 844104 w 1456361"/>
                <a:gd name="connsiteY361" fmla="*/ 70896 h 92467"/>
                <a:gd name="connsiteX362" fmla="*/ 835913 w 1456361"/>
                <a:gd name="connsiteY362" fmla="*/ 70896 h 92467"/>
                <a:gd name="connsiteX363" fmla="*/ 859030 w 1456361"/>
                <a:gd name="connsiteY363" fmla="*/ 70896 h 92467"/>
                <a:gd name="connsiteX364" fmla="*/ 859030 w 1456361"/>
                <a:gd name="connsiteY364" fmla="*/ 22974 h 92467"/>
                <a:gd name="connsiteX365" fmla="*/ 866258 w 1456361"/>
                <a:gd name="connsiteY365" fmla="*/ 22974 h 92467"/>
                <a:gd name="connsiteX366" fmla="*/ 866258 w 1456361"/>
                <a:gd name="connsiteY366" fmla="*/ 29717 h 92467"/>
                <a:gd name="connsiteX367" fmla="*/ 881546 w 1456361"/>
                <a:gd name="connsiteY367" fmla="*/ 21896 h 92467"/>
                <a:gd name="connsiteX368" fmla="*/ 889498 w 1456361"/>
                <a:gd name="connsiteY368" fmla="*/ 23460 h 92467"/>
                <a:gd name="connsiteX369" fmla="*/ 895031 w 1456361"/>
                <a:gd name="connsiteY369" fmla="*/ 27551 h 92467"/>
                <a:gd name="connsiteX370" fmla="*/ 897558 w 1456361"/>
                <a:gd name="connsiteY370" fmla="*/ 33454 h 92467"/>
                <a:gd name="connsiteX371" fmla="*/ 897920 w 1456361"/>
                <a:gd name="connsiteY371" fmla="*/ 41399 h 92467"/>
                <a:gd name="connsiteX372" fmla="*/ 897920 w 1456361"/>
                <a:gd name="connsiteY372" fmla="*/ 70896 h 92467"/>
                <a:gd name="connsiteX373" fmla="*/ 889853 w 1456361"/>
                <a:gd name="connsiteY373" fmla="*/ 70896 h 92467"/>
                <a:gd name="connsiteX374" fmla="*/ 889853 w 1456361"/>
                <a:gd name="connsiteY374" fmla="*/ 41761 h 92467"/>
                <a:gd name="connsiteX375" fmla="*/ 888889 w 1456361"/>
                <a:gd name="connsiteY375" fmla="*/ 34294 h 92467"/>
                <a:gd name="connsiteX376" fmla="*/ 885522 w 1456361"/>
                <a:gd name="connsiteY376" fmla="*/ 30441 h 92467"/>
                <a:gd name="connsiteX377" fmla="*/ 879866 w 1456361"/>
                <a:gd name="connsiteY377" fmla="*/ 28877 h 92467"/>
                <a:gd name="connsiteX378" fmla="*/ 870835 w 1456361"/>
                <a:gd name="connsiteY378" fmla="*/ 32252 h 92467"/>
                <a:gd name="connsiteX379" fmla="*/ 867098 w 1456361"/>
                <a:gd name="connsiteY379" fmla="*/ 44650 h 92467"/>
                <a:gd name="connsiteX380" fmla="*/ 867098 w 1456361"/>
                <a:gd name="connsiteY380" fmla="*/ 70896 h 92467"/>
                <a:gd name="connsiteX381" fmla="*/ 859030 w 1456361"/>
                <a:gd name="connsiteY381" fmla="*/ 70896 h 92467"/>
                <a:gd name="connsiteX382" fmla="*/ 945718 w 1456361"/>
                <a:gd name="connsiteY382" fmla="*/ 55484 h 92467"/>
                <a:gd name="connsiteX383" fmla="*/ 954148 w 1456361"/>
                <a:gd name="connsiteY383" fmla="*/ 56448 h 92467"/>
                <a:gd name="connsiteX384" fmla="*/ 946805 w 1456361"/>
                <a:gd name="connsiteY384" fmla="*/ 67890 h 92467"/>
                <a:gd name="connsiteX385" fmla="*/ 933081 w 1456361"/>
                <a:gd name="connsiteY385" fmla="*/ 71982 h 92467"/>
                <a:gd name="connsiteX386" fmla="*/ 916345 w 1456361"/>
                <a:gd name="connsiteY386" fmla="*/ 65479 h 92467"/>
                <a:gd name="connsiteX387" fmla="*/ 910203 w 1456361"/>
                <a:gd name="connsiteY387" fmla="*/ 47301 h 92467"/>
                <a:gd name="connsiteX388" fmla="*/ 916468 w 1456361"/>
                <a:gd name="connsiteY388" fmla="*/ 28638 h 92467"/>
                <a:gd name="connsiteX389" fmla="*/ 932596 w 1456361"/>
                <a:gd name="connsiteY389" fmla="*/ 21896 h 92467"/>
                <a:gd name="connsiteX390" fmla="*/ 948254 w 1456361"/>
                <a:gd name="connsiteY390" fmla="*/ 28399 h 92467"/>
                <a:gd name="connsiteX391" fmla="*/ 954387 w 1456361"/>
                <a:gd name="connsiteY391" fmla="*/ 46816 h 92467"/>
                <a:gd name="connsiteX392" fmla="*/ 954387 w 1456361"/>
                <a:gd name="connsiteY392" fmla="*/ 48981 h 92467"/>
                <a:gd name="connsiteX393" fmla="*/ 918633 w 1456361"/>
                <a:gd name="connsiteY393" fmla="*/ 48981 h 92467"/>
                <a:gd name="connsiteX394" fmla="*/ 923087 w 1456361"/>
                <a:gd name="connsiteY394" fmla="*/ 61148 h 92467"/>
                <a:gd name="connsiteX395" fmla="*/ 933081 w 1456361"/>
                <a:gd name="connsiteY395" fmla="*/ 65240 h 92467"/>
                <a:gd name="connsiteX396" fmla="*/ 940664 w 1456361"/>
                <a:gd name="connsiteY396" fmla="*/ 62951 h 92467"/>
                <a:gd name="connsiteX397" fmla="*/ 945718 w 1456361"/>
                <a:gd name="connsiteY397" fmla="*/ 55484 h 92467"/>
                <a:gd name="connsiteX398" fmla="*/ 919111 w 1456361"/>
                <a:gd name="connsiteY398" fmla="*/ 42362 h 92467"/>
                <a:gd name="connsiteX399" fmla="*/ 945842 w 1456361"/>
                <a:gd name="connsiteY399" fmla="*/ 42362 h 92467"/>
                <a:gd name="connsiteX400" fmla="*/ 942829 w 1456361"/>
                <a:gd name="connsiteY400" fmla="*/ 33215 h 92467"/>
                <a:gd name="connsiteX401" fmla="*/ 932719 w 1456361"/>
                <a:gd name="connsiteY401" fmla="*/ 28515 h 92467"/>
                <a:gd name="connsiteX402" fmla="*/ 923210 w 1456361"/>
                <a:gd name="connsiteY402" fmla="*/ 32252 h 92467"/>
                <a:gd name="connsiteX403" fmla="*/ 919111 w 1456361"/>
                <a:gd name="connsiteY403" fmla="*/ 42362 h 92467"/>
                <a:gd name="connsiteX404" fmla="*/ 990026 w 1456361"/>
                <a:gd name="connsiteY404" fmla="*/ 89320 h 92467"/>
                <a:gd name="connsiteX405" fmla="*/ 990026 w 1456361"/>
                <a:gd name="connsiteY405" fmla="*/ 22974 h 92467"/>
                <a:gd name="connsiteX406" fmla="*/ 997377 w 1456361"/>
                <a:gd name="connsiteY406" fmla="*/ 22974 h 92467"/>
                <a:gd name="connsiteX407" fmla="*/ 997377 w 1456361"/>
                <a:gd name="connsiteY407" fmla="*/ 29116 h 92467"/>
                <a:gd name="connsiteX408" fmla="*/ 1003272 w 1456361"/>
                <a:gd name="connsiteY408" fmla="*/ 23699 h 92467"/>
                <a:gd name="connsiteX409" fmla="*/ 1011339 w 1456361"/>
                <a:gd name="connsiteY409" fmla="*/ 21896 h 92467"/>
                <a:gd name="connsiteX410" fmla="*/ 1022174 w 1456361"/>
                <a:gd name="connsiteY410" fmla="*/ 25024 h 92467"/>
                <a:gd name="connsiteX411" fmla="*/ 1029163 w 1456361"/>
                <a:gd name="connsiteY411" fmla="*/ 33932 h 92467"/>
                <a:gd name="connsiteX412" fmla="*/ 1031567 w 1456361"/>
                <a:gd name="connsiteY412" fmla="*/ 46577 h 92467"/>
                <a:gd name="connsiteX413" fmla="*/ 1028916 w 1456361"/>
                <a:gd name="connsiteY413" fmla="*/ 59823 h 92467"/>
                <a:gd name="connsiteX414" fmla="*/ 1021334 w 1456361"/>
                <a:gd name="connsiteY414" fmla="*/ 68854 h 92467"/>
                <a:gd name="connsiteX415" fmla="*/ 1010738 w 1456361"/>
                <a:gd name="connsiteY415" fmla="*/ 71982 h 92467"/>
                <a:gd name="connsiteX416" fmla="*/ 1003395 w 1456361"/>
                <a:gd name="connsiteY416" fmla="*/ 70295 h 92467"/>
                <a:gd name="connsiteX417" fmla="*/ 998093 w 1456361"/>
                <a:gd name="connsiteY417" fmla="*/ 65964 h 92467"/>
                <a:gd name="connsiteX418" fmla="*/ 998093 w 1456361"/>
                <a:gd name="connsiteY418" fmla="*/ 89320 h 92467"/>
                <a:gd name="connsiteX419" fmla="*/ 990026 w 1456361"/>
                <a:gd name="connsiteY419" fmla="*/ 89320 h 92467"/>
                <a:gd name="connsiteX420" fmla="*/ 997377 w 1456361"/>
                <a:gd name="connsiteY420" fmla="*/ 47178 h 92467"/>
                <a:gd name="connsiteX421" fmla="*/ 1001106 w 1456361"/>
                <a:gd name="connsiteY421" fmla="*/ 60901 h 92467"/>
                <a:gd name="connsiteX422" fmla="*/ 1010137 w 1456361"/>
                <a:gd name="connsiteY422" fmla="*/ 65240 h 92467"/>
                <a:gd name="connsiteX423" fmla="*/ 1019407 w 1456361"/>
                <a:gd name="connsiteY423" fmla="*/ 60663 h 92467"/>
                <a:gd name="connsiteX424" fmla="*/ 1023260 w 1456361"/>
                <a:gd name="connsiteY424" fmla="*/ 46453 h 92467"/>
                <a:gd name="connsiteX425" fmla="*/ 1019531 w 1456361"/>
                <a:gd name="connsiteY425" fmla="*/ 32853 h 92467"/>
                <a:gd name="connsiteX426" fmla="*/ 1010499 w 1456361"/>
                <a:gd name="connsiteY426" fmla="*/ 28276 h 92467"/>
                <a:gd name="connsiteX427" fmla="*/ 1001345 w 1456361"/>
                <a:gd name="connsiteY427" fmla="*/ 33092 h 92467"/>
                <a:gd name="connsiteX428" fmla="*/ 997377 w 1456361"/>
                <a:gd name="connsiteY428" fmla="*/ 47178 h 92467"/>
                <a:gd name="connsiteX429" fmla="*/ 1075273 w 1456361"/>
                <a:gd name="connsiteY429" fmla="*/ 65001 h 92467"/>
                <a:gd name="connsiteX430" fmla="*/ 1066481 w 1456361"/>
                <a:gd name="connsiteY430" fmla="*/ 70418 h 92467"/>
                <a:gd name="connsiteX431" fmla="*/ 1057573 w 1456361"/>
                <a:gd name="connsiteY431" fmla="*/ 71982 h 92467"/>
                <a:gd name="connsiteX432" fmla="*/ 1045414 w 1456361"/>
                <a:gd name="connsiteY432" fmla="*/ 68129 h 92467"/>
                <a:gd name="connsiteX433" fmla="*/ 1041199 w 1456361"/>
                <a:gd name="connsiteY433" fmla="*/ 58258 h 92467"/>
                <a:gd name="connsiteX434" fmla="*/ 1042763 w 1456361"/>
                <a:gd name="connsiteY434" fmla="*/ 51870 h 92467"/>
                <a:gd name="connsiteX435" fmla="*/ 1046978 w 1456361"/>
                <a:gd name="connsiteY435" fmla="*/ 47178 h 92467"/>
                <a:gd name="connsiteX436" fmla="*/ 1052880 w 1456361"/>
                <a:gd name="connsiteY436" fmla="*/ 44527 h 92467"/>
                <a:gd name="connsiteX437" fmla="*/ 1060101 w 1456361"/>
                <a:gd name="connsiteY437" fmla="*/ 43202 h 92467"/>
                <a:gd name="connsiteX438" fmla="*/ 1074549 w 1456361"/>
                <a:gd name="connsiteY438" fmla="*/ 40435 h 92467"/>
                <a:gd name="connsiteX439" fmla="*/ 1074549 w 1456361"/>
                <a:gd name="connsiteY439" fmla="*/ 38386 h 92467"/>
                <a:gd name="connsiteX440" fmla="*/ 1072260 w 1456361"/>
                <a:gd name="connsiteY440" fmla="*/ 31289 h 92467"/>
                <a:gd name="connsiteX441" fmla="*/ 1062990 w 1456361"/>
                <a:gd name="connsiteY441" fmla="*/ 28638 h 92467"/>
                <a:gd name="connsiteX442" fmla="*/ 1054560 w 1456361"/>
                <a:gd name="connsiteY442" fmla="*/ 30680 h 92467"/>
                <a:gd name="connsiteX443" fmla="*/ 1050469 w 1456361"/>
                <a:gd name="connsiteY443" fmla="*/ 37669 h 92467"/>
                <a:gd name="connsiteX444" fmla="*/ 1042524 w 1456361"/>
                <a:gd name="connsiteY444" fmla="*/ 36583 h 92467"/>
                <a:gd name="connsiteX445" fmla="*/ 1046138 w 1456361"/>
                <a:gd name="connsiteY445" fmla="*/ 28399 h 92467"/>
                <a:gd name="connsiteX446" fmla="*/ 1053358 w 1456361"/>
                <a:gd name="connsiteY446" fmla="*/ 23583 h 92467"/>
                <a:gd name="connsiteX447" fmla="*/ 1064192 w 1456361"/>
                <a:gd name="connsiteY447" fmla="*/ 21896 h 92467"/>
                <a:gd name="connsiteX448" fmla="*/ 1074187 w 1456361"/>
                <a:gd name="connsiteY448" fmla="*/ 23337 h 92467"/>
                <a:gd name="connsiteX449" fmla="*/ 1079850 w 1456361"/>
                <a:gd name="connsiteY449" fmla="*/ 26951 h 92467"/>
                <a:gd name="connsiteX450" fmla="*/ 1082377 w 1456361"/>
                <a:gd name="connsiteY450" fmla="*/ 32491 h 92467"/>
                <a:gd name="connsiteX451" fmla="*/ 1082740 w 1456361"/>
                <a:gd name="connsiteY451" fmla="*/ 39958 h 92467"/>
                <a:gd name="connsiteX452" fmla="*/ 1082740 w 1456361"/>
                <a:gd name="connsiteY452" fmla="*/ 50792 h 92467"/>
                <a:gd name="connsiteX453" fmla="*/ 1083217 w 1456361"/>
                <a:gd name="connsiteY453" fmla="*/ 65116 h 92467"/>
                <a:gd name="connsiteX454" fmla="*/ 1085383 w 1456361"/>
                <a:gd name="connsiteY454" fmla="*/ 70896 h 92467"/>
                <a:gd name="connsiteX455" fmla="*/ 1076837 w 1456361"/>
                <a:gd name="connsiteY455" fmla="*/ 70896 h 92467"/>
                <a:gd name="connsiteX456" fmla="*/ 1075273 w 1456361"/>
                <a:gd name="connsiteY456" fmla="*/ 65001 h 92467"/>
                <a:gd name="connsiteX457" fmla="*/ 1074549 w 1456361"/>
                <a:gd name="connsiteY457" fmla="*/ 46816 h 92467"/>
                <a:gd name="connsiteX458" fmla="*/ 1061303 w 1456361"/>
                <a:gd name="connsiteY458" fmla="*/ 49944 h 92467"/>
                <a:gd name="connsiteX459" fmla="*/ 1054206 w 1456361"/>
                <a:gd name="connsiteY459" fmla="*/ 51632 h 92467"/>
                <a:gd name="connsiteX460" fmla="*/ 1050954 w 1456361"/>
                <a:gd name="connsiteY460" fmla="*/ 54159 h 92467"/>
                <a:gd name="connsiteX461" fmla="*/ 1049868 w 1456361"/>
                <a:gd name="connsiteY461" fmla="*/ 58012 h 92467"/>
                <a:gd name="connsiteX462" fmla="*/ 1052279 w 1456361"/>
                <a:gd name="connsiteY462" fmla="*/ 63429 h 92467"/>
                <a:gd name="connsiteX463" fmla="*/ 1059500 w 1456361"/>
                <a:gd name="connsiteY463" fmla="*/ 65602 h 92467"/>
                <a:gd name="connsiteX464" fmla="*/ 1067806 w 1456361"/>
                <a:gd name="connsiteY464" fmla="*/ 63552 h 92467"/>
                <a:gd name="connsiteX465" fmla="*/ 1073223 w 1456361"/>
                <a:gd name="connsiteY465" fmla="*/ 57896 h 92467"/>
                <a:gd name="connsiteX466" fmla="*/ 1074549 w 1456361"/>
                <a:gd name="connsiteY466" fmla="*/ 49828 h 92467"/>
                <a:gd name="connsiteX467" fmla="*/ 1074549 w 1456361"/>
                <a:gd name="connsiteY467" fmla="*/ 46816 h 92467"/>
                <a:gd name="connsiteX468" fmla="*/ 1097789 w 1456361"/>
                <a:gd name="connsiteY468" fmla="*/ 70896 h 92467"/>
                <a:gd name="connsiteX469" fmla="*/ 1097789 w 1456361"/>
                <a:gd name="connsiteY469" fmla="*/ 22974 h 92467"/>
                <a:gd name="connsiteX470" fmla="*/ 1105132 w 1456361"/>
                <a:gd name="connsiteY470" fmla="*/ 22974 h 92467"/>
                <a:gd name="connsiteX471" fmla="*/ 1105132 w 1456361"/>
                <a:gd name="connsiteY471" fmla="*/ 30202 h 92467"/>
                <a:gd name="connsiteX472" fmla="*/ 1110187 w 1456361"/>
                <a:gd name="connsiteY472" fmla="*/ 23583 h 92467"/>
                <a:gd name="connsiteX473" fmla="*/ 1115489 w 1456361"/>
                <a:gd name="connsiteY473" fmla="*/ 21896 h 92467"/>
                <a:gd name="connsiteX474" fmla="*/ 1123795 w 1456361"/>
                <a:gd name="connsiteY474" fmla="*/ 24423 h 92467"/>
                <a:gd name="connsiteX475" fmla="*/ 1121021 w 1456361"/>
                <a:gd name="connsiteY475" fmla="*/ 32005 h 92467"/>
                <a:gd name="connsiteX476" fmla="*/ 1115126 w 1456361"/>
                <a:gd name="connsiteY476" fmla="*/ 30202 h 92467"/>
                <a:gd name="connsiteX477" fmla="*/ 1110187 w 1456361"/>
                <a:gd name="connsiteY477" fmla="*/ 31890 h 92467"/>
                <a:gd name="connsiteX478" fmla="*/ 1107298 w 1456361"/>
                <a:gd name="connsiteY478" fmla="*/ 36344 h 92467"/>
                <a:gd name="connsiteX479" fmla="*/ 1105856 w 1456361"/>
                <a:gd name="connsiteY479" fmla="*/ 45737 h 92467"/>
                <a:gd name="connsiteX480" fmla="*/ 1105856 w 1456361"/>
                <a:gd name="connsiteY480" fmla="*/ 70896 h 92467"/>
                <a:gd name="connsiteX481" fmla="*/ 1097789 w 1456361"/>
                <a:gd name="connsiteY481" fmla="*/ 70896 h 92467"/>
                <a:gd name="connsiteX482" fmla="*/ 1160035 w 1456361"/>
                <a:gd name="connsiteY482" fmla="*/ 65001 h 92467"/>
                <a:gd name="connsiteX483" fmla="*/ 1151243 w 1456361"/>
                <a:gd name="connsiteY483" fmla="*/ 70418 h 92467"/>
                <a:gd name="connsiteX484" fmla="*/ 1142335 w 1456361"/>
                <a:gd name="connsiteY484" fmla="*/ 71982 h 92467"/>
                <a:gd name="connsiteX485" fmla="*/ 1130175 w 1456361"/>
                <a:gd name="connsiteY485" fmla="*/ 68129 h 92467"/>
                <a:gd name="connsiteX486" fmla="*/ 1125961 w 1456361"/>
                <a:gd name="connsiteY486" fmla="*/ 58258 h 92467"/>
                <a:gd name="connsiteX487" fmla="*/ 1127525 w 1456361"/>
                <a:gd name="connsiteY487" fmla="*/ 51870 h 92467"/>
                <a:gd name="connsiteX488" fmla="*/ 1131740 w 1456361"/>
                <a:gd name="connsiteY488" fmla="*/ 47178 h 92467"/>
                <a:gd name="connsiteX489" fmla="*/ 1137642 w 1456361"/>
                <a:gd name="connsiteY489" fmla="*/ 44527 h 92467"/>
                <a:gd name="connsiteX490" fmla="*/ 1144862 w 1456361"/>
                <a:gd name="connsiteY490" fmla="*/ 43202 h 92467"/>
                <a:gd name="connsiteX491" fmla="*/ 1159310 w 1456361"/>
                <a:gd name="connsiteY491" fmla="*/ 40435 h 92467"/>
                <a:gd name="connsiteX492" fmla="*/ 1159310 w 1456361"/>
                <a:gd name="connsiteY492" fmla="*/ 38386 h 92467"/>
                <a:gd name="connsiteX493" fmla="*/ 1157022 w 1456361"/>
                <a:gd name="connsiteY493" fmla="*/ 31289 h 92467"/>
                <a:gd name="connsiteX494" fmla="*/ 1147752 w 1456361"/>
                <a:gd name="connsiteY494" fmla="*/ 28638 h 92467"/>
                <a:gd name="connsiteX495" fmla="*/ 1139322 w 1456361"/>
                <a:gd name="connsiteY495" fmla="*/ 30680 h 92467"/>
                <a:gd name="connsiteX496" fmla="*/ 1135230 w 1456361"/>
                <a:gd name="connsiteY496" fmla="*/ 37669 h 92467"/>
                <a:gd name="connsiteX497" fmla="*/ 1127286 w 1456361"/>
                <a:gd name="connsiteY497" fmla="*/ 36583 h 92467"/>
                <a:gd name="connsiteX498" fmla="*/ 1130900 w 1456361"/>
                <a:gd name="connsiteY498" fmla="*/ 28399 h 92467"/>
                <a:gd name="connsiteX499" fmla="*/ 1138120 w 1456361"/>
                <a:gd name="connsiteY499" fmla="*/ 23583 h 92467"/>
                <a:gd name="connsiteX500" fmla="*/ 1148954 w 1456361"/>
                <a:gd name="connsiteY500" fmla="*/ 21896 h 92467"/>
                <a:gd name="connsiteX501" fmla="*/ 1158948 w 1456361"/>
                <a:gd name="connsiteY501" fmla="*/ 23337 h 92467"/>
                <a:gd name="connsiteX502" fmla="*/ 1164612 w 1456361"/>
                <a:gd name="connsiteY502" fmla="*/ 26951 h 92467"/>
                <a:gd name="connsiteX503" fmla="*/ 1167139 w 1456361"/>
                <a:gd name="connsiteY503" fmla="*/ 32491 h 92467"/>
                <a:gd name="connsiteX504" fmla="*/ 1167501 w 1456361"/>
                <a:gd name="connsiteY504" fmla="*/ 39958 h 92467"/>
                <a:gd name="connsiteX505" fmla="*/ 1167501 w 1456361"/>
                <a:gd name="connsiteY505" fmla="*/ 50792 h 92467"/>
                <a:gd name="connsiteX506" fmla="*/ 1167979 w 1456361"/>
                <a:gd name="connsiteY506" fmla="*/ 65116 h 92467"/>
                <a:gd name="connsiteX507" fmla="*/ 1170144 w 1456361"/>
                <a:gd name="connsiteY507" fmla="*/ 70896 h 92467"/>
                <a:gd name="connsiteX508" fmla="*/ 1161599 w 1456361"/>
                <a:gd name="connsiteY508" fmla="*/ 70896 h 92467"/>
                <a:gd name="connsiteX509" fmla="*/ 1160035 w 1456361"/>
                <a:gd name="connsiteY509" fmla="*/ 65001 h 92467"/>
                <a:gd name="connsiteX510" fmla="*/ 1159310 w 1456361"/>
                <a:gd name="connsiteY510" fmla="*/ 46816 h 92467"/>
                <a:gd name="connsiteX511" fmla="*/ 1146064 w 1456361"/>
                <a:gd name="connsiteY511" fmla="*/ 49944 h 92467"/>
                <a:gd name="connsiteX512" fmla="*/ 1138968 w 1456361"/>
                <a:gd name="connsiteY512" fmla="*/ 51632 h 92467"/>
                <a:gd name="connsiteX513" fmla="*/ 1135716 w 1456361"/>
                <a:gd name="connsiteY513" fmla="*/ 54159 h 92467"/>
                <a:gd name="connsiteX514" fmla="*/ 1134629 w 1456361"/>
                <a:gd name="connsiteY514" fmla="*/ 58012 h 92467"/>
                <a:gd name="connsiteX515" fmla="*/ 1137041 w 1456361"/>
                <a:gd name="connsiteY515" fmla="*/ 63429 h 92467"/>
                <a:gd name="connsiteX516" fmla="*/ 1144261 w 1456361"/>
                <a:gd name="connsiteY516" fmla="*/ 65602 h 92467"/>
                <a:gd name="connsiteX517" fmla="*/ 1152568 w 1456361"/>
                <a:gd name="connsiteY517" fmla="*/ 63552 h 92467"/>
                <a:gd name="connsiteX518" fmla="*/ 1157985 w 1456361"/>
                <a:gd name="connsiteY518" fmla="*/ 57896 h 92467"/>
                <a:gd name="connsiteX519" fmla="*/ 1159310 w 1456361"/>
                <a:gd name="connsiteY519" fmla="*/ 49828 h 92467"/>
                <a:gd name="connsiteX520" fmla="*/ 1159310 w 1456361"/>
                <a:gd name="connsiteY520" fmla="*/ 46816 h 92467"/>
                <a:gd name="connsiteX521" fmla="*/ 1182666 w 1456361"/>
                <a:gd name="connsiteY521" fmla="*/ 70896 h 92467"/>
                <a:gd name="connsiteX522" fmla="*/ 1182666 w 1456361"/>
                <a:gd name="connsiteY522" fmla="*/ 22974 h 92467"/>
                <a:gd name="connsiteX523" fmla="*/ 1189894 w 1456361"/>
                <a:gd name="connsiteY523" fmla="*/ 22974 h 92467"/>
                <a:gd name="connsiteX524" fmla="*/ 1189894 w 1456361"/>
                <a:gd name="connsiteY524" fmla="*/ 29717 h 92467"/>
                <a:gd name="connsiteX525" fmla="*/ 1195912 w 1456361"/>
                <a:gd name="connsiteY525" fmla="*/ 24061 h 92467"/>
                <a:gd name="connsiteX526" fmla="*/ 1204465 w 1456361"/>
                <a:gd name="connsiteY526" fmla="*/ 21896 h 92467"/>
                <a:gd name="connsiteX527" fmla="*/ 1213134 w 1456361"/>
                <a:gd name="connsiteY527" fmla="*/ 24061 h 92467"/>
                <a:gd name="connsiteX528" fmla="*/ 1217950 w 1456361"/>
                <a:gd name="connsiteY528" fmla="*/ 30202 h 92467"/>
                <a:gd name="connsiteX529" fmla="*/ 1232753 w 1456361"/>
                <a:gd name="connsiteY529" fmla="*/ 21896 h 92467"/>
                <a:gd name="connsiteX530" fmla="*/ 1243710 w 1456361"/>
                <a:gd name="connsiteY530" fmla="*/ 25864 h 92467"/>
                <a:gd name="connsiteX531" fmla="*/ 1247563 w 1456361"/>
                <a:gd name="connsiteY531" fmla="*/ 38031 h 92467"/>
                <a:gd name="connsiteX532" fmla="*/ 1247563 w 1456361"/>
                <a:gd name="connsiteY532" fmla="*/ 70896 h 92467"/>
                <a:gd name="connsiteX533" fmla="*/ 1239495 w 1456361"/>
                <a:gd name="connsiteY533" fmla="*/ 70896 h 92467"/>
                <a:gd name="connsiteX534" fmla="*/ 1239495 w 1456361"/>
                <a:gd name="connsiteY534" fmla="*/ 40674 h 92467"/>
                <a:gd name="connsiteX535" fmla="*/ 1238655 w 1456361"/>
                <a:gd name="connsiteY535" fmla="*/ 33693 h 92467"/>
                <a:gd name="connsiteX536" fmla="*/ 1235889 w 1456361"/>
                <a:gd name="connsiteY536" fmla="*/ 30202 h 92467"/>
                <a:gd name="connsiteX537" fmla="*/ 1230950 w 1456361"/>
                <a:gd name="connsiteY537" fmla="*/ 28877 h 92467"/>
                <a:gd name="connsiteX538" fmla="*/ 1222520 w 1456361"/>
                <a:gd name="connsiteY538" fmla="*/ 32252 h 92467"/>
                <a:gd name="connsiteX539" fmla="*/ 1219268 w 1456361"/>
                <a:gd name="connsiteY539" fmla="*/ 43086 h 92467"/>
                <a:gd name="connsiteX540" fmla="*/ 1219268 w 1456361"/>
                <a:gd name="connsiteY540" fmla="*/ 70896 h 92467"/>
                <a:gd name="connsiteX541" fmla="*/ 1211084 w 1456361"/>
                <a:gd name="connsiteY541" fmla="*/ 70896 h 92467"/>
                <a:gd name="connsiteX542" fmla="*/ 1211084 w 1456361"/>
                <a:gd name="connsiteY542" fmla="*/ 39711 h 92467"/>
                <a:gd name="connsiteX543" fmla="*/ 1209035 w 1456361"/>
                <a:gd name="connsiteY543" fmla="*/ 31643 h 92467"/>
                <a:gd name="connsiteX544" fmla="*/ 1202655 w 1456361"/>
                <a:gd name="connsiteY544" fmla="*/ 28877 h 92467"/>
                <a:gd name="connsiteX545" fmla="*/ 1196274 w 1456361"/>
                <a:gd name="connsiteY545" fmla="*/ 30680 h 92467"/>
                <a:gd name="connsiteX546" fmla="*/ 1192059 w 1456361"/>
                <a:gd name="connsiteY546" fmla="*/ 35981 h 92467"/>
                <a:gd name="connsiteX547" fmla="*/ 1190734 w 1456361"/>
                <a:gd name="connsiteY547" fmla="*/ 45976 h 92467"/>
                <a:gd name="connsiteX548" fmla="*/ 1190734 w 1456361"/>
                <a:gd name="connsiteY548" fmla="*/ 70896 h 92467"/>
                <a:gd name="connsiteX549" fmla="*/ 1182666 w 1456361"/>
                <a:gd name="connsiteY549" fmla="*/ 70896 h 92467"/>
                <a:gd name="connsiteX550" fmla="*/ 1292471 w 1456361"/>
                <a:gd name="connsiteY550" fmla="*/ 55484 h 92467"/>
                <a:gd name="connsiteX551" fmla="*/ 1300901 w 1456361"/>
                <a:gd name="connsiteY551" fmla="*/ 56448 h 92467"/>
                <a:gd name="connsiteX552" fmla="*/ 1293558 w 1456361"/>
                <a:gd name="connsiteY552" fmla="*/ 67890 h 92467"/>
                <a:gd name="connsiteX553" fmla="*/ 1279834 w 1456361"/>
                <a:gd name="connsiteY553" fmla="*/ 71982 h 92467"/>
                <a:gd name="connsiteX554" fmla="*/ 1263097 w 1456361"/>
                <a:gd name="connsiteY554" fmla="*/ 65479 h 92467"/>
                <a:gd name="connsiteX555" fmla="*/ 1256956 w 1456361"/>
                <a:gd name="connsiteY555" fmla="*/ 47301 h 92467"/>
                <a:gd name="connsiteX556" fmla="*/ 1263221 w 1456361"/>
                <a:gd name="connsiteY556" fmla="*/ 28638 h 92467"/>
                <a:gd name="connsiteX557" fmla="*/ 1279349 w 1456361"/>
                <a:gd name="connsiteY557" fmla="*/ 21896 h 92467"/>
                <a:gd name="connsiteX558" fmla="*/ 1295006 w 1456361"/>
                <a:gd name="connsiteY558" fmla="*/ 28399 h 92467"/>
                <a:gd name="connsiteX559" fmla="*/ 1301140 w 1456361"/>
                <a:gd name="connsiteY559" fmla="*/ 46816 h 92467"/>
                <a:gd name="connsiteX560" fmla="*/ 1301140 w 1456361"/>
                <a:gd name="connsiteY560" fmla="*/ 48981 h 92467"/>
                <a:gd name="connsiteX561" fmla="*/ 1265386 w 1456361"/>
                <a:gd name="connsiteY561" fmla="*/ 48981 h 92467"/>
                <a:gd name="connsiteX562" fmla="*/ 1269840 w 1456361"/>
                <a:gd name="connsiteY562" fmla="*/ 61148 h 92467"/>
                <a:gd name="connsiteX563" fmla="*/ 1279834 w 1456361"/>
                <a:gd name="connsiteY563" fmla="*/ 65240 h 92467"/>
                <a:gd name="connsiteX564" fmla="*/ 1287416 w 1456361"/>
                <a:gd name="connsiteY564" fmla="*/ 62951 h 92467"/>
                <a:gd name="connsiteX565" fmla="*/ 1292471 w 1456361"/>
                <a:gd name="connsiteY565" fmla="*/ 55484 h 92467"/>
                <a:gd name="connsiteX566" fmla="*/ 1265864 w 1456361"/>
                <a:gd name="connsiteY566" fmla="*/ 42362 h 92467"/>
                <a:gd name="connsiteX567" fmla="*/ 1292595 w 1456361"/>
                <a:gd name="connsiteY567" fmla="*/ 42362 h 92467"/>
                <a:gd name="connsiteX568" fmla="*/ 1289582 w 1456361"/>
                <a:gd name="connsiteY568" fmla="*/ 33215 h 92467"/>
                <a:gd name="connsiteX569" fmla="*/ 1279472 w 1456361"/>
                <a:gd name="connsiteY569" fmla="*/ 28515 h 92467"/>
                <a:gd name="connsiteX570" fmla="*/ 1269963 w 1456361"/>
                <a:gd name="connsiteY570" fmla="*/ 32252 h 92467"/>
                <a:gd name="connsiteX571" fmla="*/ 1265864 w 1456361"/>
                <a:gd name="connsiteY571" fmla="*/ 42362 h 92467"/>
                <a:gd name="connsiteX572" fmla="*/ 1331362 w 1456361"/>
                <a:gd name="connsiteY572" fmla="*/ 63675 h 92467"/>
                <a:gd name="connsiteX573" fmla="*/ 1332571 w 1456361"/>
                <a:gd name="connsiteY573" fmla="*/ 70780 h 92467"/>
                <a:gd name="connsiteX574" fmla="*/ 1326430 w 1456361"/>
                <a:gd name="connsiteY574" fmla="*/ 71497 h 92467"/>
                <a:gd name="connsiteX575" fmla="*/ 1319564 w 1456361"/>
                <a:gd name="connsiteY575" fmla="*/ 70171 h 92467"/>
                <a:gd name="connsiteX576" fmla="*/ 1316074 w 1456361"/>
                <a:gd name="connsiteY576" fmla="*/ 66442 h 92467"/>
                <a:gd name="connsiteX577" fmla="*/ 1315110 w 1456361"/>
                <a:gd name="connsiteY577" fmla="*/ 56810 h 92467"/>
                <a:gd name="connsiteX578" fmla="*/ 1315110 w 1456361"/>
                <a:gd name="connsiteY578" fmla="*/ 29239 h 92467"/>
                <a:gd name="connsiteX579" fmla="*/ 1309208 w 1456361"/>
                <a:gd name="connsiteY579" fmla="*/ 29239 h 92467"/>
                <a:gd name="connsiteX580" fmla="*/ 1309208 w 1456361"/>
                <a:gd name="connsiteY580" fmla="*/ 22974 h 92467"/>
                <a:gd name="connsiteX581" fmla="*/ 1315110 w 1456361"/>
                <a:gd name="connsiteY581" fmla="*/ 22974 h 92467"/>
                <a:gd name="connsiteX582" fmla="*/ 1315110 w 1456361"/>
                <a:gd name="connsiteY582" fmla="*/ 11062 h 92467"/>
                <a:gd name="connsiteX583" fmla="*/ 1323178 w 1456361"/>
                <a:gd name="connsiteY583" fmla="*/ 6245 h 92467"/>
                <a:gd name="connsiteX584" fmla="*/ 1323178 w 1456361"/>
                <a:gd name="connsiteY584" fmla="*/ 22974 h 92467"/>
                <a:gd name="connsiteX585" fmla="*/ 1331362 w 1456361"/>
                <a:gd name="connsiteY585" fmla="*/ 22974 h 92467"/>
                <a:gd name="connsiteX586" fmla="*/ 1331362 w 1456361"/>
                <a:gd name="connsiteY586" fmla="*/ 29239 h 92467"/>
                <a:gd name="connsiteX587" fmla="*/ 1323178 w 1456361"/>
                <a:gd name="connsiteY587" fmla="*/ 29239 h 92467"/>
                <a:gd name="connsiteX588" fmla="*/ 1323178 w 1456361"/>
                <a:gd name="connsiteY588" fmla="*/ 57295 h 92467"/>
                <a:gd name="connsiteX589" fmla="*/ 1323540 w 1456361"/>
                <a:gd name="connsiteY589" fmla="*/ 61749 h 92467"/>
                <a:gd name="connsiteX590" fmla="*/ 1324981 w 1456361"/>
                <a:gd name="connsiteY590" fmla="*/ 63313 h 92467"/>
                <a:gd name="connsiteX591" fmla="*/ 1327755 w 1456361"/>
                <a:gd name="connsiteY591" fmla="*/ 63914 h 92467"/>
                <a:gd name="connsiteX592" fmla="*/ 1331362 w 1456361"/>
                <a:gd name="connsiteY592" fmla="*/ 63675 h 92467"/>
                <a:gd name="connsiteX593" fmla="*/ 1369527 w 1456361"/>
                <a:gd name="connsiteY593" fmla="*/ 55484 h 92467"/>
                <a:gd name="connsiteX594" fmla="*/ 1377957 w 1456361"/>
                <a:gd name="connsiteY594" fmla="*/ 56448 h 92467"/>
                <a:gd name="connsiteX595" fmla="*/ 1370614 w 1456361"/>
                <a:gd name="connsiteY595" fmla="*/ 67890 h 92467"/>
                <a:gd name="connsiteX596" fmla="*/ 1356890 w 1456361"/>
                <a:gd name="connsiteY596" fmla="*/ 71982 h 92467"/>
                <a:gd name="connsiteX597" fmla="*/ 1340154 w 1456361"/>
                <a:gd name="connsiteY597" fmla="*/ 65479 h 92467"/>
                <a:gd name="connsiteX598" fmla="*/ 1334012 w 1456361"/>
                <a:gd name="connsiteY598" fmla="*/ 47301 h 92467"/>
                <a:gd name="connsiteX599" fmla="*/ 1340277 w 1456361"/>
                <a:gd name="connsiteY599" fmla="*/ 28638 h 92467"/>
                <a:gd name="connsiteX600" fmla="*/ 1356405 w 1456361"/>
                <a:gd name="connsiteY600" fmla="*/ 21896 h 92467"/>
                <a:gd name="connsiteX601" fmla="*/ 1372062 w 1456361"/>
                <a:gd name="connsiteY601" fmla="*/ 28399 h 92467"/>
                <a:gd name="connsiteX602" fmla="*/ 1378196 w 1456361"/>
                <a:gd name="connsiteY602" fmla="*/ 46816 h 92467"/>
                <a:gd name="connsiteX603" fmla="*/ 1378196 w 1456361"/>
                <a:gd name="connsiteY603" fmla="*/ 48981 h 92467"/>
                <a:gd name="connsiteX604" fmla="*/ 1342442 w 1456361"/>
                <a:gd name="connsiteY604" fmla="*/ 48981 h 92467"/>
                <a:gd name="connsiteX605" fmla="*/ 1346896 w 1456361"/>
                <a:gd name="connsiteY605" fmla="*/ 61148 h 92467"/>
                <a:gd name="connsiteX606" fmla="*/ 1356890 w 1456361"/>
                <a:gd name="connsiteY606" fmla="*/ 65240 h 92467"/>
                <a:gd name="connsiteX607" fmla="*/ 1364473 w 1456361"/>
                <a:gd name="connsiteY607" fmla="*/ 62951 h 92467"/>
                <a:gd name="connsiteX608" fmla="*/ 1369527 w 1456361"/>
                <a:gd name="connsiteY608" fmla="*/ 55484 h 92467"/>
                <a:gd name="connsiteX609" fmla="*/ 1342920 w 1456361"/>
                <a:gd name="connsiteY609" fmla="*/ 42362 h 92467"/>
                <a:gd name="connsiteX610" fmla="*/ 1369651 w 1456361"/>
                <a:gd name="connsiteY610" fmla="*/ 42362 h 92467"/>
                <a:gd name="connsiteX611" fmla="*/ 1366638 w 1456361"/>
                <a:gd name="connsiteY611" fmla="*/ 33215 h 92467"/>
                <a:gd name="connsiteX612" fmla="*/ 1356528 w 1456361"/>
                <a:gd name="connsiteY612" fmla="*/ 28515 h 92467"/>
                <a:gd name="connsiteX613" fmla="*/ 1347019 w 1456361"/>
                <a:gd name="connsiteY613" fmla="*/ 32252 h 92467"/>
                <a:gd name="connsiteX614" fmla="*/ 1342920 w 1456361"/>
                <a:gd name="connsiteY614" fmla="*/ 42362 h 92467"/>
                <a:gd name="connsiteX615" fmla="*/ 1390602 w 1456361"/>
                <a:gd name="connsiteY615" fmla="*/ 70896 h 92467"/>
                <a:gd name="connsiteX616" fmla="*/ 1390602 w 1456361"/>
                <a:gd name="connsiteY616" fmla="*/ 22974 h 92467"/>
                <a:gd name="connsiteX617" fmla="*/ 1397946 w 1456361"/>
                <a:gd name="connsiteY617" fmla="*/ 22974 h 92467"/>
                <a:gd name="connsiteX618" fmla="*/ 1397946 w 1456361"/>
                <a:gd name="connsiteY618" fmla="*/ 30202 h 92467"/>
                <a:gd name="connsiteX619" fmla="*/ 1403001 w 1456361"/>
                <a:gd name="connsiteY619" fmla="*/ 23583 h 92467"/>
                <a:gd name="connsiteX620" fmla="*/ 1408302 w 1456361"/>
                <a:gd name="connsiteY620" fmla="*/ 21896 h 92467"/>
                <a:gd name="connsiteX621" fmla="*/ 1416609 w 1456361"/>
                <a:gd name="connsiteY621" fmla="*/ 24423 h 92467"/>
                <a:gd name="connsiteX622" fmla="*/ 1413835 w 1456361"/>
                <a:gd name="connsiteY622" fmla="*/ 32005 h 92467"/>
                <a:gd name="connsiteX623" fmla="*/ 1407940 w 1456361"/>
                <a:gd name="connsiteY623" fmla="*/ 30202 h 92467"/>
                <a:gd name="connsiteX624" fmla="*/ 1403001 w 1456361"/>
                <a:gd name="connsiteY624" fmla="*/ 31890 h 92467"/>
                <a:gd name="connsiteX625" fmla="*/ 1400111 w 1456361"/>
                <a:gd name="connsiteY625" fmla="*/ 36344 h 92467"/>
                <a:gd name="connsiteX626" fmla="*/ 1398670 w 1456361"/>
                <a:gd name="connsiteY626" fmla="*/ 45737 h 92467"/>
                <a:gd name="connsiteX627" fmla="*/ 1398670 w 1456361"/>
                <a:gd name="connsiteY627" fmla="*/ 70896 h 92467"/>
                <a:gd name="connsiteX628" fmla="*/ 1390602 w 1456361"/>
                <a:gd name="connsiteY628" fmla="*/ 70896 h 92467"/>
                <a:gd name="connsiteX629" fmla="*/ 1418296 w 1456361"/>
                <a:gd name="connsiteY629" fmla="*/ 56571 h 92467"/>
                <a:gd name="connsiteX630" fmla="*/ 1426241 w 1456361"/>
                <a:gd name="connsiteY630" fmla="*/ 55369 h 92467"/>
                <a:gd name="connsiteX631" fmla="*/ 1429970 w 1456361"/>
                <a:gd name="connsiteY631" fmla="*/ 62712 h 92467"/>
                <a:gd name="connsiteX632" fmla="*/ 1438762 w 1456361"/>
                <a:gd name="connsiteY632" fmla="*/ 65240 h 92467"/>
                <a:gd name="connsiteX633" fmla="*/ 1446946 w 1456361"/>
                <a:gd name="connsiteY633" fmla="*/ 63074 h 92467"/>
                <a:gd name="connsiteX634" fmla="*/ 1449720 w 1456361"/>
                <a:gd name="connsiteY634" fmla="*/ 57650 h 92467"/>
                <a:gd name="connsiteX635" fmla="*/ 1447308 w 1456361"/>
                <a:gd name="connsiteY635" fmla="*/ 53319 h 92467"/>
                <a:gd name="connsiteX636" fmla="*/ 1439001 w 1456361"/>
                <a:gd name="connsiteY636" fmla="*/ 50553 h 92467"/>
                <a:gd name="connsiteX637" fmla="*/ 1426603 w 1456361"/>
                <a:gd name="connsiteY637" fmla="*/ 46700 h 92467"/>
                <a:gd name="connsiteX638" fmla="*/ 1421425 w 1456361"/>
                <a:gd name="connsiteY638" fmla="*/ 42123 h 92467"/>
                <a:gd name="connsiteX639" fmla="*/ 1419614 w 1456361"/>
                <a:gd name="connsiteY639" fmla="*/ 35619 h 92467"/>
                <a:gd name="connsiteX640" fmla="*/ 1421063 w 1456361"/>
                <a:gd name="connsiteY640" fmla="*/ 29717 h 92467"/>
                <a:gd name="connsiteX641" fmla="*/ 1425039 w 1456361"/>
                <a:gd name="connsiteY641" fmla="*/ 25147 h 92467"/>
                <a:gd name="connsiteX642" fmla="*/ 1430209 w 1456361"/>
                <a:gd name="connsiteY642" fmla="*/ 22859 h 92467"/>
                <a:gd name="connsiteX643" fmla="*/ 1437314 w 1456361"/>
                <a:gd name="connsiteY643" fmla="*/ 21896 h 92467"/>
                <a:gd name="connsiteX644" fmla="*/ 1447069 w 1456361"/>
                <a:gd name="connsiteY644" fmla="*/ 23583 h 92467"/>
                <a:gd name="connsiteX645" fmla="*/ 1453449 w 1456361"/>
                <a:gd name="connsiteY645" fmla="*/ 27914 h 92467"/>
                <a:gd name="connsiteX646" fmla="*/ 1456216 w 1456361"/>
                <a:gd name="connsiteY646" fmla="*/ 35257 h 92467"/>
                <a:gd name="connsiteX647" fmla="*/ 1448271 w 1456361"/>
                <a:gd name="connsiteY647" fmla="*/ 36344 h 92467"/>
                <a:gd name="connsiteX648" fmla="*/ 1445143 w 1456361"/>
                <a:gd name="connsiteY648" fmla="*/ 30680 h 92467"/>
                <a:gd name="connsiteX649" fmla="*/ 1437799 w 1456361"/>
                <a:gd name="connsiteY649" fmla="*/ 28515 h 92467"/>
                <a:gd name="connsiteX650" fmla="*/ 1429855 w 1456361"/>
                <a:gd name="connsiteY650" fmla="*/ 30441 h 92467"/>
                <a:gd name="connsiteX651" fmla="*/ 1427443 w 1456361"/>
                <a:gd name="connsiteY651" fmla="*/ 34779 h 92467"/>
                <a:gd name="connsiteX652" fmla="*/ 1428406 w 1456361"/>
                <a:gd name="connsiteY652" fmla="*/ 37546 h 92467"/>
                <a:gd name="connsiteX653" fmla="*/ 1431535 w 1456361"/>
                <a:gd name="connsiteY653" fmla="*/ 39711 h 92467"/>
                <a:gd name="connsiteX654" fmla="*/ 1438762 w 1456361"/>
                <a:gd name="connsiteY654" fmla="*/ 41761 h 92467"/>
                <a:gd name="connsiteX655" fmla="*/ 1450799 w 1456361"/>
                <a:gd name="connsiteY655" fmla="*/ 45614 h 92467"/>
                <a:gd name="connsiteX656" fmla="*/ 1456100 w 1456361"/>
                <a:gd name="connsiteY656" fmla="*/ 49828 h 92467"/>
                <a:gd name="connsiteX657" fmla="*/ 1458026 w 1456361"/>
                <a:gd name="connsiteY657" fmla="*/ 56810 h 92467"/>
                <a:gd name="connsiteX658" fmla="*/ 1455615 w 1456361"/>
                <a:gd name="connsiteY658" fmla="*/ 64515 h 92467"/>
                <a:gd name="connsiteX659" fmla="*/ 1448872 w 1456361"/>
                <a:gd name="connsiteY659" fmla="*/ 70056 h 92467"/>
                <a:gd name="connsiteX660" fmla="*/ 1438762 w 1456361"/>
                <a:gd name="connsiteY660" fmla="*/ 71982 h 92467"/>
                <a:gd name="connsiteX661" fmla="*/ 1424430 w 1456361"/>
                <a:gd name="connsiteY661" fmla="*/ 68129 h 92467"/>
                <a:gd name="connsiteX662" fmla="*/ 1418296 w 1456361"/>
                <a:gd name="connsiteY662" fmla="*/ 5657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Lst>
              <a:rect l="l" t="t" r="r" b="b"/>
              <a:pathLst>
                <a:path w="1456361" h="92467">
                  <a:moveTo>
                    <a:pt x="4674" y="70896"/>
                  </a:moveTo>
                  <a:lnTo>
                    <a:pt x="4674" y="4674"/>
                  </a:lnTo>
                  <a:lnTo>
                    <a:pt x="29717" y="4674"/>
                  </a:lnTo>
                  <a:cubicBezTo>
                    <a:pt x="34051" y="4674"/>
                    <a:pt x="37382" y="4882"/>
                    <a:pt x="39710" y="5282"/>
                  </a:cubicBezTo>
                  <a:cubicBezTo>
                    <a:pt x="43001" y="5845"/>
                    <a:pt x="45730" y="6885"/>
                    <a:pt x="47897" y="8411"/>
                  </a:cubicBezTo>
                  <a:cubicBezTo>
                    <a:pt x="50144" y="9936"/>
                    <a:pt x="51911" y="12063"/>
                    <a:pt x="53195" y="14791"/>
                  </a:cubicBezTo>
                  <a:cubicBezTo>
                    <a:pt x="54559" y="17519"/>
                    <a:pt x="55242" y="20532"/>
                    <a:pt x="55242" y="23822"/>
                  </a:cubicBezTo>
                  <a:cubicBezTo>
                    <a:pt x="55242" y="29439"/>
                    <a:pt x="53435" y="34217"/>
                    <a:pt x="49824" y="38147"/>
                  </a:cubicBezTo>
                  <a:cubicBezTo>
                    <a:pt x="46292" y="41999"/>
                    <a:pt x="39830" y="43926"/>
                    <a:pt x="30439" y="43926"/>
                  </a:cubicBezTo>
                  <a:lnTo>
                    <a:pt x="13463" y="43926"/>
                  </a:lnTo>
                  <a:lnTo>
                    <a:pt x="13463" y="70896"/>
                  </a:lnTo>
                  <a:lnTo>
                    <a:pt x="4674" y="70896"/>
                  </a:lnTo>
                  <a:close/>
                  <a:moveTo>
                    <a:pt x="13463" y="36220"/>
                  </a:moveTo>
                  <a:lnTo>
                    <a:pt x="30560" y="36220"/>
                  </a:lnTo>
                  <a:cubicBezTo>
                    <a:pt x="36258" y="36220"/>
                    <a:pt x="40272" y="35180"/>
                    <a:pt x="42600" y="33092"/>
                  </a:cubicBezTo>
                  <a:cubicBezTo>
                    <a:pt x="45008" y="30927"/>
                    <a:pt x="46211" y="27914"/>
                    <a:pt x="46211" y="24061"/>
                  </a:cubicBezTo>
                  <a:cubicBezTo>
                    <a:pt x="46211" y="21333"/>
                    <a:pt x="45489" y="19006"/>
                    <a:pt x="44045" y="17080"/>
                  </a:cubicBezTo>
                  <a:cubicBezTo>
                    <a:pt x="42680" y="15068"/>
                    <a:pt x="40874" y="13751"/>
                    <a:pt x="38626" y="13103"/>
                  </a:cubicBezTo>
                  <a:cubicBezTo>
                    <a:pt x="37101" y="12703"/>
                    <a:pt x="34372" y="12502"/>
                    <a:pt x="30439" y="12502"/>
                  </a:cubicBezTo>
                  <a:lnTo>
                    <a:pt x="13463" y="12502"/>
                  </a:lnTo>
                  <a:lnTo>
                    <a:pt x="13463" y="36220"/>
                  </a:lnTo>
                  <a:close/>
                  <a:moveTo>
                    <a:pt x="65235" y="70896"/>
                  </a:moveTo>
                  <a:lnTo>
                    <a:pt x="65235" y="22974"/>
                  </a:lnTo>
                  <a:lnTo>
                    <a:pt x="72579" y="22974"/>
                  </a:lnTo>
                  <a:lnTo>
                    <a:pt x="72579" y="30202"/>
                  </a:lnTo>
                  <a:cubicBezTo>
                    <a:pt x="74426" y="26827"/>
                    <a:pt x="76111" y="24623"/>
                    <a:pt x="77636" y="23583"/>
                  </a:cubicBezTo>
                  <a:cubicBezTo>
                    <a:pt x="79242" y="22458"/>
                    <a:pt x="81007" y="21896"/>
                    <a:pt x="82933" y="21896"/>
                  </a:cubicBezTo>
                  <a:cubicBezTo>
                    <a:pt x="85663" y="21896"/>
                    <a:pt x="88432" y="22735"/>
                    <a:pt x="91242" y="24423"/>
                  </a:cubicBezTo>
                  <a:lnTo>
                    <a:pt x="88472" y="32005"/>
                  </a:lnTo>
                  <a:cubicBezTo>
                    <a:pt x="86466" y="30803"/>
                    <a:pt x="84499" y="30202"/>
                    <a:pt x="82573" y="30202"/>
                  </a:cubicBezTo>
                  <a:cubicBezTo>
                    <a:pt x="80726" y="30202"/>
                    <a:pt x="79081" y="30765"/>
                    <a:pt x="77636" y="31890"/>
                  </a:cubicBezTo>
                  <a:cubicBezTo>
                    <a:pt x="76271" y="32930"/>
                    <a:pt x="75308" y="34417"/>
                    <a:pt x="74746" y="36344"/>
                  </a:cubicBezTo>
                  <a:cubicBezTo>
                    <a:pt x="73783" y="39233"/>
                    <a:pt x="73301" y="42362"/>
                    <a:pt x="73301" y="45737"/>
                  </a:cubicBezTo>
                  <a:lnTo>
                    <a:pt x="73301" y="70896"/>
                  </a:lnTo>
                  <a:lnTo>
                    <a:pt x="65235" y="70896"/>
                  </a:lnTo>
                  <a:close/>
                  <a:moveTo>
                    <a:pt x="93168" y="46939"/>
                  </a:moveTo>
                  <a:cubicBezTo>
                    <a:pt x="93168" y="38031"/>
                    <a:pt x="95616" y="31443"/>
                    <a:pt x="100512" y="27189"/>
                  </a:cubicBezTo>
                  <a:cubicBezTo>
                    <a:pt x="104605" y="23660"/>
                    <a:pt x="109623" y="21896"/>
                    <a:pt x="115562" y="21896"/>
                  </a:cubicBezTo>
                  <a:cubicBezTo>
                    <a:pt x="122144" y="21896"/>
                    <a:pt x="127522" y="24061"/>
                    <a:pt x="131696" y="28399"/>
                  </a:cubicBezTo>
                  <a:cubicBezTo>
                    <a:pt x="135950" y="32653"/>
                    <a:pt x="138077" y="38594"/>
                    <a:pt x="138077" y="46215"/>
                  </a:cubicBezTo>
                  <a:cubicBezTo>
                    <a:pt x="138077" y="52394"/>
                    <a:pt x="137154" y="57249"/>
                    <a:pt x="135308" y="60786"/>
                  </a:cubicBezTo>
                  <a:cubicBezTo>
                    <a:pt x="133461" y="64315"/>
                    <a:pt x="130733" y="67081"/>
                    <a:pt x="127120" y="69093"/>
                  </a:cubicBezTo>
                  <a:cubicBezTo>
                    <a:pt x="123589" y="71019"/>
                    <a:pt x="119736" y="71982"/>
                    <a:pt x="115562" y="71982"/>
                  </a:cubicBezTo>
                  <a:cubicBezTo>
                    <a:pt x="108900" y="71982"/>
                    <a:pt x="103482" y="69855"/>
                    <a:pt x="99308" y="65602"/>
                  </a:cubicBezTo>
                  <a:cubicBezTo>
                    <a:pt x="95215" y="61264"/>
                    <a:pt x="93168" y="55045"/>
                    <a:pt x="93168" y="46939"/>
                  </a:cubicBezTo>
                  <a:close/>
                  <a:moveTo>
                    <a:pt x="101475" y="46939"/>
                  </a:moveTo>
                  <a:cubicBezTo>
                    <a:pt x="101475" y="53042"/>
                    <a:pt x="102800" y="57611"/>
                    <a:pt x="105448" y="60663"/>
                  </a:cubicBezTo>
                  <a:cubicBezTo>
                    <a:pt x="108178" y="63714"/>
                    <a:pt x="111549" y="65240"/>
                    <a:pt x="115562" y="65240"/>
                  </a:cubicBezTo>
                  <a:cubicBezTo>
                    <a:pt x="119656" y="65240"/>
                    <a:pt x="123027" y="63714"/>
                    <a:pt x="125676" y="60663"/>
                  </a:cubicBezTo>
                  <a:cubicBezTo>
                    <a:pt x="128325" y="57611"/>
                    <a:pt x="129649" y="52957"/>
                    <a:pt x="129649" y="46700"/>
                  </a:cubicBezTo>
                  <a:cubicBezTo>
                    <a:pt x="129649" y="40759"/>
                    <a:pt x="128284" y="36259"/>
                    <a:pt x="125555" y="33215"/>
                  </a:cubicBezTo>
                  <a:cubicBezTo>
                    <a:pt x="122906" y="30164"/>
                    <a:pt x="119575" y="28638"/>
                    <a:pt x="115562" y="28638"/>
                  </a:cubicBezTo>
                  <a:cubicBezTo>
                    <a:pt x="111549" y="28638"/>
                    <a:pt x="108178" y="30164"/>
                    <a:pt x="105448" y="33215"/>
                  </a:cubicBezTo>
                  <a:cubicBezTo>
                    <a:pt x="102800" y="36182"/>
                    <a:pt x="101475" y="40759"/>
                    <a:pt x="101475" y="46939"/>
                  </a:cubicBezTo>
                  <a:close/>
                  <a:moveTo>
                    <a:pt x="181421" y="53319"/>
                  </a:moveTo>
                  <a:lnTo>
                    <a:pt x="189366" y="54406"/>
                  </a:lnTo>
                  <a:cubicBezTo>
                    <a:pt x="188487" y="59861"/>
                    <a:pt x="186237" y="64153"/>
                    <a:pt x="182623" y="67282"/>
                  </a:cubicBezTo>
                  <a:cubicBezTo>
                    <a:pt x="179009" y="70418"/>
                    <a:pt x="174602" y="71982"/>
                    <a:pt x="169377" y="71982"/>
                  </a:cubicBezTo>
                  <a:cubicBezTo>
                    <a:pt x="162797" y="71982"/>
                    <a:pt x="157503" y="69855"/>
                    <a:pt x="153488" y="65602"/>
                  </a:cubicBezTo>
                  <a:cubicBezTo>
                    <a:pt x="149558" y="61264"/>
                    <a:pt x="147586" y="55084"/>
                    <a:pt x="147586" y="47054"/>
                  </a:cubicBezTo>
                  <a:cubicBezTo>
                    <a:pt x="147586" y="41922"/>
                    <a:pt x="148433" y="37422"/>
                    <a:pt x="150113" y="33570"/>
                  </a:cubicBezTo>
                  <a:cubicBezTo>
                    <a:pt x="151886" y="29640"/>
                    <a:pt x="154490" y="26712"/>
                    <a:pt x="157942" y="24785"/>
                  </a:cubicBezTo>
                  <a:cubicBezTo>
                    <a:pt x="161471" y="22859"/>
                    <a:pt x="165324" y="21896"/>
                    <a:pt x="169501" y="21896"/>
                  </a:cubicBezTo>
                  <a:cubicBezTo>
                    <a:pt x="174640" y="21896"/>
                    <a:pt x="178855" y="23221"/>
                    <a:pt x="182145" y="25864"/>
                  </a:cubicBezTo>
                  <a:cubicBezTo>
                    <a:pt x="185513" y="28438"/>
                    <a:pt x="187678" y="32167"/>
                    <a:pt x="188641" y="37068"/>
                  </a:cubicBezTo>
                  <a:lnTo>
                    <a:pt x="180697" y="38270"/>
                  </a:lnTo>
                  <a:cubicBezTo>
                    <a:pt x="179973" y="35057"/>
                    <a:pt x="178655" y="32653"/>
                    <a:pt x="176728" y="31042"/>
                  </a:cubicBezTo>
                  <a:cubicBezTo>
                    <a:pt x="174802" y="29362"/>
                    <a:pt x="172475" y="28515"/>
                    <a:pt x="169739" y="28515"/>
                  </a:cubicBezTo>
                  <a:cubicBezTo>
                    <a:pt x="165648" y="28515"/>
                    <a:pt x="162319" y="30002"/>
                    <a:pt x="159745" y="32969"/>
                  </a:cubicBezTo>
                  <a:cubicBezTo>
                    <a:pt x="157179" y="35858"/>
                    <a:pt x="155892" y="40474"/>
                    <a:pt x="155892" y="46816"/>
                  </a:cubicBezTo>
                  <a:cubicBezTo>
                    <a:pt x="155892" y="53319"/>
                    <a:pt x="157141" y="58012"/>
                    <a:pt x="159630" y="60901"/>
                  </a:cubicBezTo>
                  <a:cubicBezTo>
                    <a:pt x="162119" y="63791"/>
                    <a:pt x="165324" y="65240"/>
                    <a:pt x="169262" y="65240"/>
                  </a:cubicBezTo>
                  <a:cubicBezTo>
                    <a:pt x="172475" y="65240"/>
                    <a:pt x="175118" y="64276"/>
                    <a:pt x="177206" y="62350"/>
                  </a:cubicBezTo>
                  <a:cubicBezTo>
                    <a:pt x="179371" y="60424"/>
                    <a:pt x="180782" y="57411"/>
                    <a:pt x="181421" y="53319"/>
                  </a:cubicBezTo>
                  <a:close/>
                  <a:moveTo>
                    <a:pt x="229096" y="55484"/>
                  </a:moveTo>
                  <a:lnTo>
                    <a:pt x="237526" y="56448"/>
                  </a:lnTo>
                  <a:cubicBezTo>
                    <a:pt x="236247" y="61348"/>
                    <a:pt x="233796" y="65155"/>
                    <a:pt x="230182" y="67890"/>
                  </a:cubicBezTo>
                  <a:cubicBezTo>
                    <a:pt x="226568" y="70618"/>
                    <a:pt x="221999" y="71982"/>
                    <a:pt x="216459" y="71982"/>
                  </a:cubicBezTo>
                  <a:cubicBezTo>
                    <a:pt x="209477" y="71982"/>
                    <a:pt x="203898" y="69817"/>
                    <a:pt x="199722" y="65479"/>
                  </a:cubicBezTo>
                  <a:cubicBezTo>
                    <a:pt x="195630" y="61148"/>
                    <a:pt x="193581" y="55084"/>
                    <a:pt x="193581" y="47301"/>
                  </a:cubicBezTo>
                  <a:cubicBezTo>
                    <a:pt x="193581" y="39272"/>
                    <a:pt x="195669" y="33053"/>
                    <a:pt x="199845" y="28638"/>
                  </a:cubicBezTo>
                  <a:cubicBezTo>
                    <a:pt x="204014" y="24146"/>
                    <a:pt x="209393" y="21896"/>
                    <a:pt x="215973" y="21896"/>
                  </a:cubicBezTo>
                  <a:cubicBezTo>
                    <a:pt x="222400" y="21896"/>
                    <a:pt x="227616" y="24061"/>
                    <a:pt x="231631" y="28399"/>
                  </a:cubicBezTo>
                  <a:cubicBezTo>
                    <a:pt x="235723" y="32730"/>
                    <a:pt x="237765" y="38871"/>
                    <a:pt x="237765" y="46816"/>
                  </a:cubicBezTo>
                  <a:cubicBezTo>
                    <a:pt x="237765" y="47301"/>
                    <a:pt x="237765" y="48018"/>
                    <a:pt x="237765" y="48981"/>
                  </a:cubicBezTo>
                  <a:lnTo>
                    <a:pt x="202011" y="48981"/>
                  </a:lnTo>
                  <a:cubicBezTo>
                    <a:pt x="202334" y="54282"/>
                    <a:pt x="203814" y="58335"/>
                    <a:pt x="206464" y="61148"/>
                  </a:cubicBezTo>
                  <a:cubicBezTo>
                    <a:pt x="209115" y="63876"/>
                    <a:pt x="212444" y="65240"/>
                    <a:pt x="216459" y="65240"/>
                  </a:cubicBezTo>
                  <a:cubicBezTo>
                    <a:pt x="219425" y="65240"/>
                    <a:pt x="221953" y="64477"/>
                    <a:pt x="224041" y="62951"/>
                  </a:cubicBezTo>
                  <a:cubicBezTo>
                    <a:pt x="226206" y="61348"/>
                    <a:pt x="227894" y="58859"/>
                    <a:pt x="229096" y="55484"/>
                  </a:cubicBezTo>
                  <a:close/>
                  <a:moveTo>
                    <a:pt x="202488" y="42362"/>
                  </a:moveTo>
                  <a:lnTo>
                    <a:pt x="229219" y="42362"/>
                  </a:lnTo>
                  <a:cubicBezTo>
                    <a:pt x="228895" y="38270"/>
                    <a:pt x="227894" y="35219"/>
                    <a:pt x="226206" y="33215"/>
                  </a:cubicBezTo>
                  <a:cubicBezTo>
                    <a:pt x="223563" y="30079"/>
                    <a:pt x="220188" y="28515"/>
                    <a:pt x="216096" y="28515"/>
                  </a:cubicBezTo>
                  <a:cubicBezTo>
                    <a:pt x="212321" y="28515"/>
                    <a:pt x="209154" y="29763"/>
                    <a:pt x="206588" y="32252"/>
                  </a:cubicBezTo>
                  <a:cubicBezTo>
                    <a:pt x="204099" y="34741"/>
                    <a:pt x="202735" y="38108"/>
                    <a:pt x="202488" y="42362"/>
                  </a:cubicBezTo>
                  <a:close/>
                  <a:moveTo>
                    <a:pt x="247042" y="56571"/>
                  </a:moveTo>
                  <a:lnTo>
                    <a:pt x="254987" y="55369"/>
                  </a:lnTo>
                  <a:cubicBezTo>
                    <a:pt x="255464" y="58574"/>
                    <a:pt x="256713" y="61025"/>
                    <a:pt x="258716" y="62712"/>
                  </a:cubicBezTo>
                  <a:cubicBezTo>
                    <a:pt x="260804" y="64392"/>
                    <a:pt x="263733" y="65240"/>
                    <a:pt x="267508" y="65240"/>
                  </a:cubicBezTo>
                  <a:cubicBezTo>
                    <a:pt x="271199" y="65240"/>
                    <a:pt x="273927" y="64515"/>
                    <a:pt x="275692" y="63074"/>
                  </a:cubicBezTo>
                  <a:cubicBezTo>
                    <a:pt x="277541" y="61549"/>
                    <a:pt x="278466" y="59738"/>
                    <a:pt x="278466" y="57650"/>
                  </a:cubicBezTo>
                  <a:cubicBezTo>
                    <a:pt x="278466" y="55808"/>
                    <a:pt x="277664" y="54359"/>
                    <a:pt x="276054" y="53319"/>
                  </a:cubicBezTo>
                  <a:cubicBezTo>
                    <a:pt x="274929" y="52595"/>
                    <a:pt x="272163" y="51670"/>
                    <a:pt x="267747" y="50553"/>
                  </a:cubicBezTo>
                  <a:cubicBezTo>
                    <a:pt x="261806" y="49027"/>
                    <a:pt x="257676" y="47740"/>
                    <a:pt x="255349" y="46700"/>
                  </a:cubicBezTo>
                  <a:cubicBezTo>
                    <a:pt x="253099" y="45575"/>
                    <a:pt x="251373" y="44049"/>
                    <a:pt x="250171" y="42123"/>
                  </a:cubicBezTo>
                  <a:cubicBezTo>
                    <a:pt x="248969" y="40196"/>
                    <a:pt x="248360" y="38031"/>
                    <a:pt x="248360" y="35619"/>
                  </a:cubicBezTo>
                  <a:cubicBezTo>
                    <a:pt x="248360" y="33531"/>
                    <a:pt x="248845" y="31566"/>
                    <a:pt x="249809" y="29717"/>
                  </a:cubicBezTo>
                  <a:cubicBezTo>
                    <a:pt x="250772" y="27875"/>
                    <a:pt x="252097" y="26349"/>
                    <a:pt x="253785" y="25147"/>
                  </a:cubicBezTo>
                  <a:cubicBezTo>
                    <a:pt x="255064" y="24261"/>
                    <a:pt x="256790" y="23498"/>
                    <a:pt x="258955" y="22859"/>
                  </a:cubicBezTo>
                  <a:cubicBezTo>
                    <a:pt x="261128" y="22219"/>
                    <a:pt x="263494" y="21896"/>
                    <a:pt x="266060" y="21896"/>
                  </a:cubicBezTo>
                  <a:cubicBezTo>
                    <a:pt x="269758" y="21896"/>
                    <a:pt x="273002" y="22458"/>
                    <a:pt x="275815" y="23583"/>
                  </a:cubicBezTo>
                  <a:cubicBezTo>
                    <a:pt x="278705" y="24623"/>
                    <a:pt x="280831" y="26072"/>
                    <a:pt x="282195" y="27914"/>
                  </a:cubicBezTo>
                  <a:cubicBezTo>
                    <a:pt x="283559" y="29763"/>
                    <a:pt x="284484" y="32206"/>
                    <a:pt x="284962" y="35257"/>
                  </a:cubicBezTo>
                  <a:lnTo>
                    <a:pt x="277017" y="36344"/>
                  </a:lnTo>
                  <a:cubicBezTo>
                    <a:pt x="276701" y="33932"/>
                    <a:pt x="275653" y="32052"/>
                    <a:pt x="273889" y="30680"/>
                  </a:cubicBezTo>
                  <a:cubicBezTo>
                    <a:pt x="272201" y="29239"/>
                    <a:pt x="269758" y="28515"/>
                    <a:pt x="266545" y="28515"/>
                  </a:cubicBezTo>
                  <a:cubicBezTo>
                    <a:pt x="262854" y="28515"/>
                    <a:pt x="260203" y="29162"/>
                    <a:pt x="258601" y="30441"/>
                  </a:cubicBezTo>
                  <a:cubicBezTo>
                    <a:pt x="256990" y="31643"/>
                    <a:pt x="256189" y="33092"/>
                    <a:pt x="256189" y="34779"/>
                  </a:cubicBezTo>
                  <a:cubicBezTo>
                    <a:pt x="256189" y="35820"/>
                    <a:pt x="256512" y="36744"/>
                    <a:pt x="257152" y="37546"/>
                  </a:cubicBezTo>
                  <a:cubicBezTo>
                    <a:pt x="257876" y="38432"/>
                    <a:pt x="258917" y="39148"/>
                    <a:pt x="260280" y="39711"/>
                  </a:cubicBezTo>
                  <a:cubicBezTo>
                    <a:pt x="261090" y="40035"/>
                    <a:pt x="263494" y="40720"/>
                    <a:pt x="267508" y="41761"/>
                  </a:cubicBezTo>
                  <a:cubicBezTo>
                    <a:pt x="273288" y="43363"/>
                    <a:pt x="277302" y="44650"/>
                    <a:pt x="279545" y="45614"/>
                  </a:cubicBezTo>
                  <a:cubicBezTo>
                    <a:pt x="281795" y="46577"/>
                    <a:pt x="283559" y="47979"/>
                    <a:pt x="284846" y="49828"/>
                  </a:cubicBezTo>
                  <a:cubicBezTo>
                    <a:pt x="286133" y="51670"/>
                    <a:pt x="286772" y="54005"/>
                    <a:pt x="286772" y="56810"/>
                  </a:cubicBezTo>
                  <a:cubicBezTo>
                    <a:pt x="286772" y="59537"/>
                    <a:pt x="285971" y="62111"/>
                    <a:pt x="284361" y="64515"/>
                  </a:cubicBezTo>
                  <a:cubicBezTo>
                    <a:pt x="282835" y="66842"/>
                    <a:pt x="280592" y="68692"/>
                    <a:pt x="277618" y="70056"/>
                  </a:cubicBezTo>
                  <a:cubicBezTo>
                    <a:pt x="274651" y="71342"/>
                    <a:pt x="271276" y="71982"/>
                    <a:pt x="267508" y="71982"/>
                  </a:cubicBezTo>
                  <a:cubicBezTo>
                    <a:pt x="261244" y="71982"/>
                    <a:pt x="256474" y="70695"/>
                    <a:pt x="253176" y="68129"/>
                  </a:cubicBezTo>
                  <a:cubicBezTo>
                    <a:pt x="249970" y="65479"/>
                    <a:pt x="247921" y="61626"/>
                    <a:pt x="247042" y="56571"/>
                  </a:cubicBezTo>
                  <a:close/>
                  <a:moveTo>
                    <a:pt x="293276" y="56571"/>
                  </a:moveTo>
                  <a:lnTo>
                    <a:pt x="301220" y="55369"/>
                  </a:lnTo>
                  <a:cubicBezTo>
                    <a:pt x="301698" y="58574"/>
                    <a:pt x="302946" y="61025"/>
                    <a:pt x="304950" y="62712"/>
                  </a:cubicBezTo>
                  <a:cubicBezTo>
                    <a:pt x="307038" y="64392"/>
                    <a:pt x="309966" y="65240"/>
                    <a:pt x="313742" y="65240"/>
                  </a:cubicBezTo>
                  <a:cubicBezTo>
                    <a:pt x="317433" y="65240"/>
                    <a:pt x="320161" y="64515"/>
                    <a:pt x="321925" y="63074"/>
                  </a:cubicBezTo>
                  <a:cubicBezTo>
                    <a:pt x="323775" y="61549"/>
                    <a:pt x="324699" y="59738"/>
                    <a:pt x="324699" y="57650"/>
                  </a:cubicBezTo>
                  <a:cubicBezTo>
                    <a:pt x="324699" y="55808"/>
                    <a:pt x="323898" y="54359"/>
                    <a:pt x="322288" y="53319"/>
                  </a:cubicBezTo>
                  <a:cubicBezTo>
                    <a:pt x="321163" y="52595"/>
                    <a:pt x="318396" y="51670"/>
                    <a:pt x="313981" y="50553"/>
                  </a:cubicBezTo>
                  <a:cubicBezTo>
                    <a:pt x="308040" y="49027"/>
                    <a:pt x="303910" y="47740"/>
                    <a:pt x="301583" y="46700"/>
                  </a:cubicBezTo>
                  <a:cubicBezTo>
                    <a:pt x="299333" y="45575"/>
                    <a:pt x="297606" y="44049"/>
                    <a:pt x="296404" y="42123"/>
                  </a:cubicBezTo>
                  <a:cubicBezTo>
                    <a:pt x="295202" y="40196"/>
                    <a:pt x="294594" y="38031"/>
                    <a:pt x="294594" y="35619"/>
                  </a:cubicBezTo>
                  <a:cubicBezTo>
                    <a:pt x="294594" y="33531"/>
                    <a:pt x="295079" y="31566"/>
                    <a:pt x="296042" y="29717"/>
                  </a:cubicBezTo>
                  <a:cubicBezTo>
                    <a:pt x="297005" y="27875"/>
                    <a:pt x="298331" y="26349"/>
                    <a:pt x="300018" y="25147"/>
                  </a:cubicBezTo>
                  <a:cubicBezTo>
                    <a:pt x="301297" y="24261"/>
                    <a:pt x="303024" y="23498"/>
                    <a:pt x="305189" y="22859"/>
                  </a:cubicBezTo>
                  <a:cubicBezTo>
                    <a:pt x="307362" y="22219"/>
                    <a:pt x="309727" y="21896"/>
                    <a:pt x="312293" y="21896"/>
                  </a:cubicBezTo>
                  <a:cubicBezTo>
                    <a:pt x="315992" y="21896"/>
                    <a:pt x="319236" y="22458"/>
                    <a:pt x="322049" y="23583"/>
                  </a:cubicBezTo>
                  <a:cubicBezTo>
                    <a:pt x="324938" y="24623"/>
                    <a:pt x="327065" y="26072"/>
                    <a:pt x="328429" y="27914"/>
                  </a:cubicBezTo>
                  <a:cubicBezTo>
                    <a:pt x="329793" y="29763"/>
                    <a:pt x="330718" y="32206"/>
                    <a:pt x="331195" y="35257"/>
                  </a:cubicBezTo>
                  <a:lnTo>
                    <a:pt x="323251" y="36344"/>
                  </a:lnTo>
                  <a:cubicBezTo>
                    <a:pt x="322935" y="33932"/>
                    <a:pt x="321887" y="32052"/>
                    <a:pt x="320122" y="30680"/>
                  </a:cubicBezTo>
                  <a:cubicBezTo>
                    <a:pt x="318435" y="29239"/>
                    <a:pt x="315992" y="28515"/>
                    <a:pt x="312779" y="28515"/>
                  </a:cubicBezTo>
                  <a:cubicBezTo>
                    <a:pt x="309088" y="28515"/>
                    <a:pt x="306437" y="29162"/>
                    <a:pt x="304834" y="30441"/>
                  </a:cubicBezTo>
                  <a:cubicBezTo>
                    <a:pt x="303224" y="31643"/>
                    <a:pt x="302423" y="33092"/>
                    <a:pt x="302423" y="34779"/>
                  </a:cubicBezTo>
                  <a:cubicBezTo>
                    <a:pt x="302423" y="35820"/>
                    <a:pt x="302746" y="36744"/>
                    <a:pt x="303386" y="37546"/>
                  </a:cubicBezTo>
                  <a:cubicBezTo>
                    <a:pt x="304110" y="38432"/>
                    <a:pt x="305150" y="39148"/>
                    <a:pt x="306514" y="39711"/>
                  </a:cubicBezTo>
                  <a:cubicBezTo>
                    <a:pt x="307323" y="40035"/>
                    <a:pt x="309727" y="40720"/>
                    <a:pt x="313742" y="41761"/>
                  </a:cubicBezTo>
                  <a:cubicBezTo>
                    <a:pt x="319521" y="43363"/>
                    <a:pt x="323536" y="44650"/>
                    <a:pt x="325778" y="45614"/>
                  </a:cubicBezTo>
                  <a:cubicBezTo>
                    <a:pt x="328028" y="46577"/>
                    <a:pt x="329793" y="47979"/>
                    <a:pt x="331080" y="49828"/>
                  </a:cubicBezTo>
                  <a:cubicBezTo>
                    <a:pt x="332367" y="51670"/>
                    <a:pt x="333006" y="54005"/>
                    <a:pt x="333006" y="56810"/>
                  </a:cubicBezTo>
                  <a:cubicBezTo>
                    <a:pt x="333006" y="59537"/>
                    <a:pt x="332205" y="62111"/>
                    <a:pt x="330594" y="64515"/>
                  </a:cubicBezTo>
                  <a:cubicBezTo>
                    <a:pt x="329069" y="66842"/>
                    <a:pt x="326826" y="68692"/>
                    <a:pt x="323852" y="70056"/>
                  </a:cubicBezTo>
                  <a:cubicBezTo>
                    <a:pt x="320885" y="71342"/>
                    <a:pt x="317510" y="71982"/>
                    <a:pt x="313742" y="71982"/>
                  </a:cubicBezTo>
                  <a:cubicBezTo>
                    <a:pt x="307477" y="71982"/>
                    <a:pt x="302708" y="70695"/>
                    <a:pt x="299410" y="68129"/>
                  </a:cubicBezTo>
                  <a:cubicBezTo>
                    <a:pt x="296204" y="65479"/>
                    <a:pt x="294154" y="61626"/>
                    <a:pt x="293276" y="56571"/>
                  </a:cubicBezTo>
                  <a:close/>
                  <a:moveTo>
                    <a:pt x="397178" y="53319"/>
                  </a:moveTo>
                  <a:lnTo>
                    <a:pt x="405123" y="54406"/>
                  </a:lnTo>
                  <a:cubicBezTo>
                    <a:pt x="404245" y="59861"/>
                    <a:pt x="401994" y="64153"/>
                    <a:pt x="398381" y="67282"/>
                  </a:cubicBezTo>
                  <a:cubicBezTo>
                    <a:pt x="394767" y="70418"/>
                    <a:pt x="390359" y="71982"/>
                    <a:pt x="385135" y="71982"/>
                  </a:cubicBezTo>
                  <a:cubicBezTo>
                    <a:pt x="378554" y="71982"/>
                    <a:pt x="373260" y="69855"/>
                    <a:pt x="369246" y="65602"/>
                  </a:cubicBezTo>
                  <a:cubicBezTo>
                    <a:pt x="365316" y="61264"/>
                    <a:pt x="363343" y="55084"/>
                    <a:pt x="363343" y="47054"/>
                  </a:cubicBezTo>
                  <a:cubicBezTo>
                    <a:pt x="363343" y="41922"/>
                    <a:pt x="364191" y="37422"/>
                    <a:pt x="365871" y="33570"/>
                  </a:cubicBezTo>
                  <a:cubicBezTo>
                    <a:pt x="367643" y="29640"/>
                    <a:pt x="370247" y="26712"/>
                    <a:pt x="373699" y="24785"/>
                  </a:cubicBezTo>
                  <a:cubicBezTo>
                    <a:pt x="377229" y="22859"/>
                    <a:pt x="381081" y="21896"/>
                    <a:pt x="385258" y="21896"/>
                  </a:cubicBezTo>
                  <a:cubicBezTo>
                    <a:pt x="390397" y="21896"/>
                    <a:pt x="394613" y="23221"/>
                    <a:pt x="397903" y="25864"/>
                  </a:cubicBezTo>
                  <a:cubicBezTo>
                    <a:pt x="401270" y="28438"/>
                    <a:pt x="403435" y="32167"/>
                    <a:pt x="404399" y="37068"/>
                  </a:cubicBezTo>
                  <a:lnTo>
                    <a:pt x="396454" y="38270"/>
                  </a:lnTo>
                  <a:cubicBezTo>
                    <a:pt x="395730" y="35057"/>
                    <a:pt x="394412" y="32653"/>
                    <a:pt x="392486" y="31042"/>
                  </a:cubicBezTo>
                  <a:cubicBezTo>
                    <a:pt x="390559" y="29362"/>
                    <a:pt x="388232" y="28515"/>
                    <a:pt x="385497" y="28515"/>
                  </a:cubicBezTo>
                  <a:cubicBezTo>
                    <a:pt x="381405" y="28515"/>
                    <a:pt x="378076" y="30002"/>
                    <a:pt x="375503" y="32969"/>
                  </a:cubicBezTo>
                  <a:cubicBezTo>
                    <a:pt x="372937" y="35858"/>
                    <a:pt x="371650" y="40474"/>
                    <a:pt x="371650" y="46816"/>
                  </a:cubicBezTo>
                  <a:cubicBezTo>
                    <a:pt x="371650" y="53319"/>
                    <a:pt x="372898" y="58012"/>
                    <a:pt x="375387" y="60901"/>
                  </a:cubicBezTo>
                  <a:cubicBezTo>
                    <a:pt x="377876" y="63791"/>
                    <a:pt x="381081" y="65240"/>
                    <a:pt x="385019" y="65240"/>
                  </a:cubicBezTo>
                  <a:cubicBezTo>
                    <a:pt x="388232" y="65240"/>
                    <a:pt x="390875" y="64276"/>
                    <a:pt x="392964" y="62350"/>
                  </a:cubicBezTo>
                  <a:cubicBezTo>
                    <a:pt x="395129" y="60424"/>
                    <a:pt x="396539" y="57411"/>
                    <a:pt x="397178" y="53319"/>
                  </a:cubicBezTo>
                  <a:close/>
                  <a:moveTo>
                    <a:pt x="409099" y="46939"/>
                  </a:moveTo>
                  <a:cubicBezTo>
                    <a:pt x="409099" y="38031"/>
                    <a:pt x="411549" y="31443"/>
                    <a:pt x="416443" y="27189"/>
                  </a:cubicBezTo>
                  <a:cubicBezTo>
                    <a:pt x="420534" y="23660"/>
                    <a:pt x="425551" y="21896"/>
                    <a:pt x="431492" y="21896"/>
                  </a:cubicBezTo>
                  <a:cubicBezTo>
                    <a:pt x="438072" y="21896"/>
                    <a:pt x="443451" y="24061"/>
                    <a:pt x="447627" y="28399"/>
                  </a:cubicBezTo>
                  <a:cubicBezTo>
                    <a:pt x="451881" y="32653"/>
                    <a:pt x="454007" y="38594"/>
                    <a:pt x="454007" y="46215"/>
                  </a:cubicBezTo>
                  <a:cubicBezTo>
                    <a:pt x="454007" y="52394"/>
                    <a:pt x="453083" y="57249"/>
                    <a:pt x="451241" y="60786"/>
                  </a:cubicBezTo>
                  <a:cubicBezTo>
                    <a:pt x="449392" y="64315"/>
                    <a:pt x="446664" y="67081"/>
                    <a:pt x="443050" y="69093"/>
                  </a:cubicBezTo>
                  <a:cubicBezTo>
                    <a:pt x="439521" y="71019"/>
                    <a:pt x="435668" y="71982"/>
                    <a:pt x="431492" y="71982"/>
                  </a:cubicBezTo>
                  <a:cubicBezTo>
                    <a:pt x="424834" y="71982"/>
                    <a:pt x="419409" y="69855"/>
                    <a:pt x="415240" y="65602"/>
                  </a:cubicBezTo>
                  <a:cubicBezTo>
                    <a:pt x="411141" y="61264"/>
                    <a:pt x="409099" y="55045"/>
                    <a:pt x="409099" y="46939"/>
                  </a:cubicBezTo>
                  <a:close/>
                  <a:moveTo>
                    <a:pt x="417406" y="46939"/>
                  </a:moveTo>
                  <a:cubicBezTo>
                    <a:pt x="417406" y="53042"/>
                    <a:pt x="418731" y="57611"/>
                    <a:pt x="421382" y="60663"/>
                  </a:cubicBezTo>
                  <a:cubicBezTo>
                    <a:pt x="424110" y="63714"/>
                    <a:pt x="427477" y="65240"/>
                    <a:pt x="431492" y="65240"/>
                  </a:cubicBezTo>
                  <a:cubicBezTo>
                    <a:pt x="435583" y="65240"/>
                    <a:pt x="438958" y="63714"/>
                    <a:pt x="441609" y="60663"/>
                  </a:cubicBezTo>
                  <a:cubicBezTo>
                    <a:pt x="444252" y="57611"/>
                    <a:pt x="445578" y="52957"/>
                    <a:pt x="445578" y="46700"/>
                  </a:cubicBezTo>
                  <a:cubicBezTo>
                    <a:pt x="445578" y="40759"/>
                    <a:pt x="444214" y="36259"/>
                    <a:pt x="441486" y="33215"/>
                  </a:cubicBezTo>
                  <a:cubicBezTo>
                    <a:pt x="438835" y="30164"/>
                    <a:pt x="435506" y="28638"/>
                    <a:pt x="431492" y="28638"/>
                  </a:cubicBezTo>
                  <a:cubicBezTo>
                    <a:pt x="427477" y="28638"/>
                    <a:pt x="424110" y="30164"/>
                    <a:pt x="421382" y="33215"/>
                  </a:cubicBezTo>
                  <a:cubicBezTo>
                    <a:pt x="418731" y="36182"/>
                    <a:pt x="417406" y="40759"/>
                    <a:pt x="417406" y="46939"/>
                  </a:cubicBezTo>
                  <a:close/>
                  <a:moveTo>
                    <a:pt x="466044" y="70896"/>
                  </a:moveTo>
                  <a:lnTo>
                    <a:pt x="466044" y="22974"/>
                  </a:lnTo>
                  <a:lnTo>
                    <a:pt x="473271" y="22974"/>
                  </a:lnTo>
                  <a:lnTo>
                    <a:pt x="473271" y="29717"/>
                  </a:lnTo>
                  <a:cubicBezTo>
                    <a:pt x="474797" y="27313"/>
                    <a:pt x="476801" y="25425"/>
                    <a:pt x="479290" y="24061"/>
                  </a:cubicBezTo>
                  <a:cubicBezTo>
                    <a:pt x="481778" y="22620"/>
                    <a:pt x="484630" y="21896"/>
                    <a:pt x="487843" y="21896"/>
                  </a:cubicBezTo>
                  <a:cubicBezTo>
                    <a:pt x="491372" y="21896"/>
                    <a:pt x="494262" y="22620"/>
                    <a:pt x="496512" y="24061"/>
                  </a:cubicBezTo>
                  <a:cubicBezTo>
                    <a:pt x="498839" y="25509"/>
                    <a:pt x="500441" y="27551"/>
                    <a:pt x="501328" y="30202"/>
                  </a:cubicBezTo>
                  <a:cubicBezTo>
                    <a:pt x="505180" y="24662"/>
                    <a:pt x="510112" y="21896"/>
                    <a:pt x="516130" y="21896"/>
                  </a:cubicBezTo>
                  <a:cubicBezTo>
                    <a:pt x="520946" y="21896"/>
                    <a:pt x="524599" y="23221"/>
                    <a:pt x="527088" y="25864"/>
                  </a:cubicBezTo>
                  <a:cubicBezTo>
                    <a:pt x="529661" y="28438"/>
                    <a:pt x="530940" y="32491"/>
                    <a:pt x="530940" y="38031"/>
                  </a:cubicBezTo>
                  <a:lnTo>
                    <a:pt x="530940" y="70896"/>
                  </a:lnTo>
                  <a:lnTo>
                    <a:pt x="522872" y="70896"/>
                  </a:lnTo>
                  <a:lnTo>
                    <a:pt x="522872" y="40674"/>
                  </a:lnTo>
                  <a:cubicBezTo>
                    <a:pt x="522872" y="37469"/>
                    <a:pt x="522595" y="35142"/>
                    <a:pt x="522033" y="33693"/>
                  </a:cubicBezTo>
                  <a:cubicBezTo>
                    <a:pt x="521555" y="32252"/>
                    <a:pt x="520630" y="31088"/>
                    <a:pt x="519266" y="30202"/>
                  </a:cubicBezTo>
                  <a:cubicBezTo>
                    <a:pt x="517902" y="29316"/>
                    <a:pt x="516253" y="28877"/>
                    <a:pt x="514327" y="28877"/>
                  </a:cubicBezTo>
                  <a:cubicBezTo>
                    <a:pt x="510960" y="28877"/>
                    <a:pt x="508147" y="30002"/>
                    <a:pt x="505897" y="32252"/>
                  </a:cubicBezTo>
                  <a:cubicBezTo>
                    <a:pt x="503732" y="34494"/>
                    <a:pt x="502645" y="38108"/>
                    <a:pt x="502645" y="43086"/>
                  </a:cubicBezTo>
                  <a:lnTo>
                    <a:pt x="502645" y="70896"/>
                  </a:lnTo>
                  <a:lnTo>
                    <a:pt x="494462" y="70896"/>
                  </a:lnTo>
                  <a:lnTo>
                    <a:pt x="494462" y="39711"/>
                  </a:lnTo>
                  <a:cubicBezTo>
                    <a:pt x="494462" y="36105"/>
                    <a:pt x="493776" y="33415"/>
                    <a:pt x="492412" y="31643"/>
                  </a:cubicBezTo>
                  <a:cubicBezTo>
                    <a:pt x="491133" y="29802"/>
                    <a:pt x="489006" y="28877"/>
                    <a:pt x="486032" y="28877"/>
                  </a:cubicBezTo>
                  <a:cubicBezTo>
                    <a:pt x="483705" y="28877"/>
                    <a:pt x="481578" y="29478"/>
                    <a:pt x="479652" y="30680"/>
                  </a:cubicBezTo>
                  <a:cubicBezTo>
                    <a:pt x="477725" y="31890"/>
                    <a:pt x="476323" y="33654"/>
                    <a:pt x="475437" y="35981"/>
                  </a:cubicBezTo>
                  <a:cubicBezTo>
                    <a:pt x="474558" y="38309"/>
                    <a:pt x="474111" y="41637"/>
                    <a:pt x="474111" y="45976"/>
                  </a:cubicBezTo>
                  <a:lnTo>
                    <a:pt x="474111" y="70896"/>
                  </a:lnTo>
                  <a:lnTo>
                    <a:pt x="466044" y="70896"/>
                  </a:lnTo>
                  <a:close/>
                  <a:moveTo>
                    <a:pt x="543100" y="70896"/>
                  </a:moveTo>
                  <a:lnTo>
                    <a:pt x="543100" y="22974"/>
                  </a:lnTo>
                  <a:lnTo>
                    <a:pt x="550328" y="22974"/>
                  </a:lnTo>
                  <a:lnTo>
                    <a:pt x="550328" y="29717"/>
                  </a:lnTo>
                  <a:cubicBezTo>
                    <a:pt x="551853" y="27313"/>
                    <a:pt x="553857" y="25425"/>
                    <a:pt x="556346" y="24061"/>
                  </a:cubicBezTo>
                  <a:cubicBezTo>
                    <a:pt x="558835" y="22620"/>
                    <a:pt x="561686" y="21896"/>
                    <a:pt x="564899" y="21896"/>
                  </a:cubicBezTo>
                  <a:cubicBezTo>
                    <a:pt x="568428" y="21896"/>
                    <a:pt x="571318" y="22620"/>
                    <a:pt x="573568" y="24061"/>
                  </a:cubicBezTo>
                  <a:cubicBezTo>
                    <a:pt x="575895" y="25509"/>
                    <a:pt x="577498" y="27551"/>
                    <a:pt x="578384" y="30202"/>
                  </a:cubicBezTo>
                  <a:cubicBezTo>
                    <a:pt x="582237" y="24662"/>
                    <a:pt x="587168" y="21896"/>
                    <a:pt x="593186" y="21896"/>
                  </a:cubicBezTo>
                  <a:cubicBezTo>
                    <a:pt x="598002" y="21896"/>
                    <a:pt x="601655" y="23221"/>
                    <a:pt x="604144" y="25864"/>
                  </a:cubicBezTo>
                  <a:cubicBezTo>
                    <a:pt x="606717" y="28438"/>
                    <a:pt x="607997" y="32491"/>
                    <a:pt x="607997" y="38031"/>
                  </a:cubicBezTo>
                  <a:lnTo>
                    <a:pt x="607997" y="70896"/>
                  </a:lnTo>
                  <a:lnTo>
                    <a:pt x="599929" y="70896"/>
                  </a:lnTo>
                  <a:lnTo>
                    <a:pt x="599929" y="40674"/>
                  </a:lnTo>
                  <a:cubicBezTo>
                    <a:pt x="599929" y="37469"/>
                    <a:pt x="599651" y="35142"/>
                    <a:pt x="599089" y="33693"/>
                  </a:cubicBezTo>
                  <a:cubicBezTo>
                    <a:pt x="598611" y="32252"/>
                    <a:pt x="597686" y="31088"/>
                    <a:pt x="596322" y="30202"/>
                  </a:cubicBezTo>
                  <a:cubicBezTo>
                    <a:pt x="594959" y="29316"/>
                    <a:pt x="593310" y="28877"/>
                    <a:pt x="591383" y="28877"/>
                  </a:cubicBezTo>
                  <a:cubicBezTo>
                    <a:pt x="588016" y="28877"/>
                    <a:pt x="585203" y="30002"/>
                    <a:pt x="582953" y="32252"/>
                  </a:cubicBezTo>
                  <a:cubicBezTo>
                    <a:pt x="580788" y="34494"/>
                    <a:pt x="579701" y="38108"/>
                    <a:pt x="579701" y="43086"/>
                  </a:cubicBezTo>
                  <a:lnTo>
                    <a:pt x="579701" y="70896"/>
                  </a:lnTo>
                  <a:lnTo>
                    <a:pt x="571518" y="70896"/>
                  </a:lnTo>
                  <a:lnTo>
                    <a:pt x="571518" y="39711"/>
                  </a:lnTo>
                  <a:cubicBezTo>
                    <a:pt x="571518" y="36105"/>
                    <a:pt x="570832" y="33415"/>
                    <a:pt x="569468" y="31643"/>
                  </a:cubicBezTo>
                  <a:cubicBezTo>
                    <a:pt x="568189" y="29802"/>
                    <a:pt x="566063" y="28877"/>
                    <a:pt x="563088" y="28877"/>
                  </a:cubicBezTo>
                  <a:cubicBezTo>
                    <a:pt x="560761" y="28877"/>
                    <a:pt x="558634" y="29478"/>
                    <a:pt x="556708" y="30680"/>
                  </a:cubicBezTo>
                  <a:cubicBezTo>
                    <a:pt x="554782" y="31890"/>
                    <a:pt x="553379" y="33654"/>
                    <a:pt x="552493" y="35981"/>
                  </a:cubicBezTo>
                  <a:cubicBezTo>
                    <a:pt x="551615" y="38309"/>
                    <a:pt x="551168" y="41637"/>
                    <a:pt x="551168" y="45976"/>
                  </a:cubicBezTo>
                  <a:lnTo>
                    <a:pt x="551168" y="70896"/>
                  </a:lnTo>
                  <a:lnTo>
                    <a:pt x="543100" y="70896"/>
                  </a:lnTo>
                  <a:close/>
                  <a:moveTo>
                    <a:pt x="651464" y="65001"/>
                  </a:moveTo>
                  <a:cubicBezTo>
                    <a:pt x="648413" y="67567"/>
                    <a:pt x="645484" y="69370"/>
                    <a:pt x="642672" y="70418"/>
                  </a:cubicBezTo>
                  <a:cubicBezTo>
                    <a:pt x="639944" y="71458"/>
                    <a:pt x="636977" y="71982"/>
                    <a:pt x="633764" y="71982"/>
                  </a:cubicBezTo>
                  <a:cubicBezTo>
                    <a:pt x="628470" y="71982"/>
                    <a:pt x="624417" y="70695"/>
                    <a:pt x="621605" y="68129"/>
                  </a:cubicBezTo>
                  <a:cubicBezTo>
                    <a:pt x="618792" y="65563"/>
                    <a:pt x="617390" y="62265"/>
                    <a:pt x="617390" y="58258"/>
                  </a:cubicBezTo>
                  <a:cubicBezTo>
                    <a:pt x="617390" y="55931"/>
                    <a:pt x="617914" y="53797"/>
                    <a:pt x="618954" y="51870"/>
                  </a:cubicBezTo>
                  <a:cubicBezTo>
                    <a:pt x="620002" y="49867"/>
                    <a:pt x="621404" y="48303"/>
                    <a:pt x="623169" y="47178"/>
                  </a:cubicBezTo>
                  <a:cubicBezTo>
                    <a:pt x="624934" y="45976"/>
                    <a:pt x="626898" y="45089"/>
                    <a:pt x="629071" y="44527"/>
                  </a:cubicBezTo>
                  <a:cubicBezTo>
                    <a:pt x="630597" y="44049"/>
                    <a:pt x="633001" y="43610"/>
                    <a:pt x="636292" y="43202"/>
                  </a:cubicBezTo>
                  <a:cubicBezTo>
                    <a:pt x="642795" y="42485"/>
                    <a:pt x="647611" y="41560"/>
                    <a:pt x="650740" y="40435"/>
                  </a:cubicBezTo>
                  <a:cubicBezTo>
                    <a:pt x="650740" y="39310"/>
                    <a:pt x="650740" y="38632"/>
                    <a:pt x="650740" y="38386"/>
                  </a:cubicBezTo>
                  <a:cubicBezTo>
                    <a:pt x="650740" y="35018"/>
                    <a:pt x="649977" y="32653"/>
                    <a:pt x="648451" y="31289"/>
                  </a:cubicBezTo>
                  <a:cubicBezTo>
                    <a:pt x="646371" y="29516"/>
                    <a:pt x="643273" y="28638"/>
                    <a:pt x="639181" y="28638"/>
                  </a:cubicBezTo>
                  <a:cubicBezTo>
                    <a:pt x="635413" y="28638"/>
                    <a:pt x="632601" y="29316"/>
                    <a:pt x="630751" y="30680"/>
                  </a:cubicBezTo>
                  <a:cubicBezTo>
                    <a:pt x="628910" y="31967"/>
                    <a:pt x="627546" y="34294"/>
                    <a:pt x="626660" y="37669"/>
                  </a:cubicBezTo>
                  <a:lnTo>
                    <a:pt x="618715" y="36583"/>
                  </a:lnTo>
                  <a:cubicBezTo>
                    <a:pt x="619439" y="33215"/>
                    <a:pt x="620641" y="30480"/>
                    <a:pt x="622329" y="28399"/>
                  </a:cubicBezTo>
                  <a:cubicBezTo>
                    <a:pt x="624009" y="26311"/>
                    <a:pt x="626421" y="24700"/>
                    <a:pt x="629549" y="23583"/>
                  </a:cubicBezTo>
                  <a:cubicBezTo>
                    <a:pt x="632678" y="22458"/>
                    <a:pt x="636292" y="21896"/>
                    <a:pt x="640383" y="21896"/>
                  </a:cubicBezTo>
                  <a:cubicBezTo>
                    <a:pt x="644483" y="21896"/>
                    <a:pt x="647811" y="22373"/>
                    <a:pt x="650377" y="23337"/>
                  </a:cubicBezTo>
                  <a:cubicBezTo>
                    <a:pt x="652951" y="24300"/>
                    <a:pt x="654831" y="25509"/>
                    <a:pt x="656041" y="26951"/>
                  </a:cubicBezTo>
                  <a:cubicBezTo>
                    <a:pt x="657243" y="28399"/>
                    <a:pt x="658083" y="30241"/>
                    <a:pt x="658568" y="32491"/>
                  </a:cubicBezTo>
                  <a:cubicBezTo>
                    <a:pt x="658807" y="33855"/>
                    <a:pt x="658931" y="36344"/>
                    <a:pt x="658931" y="39958"/>
                  </a:cubicBezTo>
                  <a:lnTo>
                    <a:pt x="658931" y="50792"/>
                  </a:lnTo>
                  <a:cubicBezTo>
                    <a:pt x="658931" y="58335"/>
                    <a:pt x="659093" y="63113"/>
                    <a:pt x="659408" y="65116"/>
                  </a:cubicBezTo>
                  <a:cubicBezTo>
                    <a:pt x="659809" y="67128"/>
                    <a:pt x="660533" y="69054"/>
                    <a:pt x="661574" y="70896"/>
                  </a:cubicBezTo>
                  <a:lnTo>
                    <a:pt x="653028" y="70896"/>
                  </a:lnTo>
                  <a:cubicBezTo>
                    <a:pt x="652227" y="69208"/>
                    <a:pt x="651703" y="67243"/>
                    <a:pt x="651464" y="65001"/>
                  </a:cubicBezTo>
                  <a:close/>
                  <a:moveTo>
                    <a:pt x="650740" y="46816"/>
                  </a:moveTo>
                  <a:cubicBezTo>
                    <a:pt x="647773" y="48018"/>
                    <a:pt x="643358" y="49066"/>
                    <a:pt x="637494" y="49944"/>
                  </a:cubicBezTo>
                  <a:cubicBezTo>
                    <a:pt x="634126" y="50430"/>
                    <a:pt x="631761" y="50992"/>
                    <a:pt x="630397" y="51632"/>
                  </a:cubicBezTo>
                  <a:cubicBezTo>
                    <a:pt x="629033" y="52194"/>
                    <a:pt x="627946" y="53042"/>
                    <a:pt x="627145" y="54159"/>
                  </a:cubicBezTo>
                  <a:cubicBezTo>
                    <a:pt x="626421" y="55284"/>
                    <a:pt x="626058" y="56571"/>
                    <a:pt x="626058" y="58012"/>
                  </a:cubicBezTo>
                  <a:cubicBezTo>
                    <a:pt x="626058" y="60185"/>
                    <a:pt x="626860" y="61988"/>
                    <a:pt x="628470" y="63429"/>
                  </a:cubicBezTo>
                  <a:cubicBezTo>
                    <a:pt x="630150" y="64878"/>
                    <a:pt x="632562" y="65602"/>
                    <a:pt x="635691" y="65602"/>
                  </a:cubicBezTo>
                  <a:cubicBezTo>
                    <a:pt x="638819" y="65602"/>
                    <a:pt x="641593" y="64916"/>
                    <a:pt x="643997" y="63552"/>
                  </a:cubicBezTo>
                  <a:cubicBezTo>
                    <a:pt x="646486" y="62188"/>
                    <a:pt x="648297" y="60300"/>
                    <a:pt x="649414" y="57896"/>
                  </a:cubicBezTo>
                  <a:cubicBezTo>
                    <a:pt x="650300" y="56047"/>
                    <a:pt x="650740" y="53358"/>
                    <a:pt x="650740" y="49828"/>
                  </a:cubicBezTo>
                  <a:lnTo>
                    <a:pt x="650740" y="46816"/>
                  </a:lnTo>
                  <a:close/>
                  <a:moveTo>
                    <a:pt x="674095" y="70896"/>
                  </a:moveTo>
                  <a:lnTo>
                    <a:pt x="674095" y="22974"/>
                  </a:lnTo>
                  <a:lnTo>
                    <a:pt x="681323" y="22974"/>
                  </a:lnTo>
                  <a:lnTo>
                    <a:pt x="681323" y="29717"/>
                  </a:lnTo>
                  <a:cubicBezTo>
                    <a:pt x="684852" y="24500"/>
                    <a:pt x="689953" y="21896"/>
                    <a:pt x="696611" y="21896"/>
                  </a:cubicBezTo>
                  <a:cubicBezTo>
                    <a:pt x="699501" y="21896"/>
                    <a:pt x="702151" y="22420"/>
                    <a:pt x="704563" y="23460"/>
                  </a:cubicBezTo>
                  <a:cubicBezTo>
                    <a:pt x="707052" y="24500"/>
                    <a:pt x="708894" y="25864"/>
                    <a:pt x="710096" y="27551"/>
                  </a:cubicBezTo>
                  <a:cubicBezTo>
                    <a:pt x="711306" y="29239"/>
                    <a:pt x="712146" y="31204"/>
                    <a:pt x="712623" y="33454"/>
                  </a:cubicBezTo>
                  <a:cubicBezTo>
                    <a:pt x="712870" y="34980"/>
                    <a:pt x="712986" y="37630"/>
                    <a:pt x="712986" y="41399"/>
                  </a:cubicBezTo>
                  <a:lnTo>
                    <a:pt x="712986" y="70896"/>
                  </a:lnTo>
                  <a:lnTo>
                    <a:pt x="704918" y="70896"/>
                  </a:lnTo>
                  <a:lnTo>
                    <a:pt x="704918" y="41761"/>
                  </a:lnTo>
                  <a:cubicBezTo>
                    <a:pt x="704918" y="38386"/>
                    <a:pt x="704602" y="35904"/>
                    <a:pt x="703955" y="34294"/>
                  </a:cubicBezTo>
                  <a:cubicBezTo>
                    <a:pt x="703315" y="32691"/>
                    <a:pt x="702190" y="31404"/>
                    <a:pt x="700587" y="30441"/>
                  </a:cubicBezTo>
                  <a:cubicBezTo>
                    <a:pt x="698985" y="29401"/>
                    <a:pt x="697097" y="28877"/>
                    <a:pt x="694931" y="28877"/>
                  </a:cubicBezTo>
                  <a:cubicBezTo>
                    <a:pt x="691479" y="28877"/>
                    <a:pt x="688466" y="30002"/>
                    <a:pt x="685900" y="32252"/>
                  </a:cubicBezTo>
                  <a:cubicBezTo>
                    <a:pt x="683411" y="34417"/>
                    <a:pt x="682163" y="38547"/>
                    <a:pt x="682163" y="44650"/>
                  </a:cubicBezTo>
                  <a:lnTo>
                    <a:pt x="682163" y="70896"/>
                  </a:lnTo>
                  <a:lnTo>
                    <a:pt x="674095" y="70896"/>
                  </a:lnTo>
                  <a:close/>
                  <a:moveTo>
                    <a:pt x="759104" y="70896"/>
                  </a:moveTo>
                  <a:lnTo>
                    <a:pt x="759104" y="64878"/>
                  </a:lnTo>
                  <a:cubicBezTo>
                    <a:pt x="756052" y="69616"/>
                    <a:pt x="751598" y="71982"/>
                    <a:pt x="745734" y="71982"/>
                  </a:cubicBezTo>
                  <a:cubicBezTo>
                    <a:pt x="741882" y="71982"/>
                    <a:pt x="738352" y="70934"/>
                    <a:pt x="735139" y="68854"/>
                  </a:cubicBezTo>
                  <a:cubicBezTo>
                    <a:pt x="731934" y="66681"/>
                    <a:pt x="729445" y="63714"/>
                    <a:pt x="727680" y="59938"/>
                  </a:cubicBezTo>
                  <a:cubicBezTo>
                    <a:pt x="725908" y="56170"/>
                    <a:pt x="725029" y="51832"/>
                    <a:pt x="725029" y="46939"/>
                  </a:cubicBezTo>
                  <a:cubicBezTo>
                    <a:pt x="725029" y="42200"/>
                    <a:pt x="725831" y="37869"/>
                    <a:pt x="727434" y="33932"/>
                  </a:cubicBezTo>
                  <a:cubicBezTo>
                    <a:pt x="729044" y="30002"/>
                    <a:pt x="731448" y="27035"/>
                    <a:pt x="734661" y="25024"/>
                  </a:cubicBezTo>
                  <a:cubicBezTo>
                    <a:pt x="737875" y="22936"/>
                    <a:pt x="741442" y="21896"/>
                    <a:pt x="745372" y="21896"/>
                  </a:cubicBezTo>
                  <a:cubicBezTo>
                    <a:pt x="748262" y="21896"/>
                    <a:pt x="750836" y="22497"/>
                    <a:pt x="753078" y="23699"/>
                  </a:cubicBezTo>
                  <a:cubicBezTo>
                    <a:pt x="755328" y="24901"/>
                    <a:pt x="757177" y="26473"/>
                    <a:pt x="758618" y="28399"/>
                  </a:cubicBezTo>
                  <a:lnTo>
                    <a:pt x="758618" y="4674"/>
                  </a:lnTo>
                  <a:lnTo>
                    <a:pt x="766686" y="4674"/>
                  </a:lnTo>
                  <a:lnTo>
                    <a:pt x="766686" y="70896"/>
                  </a:lnTo>
                  <a:lnTo>
                    <a:pt x="759104" y="70896"/>
                  </a:lnTo>
                  <a:close/>
                  <a:moveTo>
                    <a:pt x="733459" y="46939"/>
                  </a:moveTo>
                  <a:cubicBezTo>
                    <a:pt x="733459" y="53119"/>
                    <a:pt x="734739" y="57734"/>
                    <a:pt x="737312" y="60786"/>
                  </a:cubicBezTo>
                  <a:cubicBezTo>
                    <a:pt x="739878" y="63752"/>
                    <a:pt x="742930" y="65240"/>
                    <a:pt x="746459" y="65240"/>
                  </a:cubicBezTo>
                  <a:cubicBezTo>
                    <a:pt x="749988" y="65240"/>
                    <a:pt x="753001" y="63791"/>
                    <a:pt x="755490" y="60901"/>
                  </a:cubicBezTo>
                  <a:cubicBezTo>
                    <a:pt x="757979" y="58012"/>
                    <a:pt x="759219" y="53596"/>
                    <a:pt x="759219" y="47663"/>
                  </a:cubicBezTo>
                  <a:cubicBezTo>
                    <a:pt x="759219" y="41075"/>
                    <a:pt x="757940" y="36259"/>
                    <a:pt x="755367" y="33215"/>
                  </a:cubicBezTo>
                  <a:cubicBezTo>
                    <a:pt x="752878" y="30164"/>
                    <a:pt x="749788" y="28638"/>
                    <a:pt x="746097" y="28638"/>
                  </a:cubicBezTo>
                  <a:cubicBezTo>
                    <a:pt x="742483" y="28638"/>
                    <a:pt x="739477" y="30125"/>
                    <a:pt x="737066" y="33092"/>
                  </a:cubicBezTo>
                  <a:cubicBezTo>
                    <a:pt x="734661" y="35981"/>
                    <a:pt x="733459" y="40597"/>
                    <a:pt x="733459" y="46939"/>
                  </a:cubicBezTo>
                  <a:close/>
                  <a:moveTo>
                    <a:pt x="778730" y="51031"/>
                  </a:moveTo>
                  <a:lnTo>
                    <a:pt x="778730" y="42847"/>
                  </a:lnTo>
                  <a:lnTo>
                    <a:pt x="803773" y="42847"/>
                  </a:lnTo>
                  <a:lnTo>
                    <a:pt x="803773" y="51031"/>
                  </a:lnTo>
                  <a:lnTo>
                    <a:pt x="778730" y="51031"/>
                  </a:lnTo>
                  <a:close/>
                  <a:moveTo>
                    <a:pt x="812558" y="70896"/>
                  </a:moveTo>
                  <a:lnTo>
                    <a:pt x="812558" y="4674"/>
                  </a:lnTo>
                  <a:lnTo>
                    <a:pt x="820749" y="4674"/>
                  </a:lnTo>
                  <a:lnTo>
                    <a:pt x="820749" y="70896"/>
                  </a:lnTo>
                  <a:lnTo>
                    <a:pt x="812558" y="70896"/>
                  </a:lnTo>
                  <a:close/>
                  <a:moveTo>
                    <a:pt x="835913" y="14067"/>
                  </a:moveTo>
                  <a:lnTo>
                    <a:pt x="835913" y="4674"/>
                  </a:lnTo>
                  <a:lnTo>
                    <a:pt x="844104" y="4674"/>
                  </a:lnTo>
                  <a:lnTo>
                    <a:pt x="844104" y="14067"/>
                  </a:lnTo>
                  <a:lnTo>
                    <a:pt x="835913" y="14067"/>
                  </a:lnTo>
                  <a:close/>
                  <a:moveTo>
                    <a:pt x="835913" y="70896"/>
                  </a:moveTo>
                  <a:lnTo>
                    <a:pt x="835913" y="22974"/>
                  </a:lnTo>
                  <a:lnTo>
                    <a:pt x="844104" y="22974"/>
                  </a:lnTo>
                  <a:lnTo>
                    <a:pt x="844104" y="70896"/>
                  </a:lnTo>
                  <a:lnTo>
                    <a:pt x="835913" y="70896"/>
                  </a:lnTo>
                  <a:close/>
                  <a:moveTo>
                    <a:pt x="859030" y="70896"/>
                  </a:moveTo>
                  <a:lnTo>
                    <a:pt x="859030" y="22974"/>
                  </a:lnTo>
                  <a:lnTo>
                    <a:pt x="866258" y="22974"/>
                  </a:lnTo>
                  <a:lnTo>
                    <a:pt x="866258" y="29717"/>
                  </a:lnTo>
                  <a:cubicBezTo>
                    <a:pt x="869787" y="24500"/>
                    <a:pt x="874888" y="21896"/>
                    <a:pt x="881546" y="21896"/>
                  </a:cubicBezTo>
                  <a:cubicBezTo>
                    <a:pt x="884436" y="21896"/>
                    <a:pt x="887086" y="22420"/>
                    <a:pt x="889498" y="23460"/>
                  </a:cubicBezTo>
                  <a:cubicBezTo>
                    <a:pt x="891987" y="24500"/>
                    <a:pt x="893829" y="25864"/>
                    <a:pt x="895031" y="27551"/>
                  </a:cubicBezTo>
                  <a:cubicBezTo>
                    <a:pt x="896241" y="29239"/>
                    <a:pt x="897080" y="31204"/>
                    <a:pt x="897558" y="33454"/>
                  </a:cubicBezTo>
                  <a:cubicBezTo>
                    <a:pt x="897805" y="34980"/>
                    <a:pt x="897920" y="37630"/>
                    <a:pt x="897920" y="41399"/>
                  </a:cubicBezTo>
                  <a:lnTo>
                    <a:pt x="897920" y="70896"/>
                  </a:lnTo>
                  <a:lnTo>
                    <a:pt x="889853" y="70896"/>
                  </a:lnTo>
                  <a:lnTo>
                    <a:pt x="889853" y="41761"/>
                  </a:lnTo>
                  <a:cubicBezTo>
                    <a:pt x="889853" y="38386"/>
                    <a:pt x="889537" y="35904"/>
                    <a:pt x="888889" y="34294"/>
                  </a:cubicBezTo>
                  <a:cubicBezTo>
                    <a:pt x="888250" y="32691"/>
                    <a:pt x="887125" y="31404"/>
                    <a:pt x="885522" y="30441"/>
                  </a:cubicBezTo>
                  <a:cubicBezTo>
                    <a:pt x="883919" y="29401"/>
                    <a:pt x="882031" y="28877"/>
                    <a:pt x="879866" y="28877"/>
                  </a:cubicBezTo>
                  <a:cubicBezTo>
                    <a:pt x="876414" y="28877"/>
                    <a:pt x="873401" y="30002"/>
                    <a:pt x="870835" y="32252"/>
                  </a:cubicBezTo>
                  <a:cubicBezTo>
                    <a:pt x="868346" y="34417"/>
                    <a:pt x="867098" y="38547"/>
                    <a:pt x="867098" y="44650"/>
                  </a:cubicBezTo>
                  <a:lnTo>
                    <a:pt x="867098" y="70896"/>
                  </a:lnTo>
                  <a:lnTo>
                    <a:pt x="859030" y="70896"/>
                  </a:lnTo>
                  <a:close/>
                  <a:moveTo>
                    <a:pt x="945718" y="55484"/>
                  </a:moveTo>
                  <a:lnTo>
                    <a:pt x="954148" y="56448"/>
                  </a:lnTo>
                  <a:cubicBezTo>
                    <a:pt x="952869" y="61348"/>
                    <a:pt x="950419" y="65155"/>
                    <a:pt x="946805" y="67890"/>
                  </a:cubicBezTo>
                  <a:cubicBezTo>
                    <a:pt x="943191" y="70618"/>
                    <a:pt x="938622" y="71982"/>
                    <a:pt x="933081" y="71982"/>
                  </a:cubicBezTo>
                  <a:cubicBezTo>
                    <a:pt x="926100" y="71982"/>
                    <a:pt x="920521" y="69817"/>
                    <a:pt x="916345" y="65479"/>
                  </a:cubicBezTo>
                  <a:cubicBezTo>
                    <a:pt x="912253" y="61148"/>
                    <a:pt x="910203" y="55084"/>
                    <a:pt x="910203" y="47301"/>
                  </a:cubicBezTo>
                  <a:cubicBezTo>
                    <a:pt x="910203" y="39272"/>
                    <a:pt x="912291" y="33053"/>
                    <a:pt x="916468" y="28638"/>
                  </a:cubicBezTo>
                  <a:cubicBezTo>
                    <a:pt x="920637" y="24146"/>
                    <a:pt x="926015" y="21896"/>
                    <a:pt x="932596" y="21896"/>
                  </a:cubicBezTo>
                  <a:cubicBezTo>
                    <a:pt x="939022" y="21896"/>
                    <a:pt x="944239" y="24061"/>
                    <a:pt x="948254" y="28399"/>
                  </a:cubicBezTo>
                  <a:cubicBezTo>
                    <a:pt x="952345" y="32730"/>
                    <a:pt x="954387" y="38871"/>
                    <a:pt x="954387" y="46816"/>
                  </a:cubicBezTo>
                  <a:cubicBezTo>
                    <a:pt x="954387" y="47301"/>
                    <a:pt x="954387" y="48018"/>
                    <a:pt x="954387" y="48981"/>
                  </a:cubicBezTo>
                  <a:lnTo>
                    <a:pt x="918633" y="48981"/>
                  </a:lnTo>
                  <a:cubicBezTo>
                    <a:pt x="918957" y="54282"/>
                    <a:pt x="920436" y="58335"/>
                    <a:pt x="923087" y="61148"/>
                  </a:cubicBezTo>
                  <a:cubicBezTo>
                    <a:pt x="925738" y="63876"/>
                    <a:pt x="929067" y="65240"/>
                    <a:pt x="933081" y="65240"/>
                  </a:cubicBezTo>
                  <a:cubicBezTo>
                    <a:pt x="936048" y="65240"/>
                    <a:pt x="938575" y="64477"/>
                    <a:pt x="940664" y="62951"/>
                  </a:cubicBezTo>
                  <a:cubicBezTo>
                    <a:pt x="942829" y="61348"/>
                    <a:pt x="944516" y="58859"/>
                    <a:pt x="945718" y="55484"/>
                  </a:cubicBezTo>
                  <a:close/>
                  <a:moveTo>
                    <a:pt x="919111" y="42362"/>
                  </a:moveTo>
                  <a:lnTo>
                    <a:pt x="945842" y="42362"/>
                  </a:lnTo>
                  <a:cubicBezTo>
                    <a:pt x="945518" y="38270"/>
                    <a:pt x="944516" y="35219"/>
                    <a:pt x="942829" y="33215"/>
                  </a:cubicBezTo>
                  <a:cubicBezTo>
                    <a:pt x="940186" y="30079"/>
                    <a:pt x="936811" y="28515"/>
                    <a:pt x="932719" y="28515"/>
                  </a:cubicBezTo>
                  <a:cubicBezTo>
                    <a:pt x="928943" y="28515"/>
                    <a:pt x="925776" y="29763"/>
                    <a:pt x="923210" y="32252"/>
                  </a:cubicBezTo>
                  <a:cubicBezTo>
                    <a:pt x="920721" y="34741"/>
                    <a:pt x="919357" y="38108"/>
                    <a:pt x="919111" y="42362"/>
                  </a:cubicBezTo>
                  <a:close/>
                  <a:moveTo>
                    <a:pt x="990026" y="89320"/>
                  </a:moveTo>
                  <a:lnTo>
                    <a:pt x="990026" y="22974"/>
                  </a:lnTo>
                  <a:lnTo>
                    <a:pt x="997377" y="22974"/>
                  </a:lnTo>
                  <a:lnTo>
                    <a:pt x="997377" y="29116"/>
                  </a:lnTo>
                  <a:cubicBezTo>
                    <a:pt x="999141" y="26712"/>
                    <a:pt x="1001106" y="24901"/>
                    <a:pt x="1003272" y="23699"/>
                  </a:cubicBezTo>
                  <a:cubicBezTo>
                    <a:pt x="1005522" y="22497"/>
                    <a:pt x="1008211" y="21896"/>
                    <a:pt x="1011339" y="21896"/>
                  </a:cubicBezTo>
                  <a:cubicBezTo>
                    <a:pt x="1015431" y="21896"/>
                    <a:pt x="1019045" y="22936"/>
                    <a:pt x="1022174" y="25024"/>
                  </a:cubicBezTo>
                  <a:cubicBezTo>
                    <a:pt x="1025310" y="27112"/>
                    <a:pt x="1027637" y="30079"/>
                    <a:pt x="1029163" y="33932"/>
                  </a:cubicBezTo>
                  <a:cubicBezTo>
                    <a:pt x="1030765" y="37785"/>
                    <a:pt x="1031567" y="41999"/>
                    <a:pt x="1031567" y="46577"/>
                  </a:cubicBezTo>
                  <a:cubicBezTo>
                    <a:pt x="1031567" y="51470"/>
                    <a:pt x="1030688" y="55885"/>
                    <a:pt x="1028916" y="59823"/>
                  </a:cubicBezTo>
                  <a:cubicBezTo>
                    <a:pt x="1027236" y="63752"/>
                    <a:pt x="1024701" y="66765"/>
                    <a:pt x="1021334" y="68854"/>
                  </a:cubicBezTo>
                  <a:cubicBezTo>
                    <a:pt x="1017958" y="70934"/>
                    <a:pt x="1014429" y="71982"/>
                    <a:pt x="1010738" y="71982"/>
                  </a:cubicBezTo>
                  <a:cubicBezTo>
                    <a:pt x="1008011" y="71982"/>
                    <a:pt x="1005560" y="71420"/>
                    <a:pt x="1003395" y="70295"/>
                  </a:cubicBezTo>
                  <a:cubicBezTo>
                    <a:pt x="1001230" y="69093"/>
                    <a:pt x="999457" y="67644"/>
                    <a:pt x="998093" y="65964"/>
                  </a:cubicBezTo>
                  <a:lnTo>
                    <a:pt x="998093" y="89320"/>
                  </a:lnTo>
                  <a:lnTo>
                    <a:pt x="990026" y="89320"/>
                  </a:lnTo>
                  <a:close/>
                  <a:moveTo>
                    <a:pt x="997377" y="47178"/>
                  </a:moveTo>
                  <a:cubicBezTo>
                    <a:pt x="997377" y="53358"/>
                    <a:pt x="998617" y="57935"/>
                    <a:pt x="1001106" y="60901"/>
                  </a:cubicBezTo>
                  <a:cubicBezTo>
                    <a:pt x="1003595" y="63791"/>
                    <a:pt x="1006600" y="65240"/>
                    <a:pt x="1010137" y="65240"/>
                  </a:cubicBezTo>
                  <a:cubicBezTo>
                    <a:pt x="1013751" y="65240"/>
                    <a:pt x="1016841" y="63714"/>
                    <a:pt x="1019407" y="60663"/>
                  </a:cubicBezTo>
                  <a:cubicBezTo>
                    <a:pt x="1021973" y="57611"/>
                    <a:pt x="1023260" y="52880"/>
                    <a:pt x="1023260" y="46453"/>
                  </a:cubicBezTo>
                  <a:cubicBezTo>
                    <a:pt x="1023260" y="40358"/>
                    <a:pt x="1022019" y="35820"/>
                    <a:pt x="1019531" y="32853"/>
                  </a:cubicBezTo>
                  <a:cubicBezTo>
                    <a:pt x="1017042" y="29802"/>
                    <a:pt x="1014029" y="28276"/>
                    <a:pt x="1010499" y="28276"/>
                  </a:cubicBezTo>
                  <a:cubicBezTo>
                    <a:pt x="1007047" y="28276"/>
                    <a:pt x="1003996" y="29879"/>
                    <a:pt x="1001345" y="33092"/>
                  </a:cubicBezTo>
                  <a:cubicBezTo>
                    <a:pt x="998694" y="36305"/>
                    <a:pt x="997377" y="40998"/>
                    <a:pt x="997377" y="47178"/>
                  </a:cubicBezTo>
                  <a:close/>
                  <a:moveTo>
                    <a:pt x="1075273" y="65001"/>
                  </a:moveTo>
                  <a:cubicBezTo>
                    <a:pt x="1072222" y="67567"/>
                    <a:pt x="1069293" y="69370"/>
                    <a:pt x="1066481" y="70418"/>
                  </a:cubicBezTo>
                  <a:cubicBezTo>
                    <a:pt x="1063753" y="71458"/>
                    <a:pt x="1060786" y="71982"/>
                    <a:pt x="1057573" y="71982"/>
                  </a:cubicBezTo>
                  <a:cubicBezTo>
                    <a:pt x="1052279" y="71982"/>
                    <a:pt x="1048226" y="70695"/>
                    <a:pt x="1045414" y="68129"/>
                  </a:cubicBezTo>
                  <a:cubicBezTo>
                    <a:pt x="1042601" y="65563"/>
                    <a:pt x="1041199" y="62265"/>
                    <a:pt x="1041199" y="58258"/>
                  </a:cubicBezTo>
                  <a:cubicBezTo>
                    <a:pt x="1041199" y="55931"/>
                    <a:pt x="1041723" y="53797"/>
                    <a:pt x="1042763" y="51870"/>
                  </a:cubicBezTo>
                  <a:cubicBezTo>
                    <a:pt x="1043811" y="49867"/>
                    <a:pt x="1045213" y="48303"/>
                    <a:pt x="1046978" y="47178"/>
                  </a:cubicBezTo>
                  <a:cubicBezTo>
                    <a:pt x="1048743" y="45976"/>
                    <a:pt x="1050707" y="45089"/>
                    <a:pt x="1052880" y="44527"/>
                  </a:cubicBezTo>
                  <a:cubicBezTo>
                    <a:pt x="1054406" y="44049"/>
                    <a:pt x="1056810" y="43610"/>
                    <a:pt x="1060101" y="43202"/>
                  </a:cubicBezTo>
                  <a:cubicBezTo>
                    <a:pt x="1066604" y="42485"/>
                    <a:pt x="1071420" y="41560"/>
                    <a:pt x="1074549" y="40435"/>
                  </a:cubicBezTo>
                  <a:cubicBezTo>
                    <a:pt x="1074549" y="39310"/>
                    <a:pt x="1074549" y="38632"/>
                    <a:pt x="1074549" y="38386"/>
                  </a:cubicBezTo>
                  <a:cubicBezTo>
                    <a:pt x="1074549" y="35018"/>
                    <a:pt x="1073786" y="32653"/>
                    <a:pt x="1072260" y="31289"/>
                  </a:cubicBezTo>
                  <a:cubicBezTo>
                    <a:pt x="1070180" y="29516"/>
                    <a:pt x="1067082" y="28638"/>
                    <a:pt x="1062990" y="28638"/>
                  </a:cubicBezTo>
                  <a:cubicBezTo>
                    <a:pt x="1059222" y="28638"/>
                    <a:pt x="1056410" y="29316"/>
                    <a:pt x="1054560" y="30680"/>
                  </a:cubicBezTo>
                  <a:cubicBezTo>
                    <a:pt x="1052719" y="31967"/>
                    <a:pt x="1051355" y="34294"/>
                    <a:pt x="1050469" y="37669"/>
                  </a:cubicBezTo>
                  <a:lnTo>
                    <a:pt x="1042524" y="36583"/>
                  </a:lnTo>
                  <a:cubicBezTo>
                    <a:pt x="1043248" y="33215"/>
                    <a:pt x="1044450" y="30480"/>
                    <a:pt x="1046138" y="28399"/>
                  </a:cubicBezTo>
                  <a:cubicBezTo>
                    <a:pt x="1047818" y="26311"/>
                    <a:pt x="1050230" y="24700"/>
                    <a:pt x="1053358" y="23583"/>
                  </a:cubicBezTo>
                  <a:cubicBezTo>
                    <a:pt x="1056487" y="22458"/>
                    <a:pt x="1060101" y="21896"/>
                    <a:pt x="1064192" y="21896"/>
                  </a:cubicBezTo>
                  <a:cubicBezTo>
                    <a:pt x="1068292" y="21896"/>
                    <a:pt x="1071620" y="22373"/>
                    <a:pt x="1074187" y="23337"/>
                  </a:cubicBezTo>
                  <a:cubicBezTo>
                    <a:pt x="1076760" y="24300"/>
                    <a:pt x="1078640" y="25509"/>
                    <a:pt x="1079850" y="26951"/>
                  </a:cubicBezTo>
                  <a:cubicBezTo>
                    <a:pt x="1081052" y="28399"/>
                    <a:pt x="1081892" y="30241"/>
                    <a:pt x="1082377" y="32491"/>
                  </a:cubicBezTo>
                  <a:cubicBezTo>
                    <a:pt x="1082616" y="33855"/>
                    <a:pt x="1082740" y="36344"/>
                    <a:pt x="1082740" y="39958"/>
                  </a:cubicBezTo>
                  <a:lnTo>
                    <a:pt x="1082740" y="50792"/>
                  </a:lnTo>
                  <a:cubicBezTo>
                    <a:pt x="1082740" y="58335"/>
                    <a:pt x="1082902" y="63113"/>
                    <a:pt x="1083217" y="65116"/>
                  </a:cubicBezTo>
                  <a:cubicBezTo>
                    <a:pt x="1083618" y="67128"/>
                    <a:pt x="1084342" y="69054"/>
                    <a:pt x="1085383" y="70896"/>
                  </a:cubicBezTo>
                  <a:lnTo>
                    <a:pt x="1076837" y="70896"/>
                  </a:lnTo>
                  <a:cubicBezTo>
                    <a:pt x="1076036" y="69208"/>
                    <a:pt x="1075512" y="67243"/>
                    <a:pt x="1075273" y="65001"/>
                  </a:cubicBezTo>
                  <a:close/>
                  <a:moveTo>
                    <a:pt x="1074549" y="46816"/>
                  </a:moveTo>
                  <a:cubicBezTo>
                    <a:pt x="1071582" y="48018"/>
                    <a:pt x="1067167" y="49066"/>
                    <a:pt x="1061303" y="49944"/>
                  </a:cubicBezTo>
                  <a:cubicBezTo>
                    <a:pt x="1057935" y="50430"/>
                    <a:pt x="1055570" y="50992"/>
                    <a:pt x="1054206" y="51632"/>
                  </a:cubicBezTo>
                  <a:cubicBezTo>
                    <a:pt x="1052842" y="52194"/>
                    <a:pt x="1051755" y="53042"/>
                    <a:pt x="1050954" y="54159"/>
                  </a:cubicBezTo>
                  <a:cubicBezTo>
                    <a:pt x="1050230" y="55284"/>
                    <a:pt x="1049868" y="56571"/>
                    <a:pt x="1049868" y="58012"/>
                  </a:cubicBezTo>
                  <a:cubicBezTo>
                    <a:pt x="1049868" y="60185"/>
                    <a:pt x="1050669" y="61988"/>
                    <a:pt x="1052279" y="63429"/>
                  </a:cubicBezTo>
                  <a:cubicBezTo>
                    <a:pt x="1053959" y="64878"/>
                    <a:pt x="1056371" y="65602"/>
                    <a:pt x="1059500" y="65602"/>
                  </a:cubicBezTo>
                  <a:cubicBezTo>
                    <a:pt x="1062628" y="65602"/>
                    <a:pt x="1065402" y="64916"/>
                    <a:pt x="1067806" y="63552"/>
                  </a:cubicBezTo>
                  <a:cubicBezTo>
                    <a:pt x="1070295" y="62188"/>
                    <a:pt x="1072106" y="60300"/>
                    <a:pt x="1073223" y="57896"/>
                  </a:cubicBezTo>
                  <a:cubicBezTo>
                    <a:pt x="1074109" y="56047"/>
                    <a:pt x="1074549" y="53358"/>
                    <a:pt x="1074549" y="49828"/>
                  </a:cubicBezTo>
                  <a:lnTo>
                    <a:pt x="1074549" y="46816"/>
                  </a:lnTo>
                  <a:close/>
                  <a:moveTo>
                    <a:pt x="1097789" y="70896"/>
                  </a:moveTo>
                  <a:lnTo>
                    <a:pt x="1097789" y="22974"/>
                  </a:lnTo>
                  <a:lnTo>
                    <a:pt x="1105132" y="22974"/>
                  </a:lnTo>
                  <a:lnTo>
                    <a:pt x="1105132" y="30202"/>
                  </a:lnTo>
                  <a:cubicBezTo>
                    <a:pt x="1106982" y="26827"/>
                    <a:pt x="1108661" y="24623"/>
                    <a:pt x="1110187" y="23583"/>
                  </a:cubicBezTo>
                  <a:cubicBezTo>
                    <a:pt x="1111798" y="22458"/>
                    <a:pt x="1113562" y="21896"/>
                    <a:pt x="1115489" y="21896"/>
                  </a:cubicBezTo>
                  <a:cubicBezTo>
                    <a:pt x="1118216" y="21896"/>
                    <a:pt x="1120983" y="22735"/>
                    <a:pt x="1123795" y="24423"/>
                  </a:cubicBezTo>
                  <a:lnTo>
                    <a:pt x="1121021" y="32005"/>
                  </a:lnTo>
                  <a:cubicBezTo>
                    <a:pt x="1119018" y="30803"/>
                    <a:pt x="1117053" y="30202"/>
                    <a:pt x="1115126" y="30202"/>
                  </a:cubicBezTo>
                  <a:cubicBezTo>
                    <a:pt x="1113277" y="30202"/>
                    <a:pt x="1111636" y="30765"/>
                    <a:pt x="1110187" y="31890"/>
                  </a:cubicBezTo>
                  <a:cubicBezTo>
                    <a:pt x="1108823" y="32930"/>
                    <a:pt x="1107860" y="34417"/>
                    <a:pt x="1107298" y="36344"/>
                  </a:cubicBezTo>
                  <a:cubicBezTo>
                    <a:pt x="1106334" y="39233"/>
                    <a:pt x="1105856" y="42362"/>
                    <a:pt x="1105856" y="45737"/>
                  </a:cubicBezTo>
                  <a:lnTo>
                    <a:pt x="1105856" y="70896"/>
                  </a:lnTo>
                  <a:lnTo>
                    <a:pt x="1097789" y="70896"/>
                  </a:lnTo>
                  <a:close/>
                  <a:moveTo>
                    <a:pt x="1160035" y="65001"/>
                  </a:moveTo>
                  <a:cubicBezTo>
                    <a:pt x="1156983" y="67567"/>
                    <a:pt x="1154055" y="69370"/>
                    <a:pt x="1151243" y="70418"/>
                  </a:cubicBezTo>
                  <a:cubicBezTo>
                    <a:pt x="1148515" y="71458"/>
                    <a:pt x="1145548" y="71982"/>
                    <a:pt x="1142335" y="71982"/>
                  </a:cubicBezTo>
                  <a:cubicBezTo>
                    <a:pt x="1137041" y="71982"/>
                    <a:pt x="1132988" y="70695"/>
                    <a:pt x="1130175" y="68129"/>
                  </a:cubicBezTo>
                  <a:cubicBezTo>
                    <a:pt x="1127363" y="65563"/>
                    <a:pt x="1125961" y="62265"/>
                    <a:pt x="1125961" y="58258"/>
                  </a:cubicBezTo>
                  <a:cubicBezTo>
                    <a:pt x="1125961" y="55931"/>
                    <a:pt x="1126484" y="53797"/>
                    <a:pt x="1127525" y="51870"/>
                  </a:cubicBezTo>
                  <a:cubicBezTo>
                    <a:pt x="1128573" y="49867"/>
                    <a:pt x="1129975" y="48303"/>
                    <a:pt x="1131740" y="47178"/>
                  </a:cubicBezTo>
                  <a:cubicBezTo>
                    <a:pt x="1133504" y="45976"/>
                    <a:pt x="1135469" y="45089"/>
                    <a:pt x="1137642" y="44527"/>
                  </a:cubicBezTo>
                  <a:cubicBezTo>
                    <a:pt x="1139168" y="44049"/>
                    <a:pt x="1141572" y="43610"/>
                    <a:pt x="1144862" y="43202"/>
                  </a:cubicBezTo>
                  <a:cubicBezTo>
                    <a:pt x="1151366" y="42485"/>
                    <a:pt x="1156182" y="41560"/>
                    <a:pt x="1159310" y="40435"/>
                  </a:cubicBezTo>
                  <a:cubicBezTo>
                    <a:pt x="1159310" y="39310"/>
                    <a:pt x="1159310" y="38632"/>
                    <a:pt x="1159310" y="38386"/>
                  </a:cubicBezTo>
                  <a:cubicBezTo>
                    <a:pt x="1159310" y="35018"/>
                    <a:pt x="1158548" y="32653"/>
                    <a:pt x="1157022" y="31289"/>
                  </a:cubicBezTo>
                  <a:cubicBezTo>
                    <a:pt x="1154941" y="29516"/>
                    <a:pt x="1151844" y="28638"/>
                    <a:pt x="1147752" y="28638"/>
                  </a:cubicBezTo>
                  <a:cubicBezTo>
                    <a:pt x="1143984" y="28638"/>
                    <a:pt x="1141171" y="29316"/>
                    <a:pt x="1139322" y="30680"/>
                  </a:cubicBezTo>
                  <a:cubicBezTo>
                    <a:pt x="1137480" y="31967"/>
                    <a:pt x="1136116" y="34294"/>
                    <a:pt x="1135230" y="37669"/>
                  </a:cubicBezTo>
                  <a:lnTo>
                    <a:pt x="1127286" y="36583"/>
                  </a:lnTo>
                  <a:cubicBezTo>
                    <a:pt x="1128010" y="33215"/>
                    <a:pt x="1129212" y="30480"/>
                    <a:pt x="1130900" y="28399"/>
                  </a:cubicBezTo>
                  <a:cubicBezTo>
                    <a:pt x="1132580" y="26311"/>
                    <a:pt x="1134991" y="24700"/>
                    <a:pt x="1138120" y="23583"/>
                  </a:cubicBezTo>
                  <a:cubicBezTo>
                    <a:pt x="1141248" y="22458"/>
                    <a:pt x="1144862" y="21896"/>
                    <a:pt x="1148954" y="21896"/>
                  </a:cubicBezTo>
                  <a:cubicBezTo>
                    <a:pt x="1153053" y="21896"/>
                    <a:pt x="1156382" y="22373"/>
                    <a:pt x="1158948" y="23337"/>
                  </a:cubicBezTo>
                  <a:cubicBezTo>
                    <a:pt x="1161522" y="24300"/>
                    <a:pt x="1163402" y="25509"/>
                    <a:pt x="1164612" y="26951"/>
                  </a:cubicBezTo>
                  <a:cubicBezTo>
                    <a:pt x="1165814" y="28399"/>
                    <a:pt x="1166654" y="30241"/>
                    <a:pt x="1167139" y="32491"/>
                  </a:cubicBezTo>
                  <a:cubicBezTo>
                    <a:pt x="1167378" y="33855"/>
                    <a:pt x="1167501" y="36344"/>
                    <a:pt x="1167501" y="39958"/>
                  </a:cubicBezTo>
                  <a:lnTo>
                    <a:pt x="1167501" y="50792"/>
                  </a:lnTo>
                  <a:cubicBezTo>
                    <a:pt x="1167501" y="58335"/>
                    <a:pt x="1167663" y="63113"/>
                    <a:pt x="1167979" y="65116"/>
                  </a:cubicBezTo>
                  <a:cubicBezTo>
                    <a:pt x="1168380" y="67128"/>
                    <a:pt x="1169104" y="69054"/>
                    <a:pt x="1170144" y="70896"/>
                  </a:cubicBezTo>
                  <a:lnTo>
                    <a:pt x="1161599" y="70896"/>
                  </a:lnTo>
                  <a:cubicBezTo>
                    <a:pt x="1160798" y="69208"/>
                    <a:pt x="1160274" y="67243"/>
                    <a:pt x="1160035" y="65001"/>
                  </a:cubicBezTo>
                  <a:close/>
                  <a:moveTo>
                    <a:pt x="1159310" y="46816"/>
                  </a:moveTo>
                  <a:cubicBezTo>
                    <a:pt x="1156344" y="48018"/>
                    <a:pt x="1151928" y="49066"/>
                    <a:pt x="1146064" y="49944"/>
                  </a:cubicBezTo>
                  <a:cubicBezTo>
                    <a:pt x="1142697" y="50430"/>
                    <a:pt x="1140332" y="50992"/>
                    <a:pt x="1138968" y="51632"/>
                  </a:cubicBezTo>
                  <a:cubicBezTo>
                    <a:pt x="1137604" y="52194"/>
                    <a:pt x="1136517" y="53042"/>
                    <a:pt x="1135716" y="54159"/>
                  </a:cubicBezTo>
                  <a:cubicBezTo>
                    <a:pt x="1134991" y="55284"/>
                    <a:pt x="1134629" y="56571"/>
                    <a:pt x="1134629" y="58012"/>
                  </a:cubicBezTo>
                  <a:cubicBezTo>
                    <a:pt x="1134629" y="60185"/>
                    <a:pt x="1135431" y="61988"/>
                    <a:pt x="1137041" y="63429"/>
                  </a:cubicBezTo>
                  <a:cubicBezTo>
                    <a:pt x="1138721" y="64878"/>
                    <a:pt x="1141133" y="65602"/>
                    <a:pt x="1144261" y="65602"/>
                  </a:cubicBezTo>
                  <a:cubicBezTo>
                    <a:pt x="1147390" y="65602"/>
                    <a:pt x="1150164" y="64916"/>
                    <a:pt x="1152568" y="63552"/>
                  </a:cubicBezTo>
                  <a:cubicBezTo>
                    <a:pt x="1155057" y="62188"/>
                    <a:pt x="1156868" y="60300"/>
                    <a:pt x="1157985" y="57896"/>
                  </a:cubicBezTo>
                  <a:cubicBezTo>
                    <a:pt x="1158871" y="56047"/>
                    <a:pt x="1159310" y="53358"/>
                    <a:pt x="1159310" y="49828"/>
                  </a:cubicBezTo>
                  <a:lnTo>
                    <a:pt x="1159310" y="46816"/>
                  </a:lnTo>
                  <a:close/>
                  <a:moveTo>
                    <a:pt x="1182666" y="70896"/>
                  </a:moveTo>
                  <a:lnTo>
                    <a:pt x="1182666" y="22974"/>
                  </a:lnTo>
                  <a:lnTo>
                    <a:pt x="1189894" y="22974"/>
                  </a:lnTo>
                  <a:lnTo>
                    <a:pt x="1189894" y="29717"/>
                  </a:lnTo>
                  <a:cubicBezTo>
                    <a:pt x="1191420" y="27313"/>
                    <a:pt x="1193423" y="25425"/>
                    <a:pt x="1195912" y="24061"/>
                  </a:cubicBezTo>
                  <a:cubicBezTo>
                    <a:pt x="1198401" y="22620"/>
                    <a:pt x="1201252" y="21896"/>
                    <a:pt x="1204465" y="21896"/>
                  </a:cubicBezTo>
                  <a:cubicBezTo>
                    <a:pt x="1207994" y="21896"/>
                    <a:pt x="1210884" y="22620"/>
                    <a:pt x="1213134" y="24061"/>
                  </a:cubicBezTo>
                  <a:cubicBezTo>
                    <a:pt x="1215461" y="25509"/>
                    <a:pt x="1217064" y="27551"/>
                    <a:pt x="1217950" y="30202"/>
                  </a:cubicBezTo>
                  <a:cubicBezTo>
                    <a:pt x="1221803" y="24662"/>
                    <a:pt x="1226735" y="21896"/>
                    <a:pt x="1232753" y="21896"/>
                  </a:cubicBezTo>
                  <a:cubicBezTo>
                    <a:pt x="1237569" y="21896"/>
                    <a:pt x="1241221" y="23221"/>
                    <a:pt x="1243710" y="25864"/>
                  </a:cubicBezTo>
                  <a:cubicBezTo>
                    <a:pt x="1246284" y="28438"/>
                    <a:pt x="1247563" y="32491"/>
                    <a:pt x="1247563" y="38031"/>
                  </a:cubicBezTo>
                  <a:lnTo>
                    <a:pt x="1247563" y="70896"/>
                  </a:lnTo>
                  <a:lnTo>
                    <a:pt x="1239495" y="70896"/>
                  </a:lnTo>
                  <a:lnTo>
                    <a:pt x="1239495" y="40674"/>
                  </a:lnTo>
                  <a:cubicBezTo>
                    <a:pt x="1239495" y="37469"/>
                    <a:pt x="1239218" y="35142"/>
                    <a:pt x="1238655" y="33693"/>
                  </a:cubicBezTo>
                  <a:cubicBezTo>
                    <a:pt x="1238177" y="32252"/>
                    <a:pt x="1237253" y="31088"/>
                    <a:pt x="1235889" y="30202"/>
                  </a:cubicBezTo>
                  <a:cubicBezTo>
                    <a:pt x="1234525" y="29316"/>
                    <a:pt x="1232876" y="28877"/>
                    <a:pt x="1230950" y="28877"/>
                  </a:cubicBezTo>
                  <a:cubicBezTo>
                    <a:pt x="1227582" y="28877"/>
                    <a:pt x="1224770" y="30002"/>
                    <a:pt x="1222520" y="32252"/>
                  </a:cubicBezTo>
                  <a:cubicBezTo>
                    <a:pt x="1220354" y="34494"/>
                    <a:pt x="1219268" y="38108"/>
                    <a:pt x="1219268" y="43086"/>
                  </a:cubicBezTo>
                  <a:lnTo>
                    <a:pt x="1219268" y="70896"/>
                  </a:lnTo>
                  <a:lnTo>
                    <a:pt x="1211084" y="70896"/>
                  </a:lnTo>
                  <a:lnTo>
                    <a:pt x="1211084" y="39711"/>
                  </a:lnTo>
                  <a:cubicBezTo>
                    <a:pt x="1211084" y="36105"/>
                    <a:pt x="1210399" y="33415"/>
                    <a:pt x="1209035" y="31643"/>
                  </a:cubicBezTo>
                  <a:cubicBezTo>
                    <a:pt x="1207756" y="29802"/>
                    <a:pt x="1205629" y="28877"/>
                    <a:pt x="1202655" y="28877"/>
                  </a:cubicBezTo>
                  <a:cubicBezTo>
                    <a:pt x="1200327" y="28877"/>
                    <a:pt x="1198201" y="29478"/>
                    <a:pt x="1196274" y="30680"/>
                  </a:cubicBezTo>
                  <a:cubicBezTo>
                    <a:pt x="1194348" y="31890"/>
                    <a:pt x="1192945" y="33654"/>
                    <a:pt x="1192059" y="35981"/>
                  </a:cubicBezTo>
                  <a:cubicBezTo>
                    <a:pt x="1191181" y="38309"/>
                    <a:pt x="1190734" y="41637"/>
                    <a:pt x="1190734" y="45976"/>
                  </a:cubicBezTo>
                  <a:lnTo>
                    <a:pt x="1190734" y="70896"/>
                  </a:lnTo>
                  <a:lnTo>
                    <a:pt x="1182666" y="70896"/>
                  </a:lnTo>
                  <a:close/>
                  <a:moveTo>
                    <a:pt x="1292471" y="55484"/>
                  </a:moveTo>
                  <a:lnTo>
                    <a:pt x="1300901" y="56448"/>
                  </a:lnTo>
                  <a:cubicBezTo>
                    <a:pt x="1299622" y="61348"/>
                    <a:pt x="1297172" y="65155"/>
                    <a:pt x="1293558" y="67890"/>
                  </a:cubicBezTo>
                  <a:cubicBezTo>
                    <a:pt x="1289944" y="70618"/>
                    <a:pt x="1285374" y="71982"/>
                    <a:pt x="1279834" y="71982"/>
                  </a:cubicBezTo>
                  <a:cubicBezTo>
                    <a:pt x="1272853" y="71982"/>
                    <a:pt x="1267274" y="69817"/>
                    <a:pt x="1263097" y="65479"/>
                  </a:cubicBezTo>
                  <a:cubicBezTo>
                    <a:pt x="1259006" y="61148"/>
                    <a:pt x="1256956" y="55084"/>
                    <a:pt x="1256956" y="47301"/>
                  </a:cubicBezTo>
                  <a:cubicBezTo>
                    <a:pt x="1256956" y="39272"/>
                    <a:pt x="1259044" y="33053"/>
                    <a:pt x="1263221" y="28638"/>
                  </a:cubicBezTo>
                  <a:cubicBezTo>
                    <a:pt x="1267389" y="24146"/>
                    <a:pt x="1272768" y="21896"/>
                    <a:pt x="1279349" y="21896"/>
                  </a:cubicBezTo>
                  <a:cubicBezTo>
                    <a:pt x="1285775" y="21896"/>
                    <a:pt x="1290992" y="24061"/>
                    <a:pt x="1295006" y="28399"/>
                  </a:cubicBezTo>
                  <a:cubicBezTo>
                    <a:pt x="1299098" y="32730"/>
                    <a:pt x="1301140" y="38871"/>
                    <a:pt x="1301140" y="46816"/>
                  </a:cubicBezTo>
                  <a:cubicBezTo>
                    <a:pt x="1301140" y="47301"/>
                    <a:pt x="1301140" y="48018"/>
                    <a:pt x="1301140" y="48981"/>
                  </a:cubicBezTo>
                  <a:lnTo>
                    <a:pt x="1265386" y="48981"/>
                  </a:lnTo>
                  <a:cubicBezTo>
                    <a:pt x="1265710" y="54282"/>
                    <a:pt x="1267189" y="58335"/>
                    <a:pt x="1269840" y="61148"/>
                  </a:cubicBezTo>
                  <a:cubicBezTo>
                    <a:pt x="1272490" y="63876"/>
                    <a:pt x="1275819" y="65240"/>
                    <a:pt x="1279834" y="65240"/>
                  </a:cubicBezTo>
                  <a:cubicBezTo>
                    <a:pt x="1282801" y="65240"/>
                    <a:pt x="1285328" y="64477"/>
                    <a:pt x="1287416" y="62951"/>
                  </a:cubicBezTo>
                  <a:cubicBezTo>
                    <a:pt x="1289582" y="61348"/>
                    <a:pt x="1291269" y="58859"/>
                    <a:pt x="1292471" y="55484"/>
                  </a:cubicBezTo>
                  <a:close/>
                  <a:moveTo>
                    <a:pt x="1265864" y="42362"/>
                  </a:moveTo>
                  <a:lnTo>
                    <a:pt x="1292595" y="42362"/>
                  </a:lnTo>
                  <a:cubicBezTo>
                    <a:pt x="1292271" y="38270"/>
                    <a:pt x="1291269" y="35219"/>
                    <a:pt x="1289582" y="33215"/>
                  </a:cubicBezTo>
                  <a:cubicBezTo>
                    <a:pt x="1286939" y="30079"/>
                    <a:pt x="1283564" y="28515"/>
                    <a:pt x="1279472" y="28515"/>
                  </a:cubicBezTo>
                  <a:cubicBezTo>
                    <a:pt x="1275696" y="28515"/>
                    <a:pt x="1272529" y="29763"/>
                    <a:pt x="1269963" y="32252"/>
                  </a:cubicBezTo>
                  <a:cubicBezTo>
                    <a:pt x="1267474" y="34741"/>
                    <a:pt x="1266110" y="38108"/>
                    <a:pt x="1265864" y="42362"/>
                  </a:cubicBezTo>
                  <a:close/>
                  <a:moveTo>
                    <a:pt x="1331362" y="63675"/>
                  </a:moveTo>
                  <a:lnTo>
                    <a:pt x="1332571" y="70780"/>
                  </a:lnTo>
                  <a:cubicBezTo>
                    <a:pt x="1330244" y="71258"/>
                    <a:pt x="1328194" y="71497"/>
                    <a:pt x="1326430" y="71497"/>
                  </a:cubicBezTo>
                  <a:cubicBezTo>
                    <a:pt x="1323456" y="71497"/>
                    <a:pt x="1321167" y="71057"/>
                    <a:pt x="1319564" y="70171"/>
                  </a:cubicBezTo>
                  <a:cubicBezTo>
                    <a:pt x="1317961" y="69208"/>
                    <a:pt x="1316798" y="67968"/>
                    <a:pt x="1316074" y="66442"/>
                  </a:cubicBezTo>
                  <a:cubicBezTo>
                    <a:pt x="1315434" y="64916"/>
                    <a:pt x="1315110" y="61710"/>
                    <a:pt x="1315110" y="56810"/>
                  </a:cubicBezTo>
                  <a:lnTo>
                    <a:pt x="1315110" y="29239"/>
                  </a:lnTo>
                  <a:lnTo>
                    <a:pt x="1309208" y="29239"/>
                  </a:lnTo>
                  <a:lnTo>
                    <a:pt x="1309208" y="22974"/>
                  </a:lnTo>
                  <a:lnTo>
                    <a:pt x="1315110" y="22974"/>
                  </a:lnTo>
                  <a:lnTo>
                    <a:pt x="1315110" y="11062"/>
                  </a:lnTo>
                  <a:lnTo>
                    <a:pt x="1323178" y="6245"/>
                  </a:lnTo>
                  <a:lnTo>
                    <a:pt x="1323178" y="22974"/>
                  </a:lnTo>
                  <a:lnTo>
                    <a:pt x="1331362" y="22974"/>
                  </a:lnTo>
                  <a:lnTo>
                    <a:pt x="1331362" y="29239"/>
                  </a:lnTo>
                  <a:lnTo>
                    <a:pt x="1323178" y="29239"/>
                  </a:lnTo>
                  <a:lnTo>
                    <a:pt x="1323178" y="57295"/>
                  </a:lnTo>
                  <a:cubicBezTo>
                    <a:pt x="1323178" y="59622"/>
                    <a:pt x="1323294" y="61102"/>
                    <a:pt x="1323540" y="61749"/>
                  </a:cubicBezTo>
                  <a:cubicBezTo>
                    <a:pt x="1323856" y="62389"/>
                    <a:pt x="1324342" y="62913"/>
                    <a:pt x="1324981" y="63313"/>
                  </a:cubicBezTo>
                  <a:cubicBezTo>
                    <a:pt x="1325629" y="63714"/>
                    <a:pt x="1326546" y="63914"/>
                    <a:pt x="1327755" y="63914"/>
                  </a:cubicBezTo>
                  <a:cubicBezTo>
                    <a:pt x="1328718" y="63914"/>
                    <a:pt x="1329920" y="63837"/>
                    <a:pt x="1331362" y="63675"/>
                  </a:cubicBezTo>
                  <a:close/>
                  <a:moveTo>
                    <a:pt x="1369527" y="55484"/>
                  </a:moveTo>
                  <a:lnTo>
                    <a:pt x="1377957" y="56448"/>
                  </a:lnTo>
                  <a:cubicBezTo>
                    <a:pt x="1376678" y="61348"/>
                    <a:pt x="1374228" y="65155"/>
                    <a:pt x="1370614" y="67890"/>
                  </a:cubicBezTo>
                  <a:cubicBezTo>
                    <a:pt x="1367000" y="70618"/>
                    <a:pt x="1362430" y="71982"/>
                    <a:pt x="1356890" y="71982"/>
                  </a:cubicBezTo>
                  <a:cubicBezTo>
                    <a:pt x="1349909" y="71982"/>
                    <a:pt x="1344330" y="69817"/>
                    <a:pt x="1340154" y="65479"/>
                  </a:cubicBezTo>
                  <a:cubicBezTo>
                    <a:pt x="1336062" y="61148"/>
                    <a:pt x="1334012" y="55084"/>
                    <a:pt x="1334012" y="47301"/>
                  </a:cubicBezTo>
                  <a:cubicBezTo>
                    <a:pt x="1334012" y="39272"/>
                    <a:pt x="1336100" y="33053"/>
                    <a:pt x="1340277" y="28638"/>
                  </a:cubicBezTo>
                  <a:cubicBezTo>
                    <a:pt x="1344446" y="24146"/>
                    <a:pt x="1349824" y="21896"/>
                    <a:pt x="1356405" y="21896"/>
                  </a:cubicBezTo>
                  <a:cubicBezTo>
                    <a:pt x="1362831" y="21896"/>
                    <a:pt x="1368048" y="24061"/>
                    <a:pt x="1372062" y="28399"/>
                  </a:cubicBezTo>
                  <a:cubicBezTo>
                    <a:pt x="1376154" y="32730"/>
                    <a:pt x="1378196" y="38871"/>
                    <a:pt x="1378196" y="46816"/>
                  </a:cubicBezTo>
                  <a:cubicBezTo>
                    <a:pt x="1378196" y="47301"/>
                    <a:pt x="1378196" y="48018"/>
                    <a:pt x="1378196" y="48981"/>
                  </a:cubicBezTo>
                  <a:lnTo>
                    <a:pt x="1342442" y="48981"/>
                  </a:lnTo>
                  <a:cubicBezTo>
                    <a:pt x="1342766" y="54282"/>
                    <a:pt x="1344245" y="58335"/>
                    <a:pt x="1346896" y="61148"/>
                  </a:cubicBezTo>
                  <a:cubicBezTo>
                    <a:pt x="1349547" y="63876"/>
                    <a:pt x="1352876" y="65240"/>
                    <a:pt x="1356890" y="65240"/>
                  </a:cubicBezTo>
                  <a:cubicBezTo>
                    <a:pt x="1359857" y="65240"/>
                    <a:pt x="1362384" y="64477"/>
                    <a:pt x="1364473" y="62951"/>
                  </a:cubicBezTo>
                  <a:cubicBezTo>
                    <a:pt x="1366638" y="61348"/>
                    <a:pt x="1368325" y="58859"/>
                    <a:pt x="1369527" y="55484"/>
                  </a:cubicBezTo>
                  <a:close/>
                  <a:moveTo>
                    <a:pt x="1342920" y="42362"/>
                  </a:moveTo>
                  <a:lnTo>
                    <a:pt x="1369651" y="42362"/>
                  </a:lnTo>
                  <a:cubicBezTo>
                    <a:pt x="1369327" y="38270"/>
                    <a:pt x="1368325" y="35219"/>
                    <a:pt x="1366638" y="33215"/>
                  </a:cubicBezTo>
                  <a:cubicBezTo>
                    <a:pt x="1363995" y="30079"/>
                    <a:pt x="1360620" y="28515"/>
                    <a:pt x="1356528" y="28515"/>
                  </a:cubicBezTo>
                  <a:cubicBezTo>
                    <a:pt x="1352752" y="28515"/>
                    <a:pt x="1349585" y="29763"/>
                    <a:pt x="1347019" y="32252"/>
                  </a:cubicBezTo>
                  <a:cubicBezTo>
                    <a:pt x="1344530" y="34741"/>
                    <a:pt x="1343167" y="38108"/>
                    <a:pt x="1342920" y="42362"/>
                  </a:cubicBezTo>
                  <a:close/>
                  <a:moveTo>
                    <a:pt x="1390602" y="70896"/>
                  </a:moveTo>
                  <a:lnTo>
                    <a:pt x="1390602" y="22974"/>
                  </a:lnTo>
                  <a:lnTo>
                    <a:pt x="1397946" y="22974"/>
                  </a:lnTo>
                  <a:lnTo>
                    <a:pt x="1397946" y="30202"/>
                  </a:lnTo>
                  <a:cubicBezTo>
                    <a:pt x="1399795" y="26827"/>
                    <a:pt x="1401475" y="24623"/>
                    <a:pt x="1403001" y="23583"/>
                  </a:cubicBezTo>
                  <a:cubicBezTo>
                    <a:pt x="1404611" y="22458"/>
                    <a:pt x="1406376" y="21896"/>
                    <a:pt x="1408302" y="21896"/>
                  </a:cubicBezTo>
                  <a:cubicBezTo>
                    <a:pt x="1411030" y="21896"/>
                    <a:pt x="1413796" y="22735"/>
                    <a:pt x="1416609" y="24423"/>
                  </a:cubicBezTo>
                  <a:lnTo>
                    <a:pt x="1413835" y="32005"/>
                  </a:lnTo>
                  <a:cubicBezTo>
                    <a:pt x="1411831" y="30803"/>
                    <a:pt x="1409866" y="30202"/>
                    <a:pt x="1407940" y="30202"/>
                  </a:cubicBezTo>
                  <a:cubicBezTo>
                    <a:pt x="1406091" y="30202"/>
                    <a:pt x="1404449" y="30765"/>
                    <a:pt x="1403001" y="31890"/>
                  </a:cubicBezTo>
                  <a:cubicBezTo>
                    <a:pt x="1401637" y="32930"/>
                    <a:pt x="1400674" y="34417"/>
                    <a:pt x="1400111" y="36344"/>
                  </a:cubicBezTo>
                  <a:cubicBezTo>
                    <a:pt x="1399148" y="39233"/>
                    <a:pt x="1398670" y="42362"/>
                    <a:pt x="1398670" y="45737"/>
                  </a:cubicBezTo>
                  <a:lnTo>
                    <a:pt x="1398670" y="70896"/>
                  </a:lnTo>
                  <a:lnTo>
                    <a:pt x="1390602" y="70896"/>
                  </a:lnTo>
                  <a:close/>
                  <a:moveTo>
                    <a:pt x="1418296" y="56571"/>
                  </a:moveTo>
                  <a:lnTo>
                    <a:pt x="1426241" y="55369"/>
                  </a:lnTo>
                  <a:cubicBezTo>
                    <a:pt x="1426719" y="58574"/>
                    <a:pt x="1427967" y="61025"/>
                    <a:pt x="1429970" y="62712"/>
                  </a:cubicBezTo>
                  <a:cubicBezTo>
                    <a:pt x="1432058" y="64392"/>
                    <a:pt x="1434987" y="65240"/>
                    <a:pt x="1438762" y="65240"/>
                  </a:cubicBezTo>
                  <a:cubicBezTo>
                    <a:pt x="1442453" y="65240"/>
                    <a:pt x="1445181" y="64515"/>
                    <a:pt x="1446946" y="63074"/>
                  </a:cubicBezTo>
                  <a:cubicBezTo>
                    <a:pt x="1448795" y="61549"/>
                    <a:pt x="1449720" y="59738"/>
                    <a:pt x="1449720" y="57650"/>
                  </a:cubicBezTo>
                  <a:cubicBezTo>
                    <a:pt x="1449720" y="55808"/>
                    <a:pt x="1448918" y="54359"/>
                    <a:pt x="1447308" y="53319"/>
                  </a:cubicBezTo>
                  <a:cubicBezTo>
                    <a:pt x="1446183" y="52595"/>
                    <a:pt x="1443417" y="51670"/>
                    <a:pt x="1439001" y="50553"/>
                  </a:cubicBezTo>
                  <a:cubicBezTo>
                    <a:pt x="1433060" y="49027"/>
                    <a:pt x="1428930" y="47740"/>
                    <a:pt x="1426603" y="46700"/>
                  </a:cubicBezTo>
                  <a:cubicBezTo>
                    <a:pt x="1424353" y="45575"/>
                    <a:pt x="1422627" y="44049"/>
                    <a:pt x="1421425" y="42123"/>
                  </a:cubicBezTo>
                  <a:cubicBezTo>
                    <a:pt x="1420223" y="40196"/>
                    <a:pt x="1419614" y="38031"/>
                    <a:pt x="1419614" y="35619"/>
                  </a:cubicBezTo>
                  <a:cubicBezTo>
                    <a:pt x="1419614" y="33531"/>
                    <a:pt x="1420099" y="31566"/>
                    <a:pt x="1421063" y="29717"/>
                  </a:cubicBezTo>
                  <a:cubicBezTo>
                    <a:pt x="1422026" y="27875"/>
                    <a:pt x="1423351" y="26349"/>
                    <a:pt x="1425039" y="25147"/>
                  </a:cubicBezTo>
                  <a:cubicBezTo>
                    <a:pt x="1426318" y="24261"/>
                    <a:pt x="1428044" y="23498"/>
                    <a:pt x="1430209" y="22859"/>
                  </a:cubicBezTo>
                  <a:cubicBezTo>
                    <a:pt x="1432382" y="22219"/>
                    <a:pt x="1434748" y="21896"/>
                    <a:pt x="1437314" y="21896"/>
                  </a:cubicBezTo>
                  <a:cubicBezTo>
                    <a:pt x="1441005" y="21896"/>
                    <a:pt x="1444257" y="22458"/>
                    <a:pt x="1447069" y="23583"/>
                  </a:cubicBezTo>
                  <a:cubicBezTo>
                    <a:pt x="1449959" y="24623"/>
                    <a:pt x="1452085" y="26072"/>
                    <a:pt x="1453449" y="27914"/>
                  </a:cubicBezTo>
                  <a:cubicBezTo>
                    <a:pt x="1454813" y="29763"/>
                    <a:pt x="1455738" y="32206"/>
                    <a:pt x="1456216" y="35257"/>
                  </a:cubicBezTo>
                  <a:lnTo>
                    <a:pt x="1448271" y="36344"/>
                  </a:lnTo>
                  <a:cubicBezTo>
                    <a:pt x="1447955" y="33932"/>
                    <a:pt x="1446907" y="32052"/>
                    <a:pt x="1445143" y="30680"/>
                  </a:cubicBezTo>
                  <a:cubicBezTo>
                    <a:pt x="1443455" y="29239"/>
                    <a:pt x="1441005" y="28515"/>
                    <a:pt x="1437799" y="28515"/>
                  </a:cubicBezTo>
                  <a:cubicBezTo>
                    <a:pt x="1434108" y="28515"/>
                    <a:pt x="1431457" y="29162"/>
                    <a:pt x="1429855" y="30441"/>
                  </a:cubicBezTo>
                  <a:cubicBezTo>
                    <a:pt x="1428244" y="31643"/>
                    <a:pt x="1427443" y="33092"/>
                    <a:pt x="1427443" y="34779"/>
                  </a:cubicBezTo>
                  <a:cubicBezTo>
                    <a:pt x="1427443" y="35820"/>
                    <a:pt x="1427766" y="36744"/>
                    <a:pt x="1428406" y="37546"/>
                  </a:cubicBezTo>
                  <a:cubicBezTo>
                    <a:pt x="1429130" y="38432"/>
                    <a:pt x="1430171" y="39148"/>
                    <a:pt x="1431535" y="39711"/>
                  </a:cubicBezTo>
                  <a:cubicBezTo>
                    <a:pt x="1432336" y="40035"/>
                    <a:pt x="1434748" y="40720"/>
                    <a:pt x="1438762" y="41761"/>
                  </a:cubicBezTo>
                  <a:cubicBezTo>
                    <a:pt x="1444542" y="43363"/>
                    <a:pt x="1448556" y="44650"/>
                    <a:pt x="1450799" y="45614"/>
                  </a:cubicBezTo>
                  <a:cubicBezTo>
                    <a:pt x="1453049" y="46577"/>
                    <a:pt x="1454813" y="47979"/>
                    <a:pt x="1456100" y="49828"/>
                  </a:cubicBezTo>
                  <a:cubicBezTo>
                    <a:pt x="1457379" y="51670"/>
                    <a:pt x="1458026" y="54005"/>
                    <a:pt x="1458026" y="56810"/>
                  </a:cubicBezTo>
                  <a:cubicBezTo>
                    <a:pt x="1458026" y="59537"/>
                    <a:pt x="1457225" y="62111"/>
                    <a:pt x="1455615" y="64515"/>
                  </a:cubicBezTo>
                  <a:cubicBezTo>
                    <a:pt x="1454089" y="66842"/>
                    <a:pt x="1451846" y="68692"/>
                    <a:pt x="1448872" y="70056"/>
                  </a:cubicBezTo>
                  <a:cubicBezTo>
                    <a:pt x="1445905" y="71342"/>
                    <a:pt x="1442530" y="71982"/>
                    <a:pt x="1438762" y="71982"/>
                  </a:cubicBezTo>
                  <a:cubicBezTo>
                    <a:pt x="1432498" y="71982"/>
                    <a:pt x="1427728" y="70695"/>
                    <a:pt x="1424430" y="68129"/>
                  </a:cubicBezTo>
                  <a:cubicBezTo>
                    <a:pt x="1421224" y="65479"/>
                    <a:pt x="1419175" y="61626"/>
                    <a:pt x="1418296" y="56571"/>
                  </a:cubicBezTo>
                  <a:close/>
                </a:path>
              </a:pathLst>
            </a:custGeom>
            <a:solidFill>
              <a:srgbClr val="757575"/>
            </a:solidFill>
            <a:ln w="7703" cap="sq">
              <a:noFill/>
              <a:prstDash val="solid"/>
              <a:miter/>
            </a:ln>
          </p:spPr>
          <p:txBody>
            <a:bodyPr rtlCol="0" anchor="ctr"/>
            <a:lstStyle/>
            <a:p>
              <a:endParaRPr lang="en-US">
                <a:noFill/>
              </a:endParaRPr>
            </a:p>
          </p:txBody>
        </p:sp>
        <p:sp>
          <p:nvSpPr>
            <p:cNvPr id="1226" name="Freeform: Shape 1225">
              <a:extLst>
                <a:ext uri="{FF2B5EF4-FFF2-40B4-BE49-F238E27FC236}">
                  <a16:creationId xmlns:a16="http://schemas.microsoft.com/office/drawing/2014/main" id="{FC92B3A5-5E07-445A-A06D-D9D00EA756D9}"/>
                </a:ext>
              </a:extLst>
            </p:cNvPr>
            <p:cNvSpPr/>
            <p:nvPr/>
          </p:nvSpPr>
          <p:spPr>
            <a:xfrm>
              <a:off x="3657976" y="1072888"/>
              <a:ext cx="616449" cy="92467"/>
            </a:xfrm>
            <a:custGeom>
              <a:avLst/>
              <a:gdLst>
                <a:gd name="connsiteX0" fmla="*/ 4674 w 616449"/>
                <a:gd name="connsiteY0" fmla="*/ 70896 h 92467"/>
                <a:gd name="connsiteX1" fmla="*/ 30079 w 616449"/>
                <a:gd name="connsiteY1" fmla="*/ 4674 h 92467"/>
                <a:gd name="connsiteX2" fmla="*/ 39472 w 616449"/>
                <a:gd name="connsiteY2" fmla="*/ 4674 h 92467"/>
                <a:gd name="connsiteX3" fmla="*/ 66557 w 616449"/>
                <a:gd name="connsiteY3" fmla="*/ 70896 h 92467"/>
                <a:gd name="connsiteX4" fmla="*/ 56686 w 616449"/>
                <a:gd name="connsiteY4" fmla="*/ 70896 h 92467"/>
                <a:gd name="connsiteX5" fmla="*/ 48858 w 616449"/>
                <a:gd name="connsiteY5" fmla="*/ 50792 h 92467"/>
                <a:gd name="connsiteX6" fmla="*/ 21287 w 616449"/>
                <a:gd name="connsiteY6" fmla="*/ 50792 h 92467"/>
                <a:gd name="connsiteX7" fmla="*/ 13943 w 616449"/>
                <a:gd name="connsiteY7" fmla="*/ 70896 h 92467"/>
                <a:gd name="connsiteX8" fmla="*/ 4674 w 616449"/>
                <a:gd name="connsiteY8" fmla="*/ 70896 h 92467"/>
                <a:gd name="connsiteX9" fmla="*/ 23814 w 616449"/>
                <a:gd name="connsiteY9" fmla="*/ 43687 h 92467"/>
                <a:gd name="connsiteX10" fmla="*/ 46215 w 616449"/>
                <a:gd name="connsiteY10" fmla="*/ 43687 h 92467"/>
                <a:gd name="connsiteX11" fmla="*/ 39349 w 616449"/>
                <a:gd name="connsiteY11" fmla="*/ 25386 h 92467"/>
                <a:gd name="connsiteX12" fmla="*/ 34656 w 616449"/>
                <a:gd name="connsiteY12" fmla="*/ 11655 h 92467"/>
                <a:gd name="connsiteX13" fmla="*/ 31042 w 616449"/>
                <a:gd name="connsiteY13" fmla="*/ 24300 h 92467"/>
                <a:gd name="connsiteX14" fmla="*/ 23814 w 616449"/>
                <a:gd name="connsiteY14" fmla="*/ 43687 h 92467"/>
                <a:gd name="connsiteX15" fmla="*/ 73539 w 616449"/>
                <a:gd name="connsiteY15" fmla="*/ 70896 h 92467"/>
                <a:gd name="connsiteX16" fmla="*/ 73539 w 616449"/>
                <a:gd name="connsiteY16" fmla="*/ 4674 h 92467"/>
                <a:gd name="connsiteX17" fmla="*/ 98582 w 616449"/>
                <a:gd name="connsiteY17" fmla="*/ 4674 h 92467"/>
                <a:gd name="connsiteX18" fmla="*/ 108576 w 616449"/>
                <a:gd name="connsiteY18" fmla="*/ 5275 h 92467"/>
                <a:gd name="connsiteX19" fmla="*/ 116767 w 616449"/>
                <a:gd name="connsiteY19" fmla="*/ 8411 h 92467"/>
                <a:gd name="connsiteX20" fmla="*/ 122061 w 616449"/>
                <a:gd name="connsiteY20" fmla="*/ 14791 h 92467"/>
                <a:gd name="connsiteX21" fmla="*/ 124111 w 616449"/>
                <a:gd name="connsiteY21" fmla="*/ 23822 h 92467"/>
                <a:gd name="connsiteX22" fmla="*/ 118694 w 616449"/>
                <a:gd name="connsiteY22" fmla="*/ 38147 h 92467"/>
                <a:gd name="connsiteX23" fmla="*/ 99306 w 616449"/>
                <a:gd name="connsiteY23" fmla="*/ 43926 h 92467"/>
                <a:gd name="connsiteX24" fmla="*/ 82331 w 616449"/>
                <a:gd name="connsiteY24" fmla="*/ 43926 h 92467"/>
                <a:gd name="connsiteX25" fmla="*/ 82331 w 616449"/>
                <a:gd name="connsiteY25" fmla="*/ 70896 h 92467"/>
                <a:gd name="connsiteX26" fmla="*/ 73539 w 616449"/>
                <a:gd name="connsiteY26" fmla="*/ 70896 h 92467"/>
                <a:gd name="connsiteX27" fmla="*/ 82331 w 616449"/>
                <a:gd name="connsiteY27" fmla="*/ 36220 h 92467"/>
                <a:gd name="connsiteX28" fmla="*/ 99429 w 616449"/>
                <a:gd name="connsiteY28" fmla="*/ 36220 h 92467"/>
                <a:gd name="connsiteX29" fmla="*/ 111466 w 616449"/>
                <a:gd name="connsiteY29" fmla="*/ 33092 h 92467"/>
                <a:gd name="connsiteX30" fmla="*/ 115080 w 616449"/>
                <a:gd name="connsiteY30" fmla="*/ 24061 h 92467"/>
                <a:gd name="connsiteX31" fmla="*/ 112914 w 616449"/>
                <a:gd name="connsiteY31" fmla="*/ 17080 h 92467"/>
                <a:gd name="connsiteX32" fmla="*/ 107497 w 616449"/>
                <a:gd name="connsiteY32" fmla="*/ 13103 h 92467"/>
                <a:gd name="connsiteX33" fmla="*/ 99306 w 616449"/>
                <a:gd name="connsiteY33" fmla="*/ 12502 h 92467"/>
                <a:gd name="connsiteX34" fmla="*/ 82331 w 616449"/>
                <a:gd name="connsiteY34" fmla="*/ 12502 h 92467"/>
                <a:gd name="connsiteX35" fmla="*/ 82331 w 616449"/>
                <a:gd name="connsiteY35" fmla="*/ 36220 h 92467"/>
                <a:gd name="connsiteX36" fmla="*/ 136756 w 616449"/>
                <a:gd name="connsiteY36" fmla="*/ 70896 h 92467"/>
                <a:gd name="connsiteX37" fmla="*/ 136756 w 616449"/>
                <a:gd name="connsiteY37" fmla="*/ 4674 h 92467"/>
                <a:gd name="connsiteX38" fmla="*/ 145424 w 616449"/>
                <a:gd name="connsiteY38" fmla="*/ 4674 h 92467"/>
                <a:gd name="connsiteX39" fmla="*/ 145424 w 616449"/>
                <a:gd name="connsiteY39" fmla="*/ 70896 h 92467"/>
                <a:gd name="connsiteX40" fmla="*/ 136756 w 616449"/>
                <a:gd name="connsiteY40" fmla="*/ 70896 h 92467"/>
                <a:gd name="connsiteX41" fmla="*/ 180454 w 616449"/>
                <a:gd name="connsiteY41" fmla="*/ 70896 h 92467"/>
                <a:gd name="connsiteX42" fmla="*/ 180454 w 616449"/>
                <a:gd name="connsiteY42" fmla="*/ 22974 h 92467"/>
                <a:gd name="connsiteX43" fmla="*/ 187682 w 616449"/>
                <a:gd name="connsiteY43" fmla="*/ 22974 h 92467"/>
                <a:gd name="connsiteX44" fmla="*/ 187682 w 616449"/>
                <a:gd name="connsiteY44" fmla="*/ 29717 h 92467"/>
                <a:gd name="connsiteX45" fmla="*/ 193700 w 616449"/>
                <a:gd name="connsiteY45" fmla="*/ 24061 h 92467"/>
                <a:gd name="connsiteX46" fmla="*/ 202253 w 616449"/>
                <a:gd name="connsiteY46" fmla="*/ 21896 h 92467"/>
                <a:gd name="connsiteX47" fmla="*/ 210922 w 616449"/>
                <a:gd name="connsiteY47" fmla="*/ 24061 h 92467"/>
                <a:gd name="connsiteX48" fmla="*/ 215738 w 616449"/>
                <a:gd name="connsiteY48" fmla="*/ 30202 h 92467"/>
                <a:gd name="connsiteX49" fmla="*/ 230541 w 616449"/>
                <a:gd name="connsiteY49" fmla="*/ 21896 h 92467"/>
                <a:gd name="connsiteX50" fmla="*/ 241498 w 616449"/>
                <a:gd name="connsiteY50" fmla="*/ 25864 h 92467"/>
                <a:gd name="connsiteX51" fmla="*/ 245351 w 616449"/>
                <a:gd name="connsiteY51" fmla="*/ 38023 h 92467"/>
                <a:gd name="connsiteX52" fmla="*/ 245351 w 616449"/>
                <a:gd name="connsiteY52" fmla="*/ 70896 h 92467"/>
                <a:gd name="connsiteX53" fmla="*/ 237283 w 616449"/>
                <a:gd name="connsiteY53" fmla="*/ 70896 h 92467"/>
                <a:gd name="connsiteX54" fmla="*/ 237283 w 616449"/>
                <a:gd name="connsiteY54" fmla="*/ 40674 h 92467"/>
                <a:gd name="connsiteX55" fmla="*/ 236443 w 616449"/>
                <a:gd name="connsiteY55" fmla="*/ 33693 h 92467"/>
                <a:gd name="connsiteX56" fmla="*/ 233677 w 616449"/>
                <a:gd name="connsiteY56" fmla="*/ 30202 h 92467"/>
                <a:gd name="connsiteX57" fmla="*/ 228738 w 616449"/>
                <a:gd name="connsiteY57" fmla="*/ 28877 h 92467"/>
                <a:gd name="connsiteX58" fmla="*/ 220308 w 616449"/>
                <a:gd name="connsiteY58" fmla="*/ 32244 h 92467"/>
                <a:gd name="connsiteX59" fmla="*/ 217056 w 616449"/>
                <a:gd name="connsiteY59" fmla="*/ 43086 h 92467"/>
                <a:gd name="connsiteX60" fmla="*/ 217056 w 616449"/>
                <a:gd name="connsiteY60" fmla="*/ 70896 h 92467"/>
                <a:gd name="connsiteX61" fmla="*/ 208872 w 616449"/>
                <a:gd name="connsiteY61" fmla="*/ 70896 h 92467"/>
                <a:gd name="connsiteX62" fmla="*/ 208872 w 616449"/>
                <a:gd name="connsiteY62" fmla="*/ 39711 h 92467"/>
                <a:gd name="connsiteX63" fmla="*/ 206823 w 616449"/>
                <a:gd name="connsiteY63" fmla="*/ 31643 h 92467"/>
                <a:gd name="connsiteX64" fmla="*/ 200443 w 616449"/>
                <a:gd name="connsiteY64" fmla="*/ 28877 h 92467"/>
                <a:gd name="connsiteX65" fmla="*/ 194062 w 616449"/>
                <a:gd name="connsiteY65" fmla="*/ 30680 h 92467"/>
                <a:gd name="connsiteX66" fmla="*/ 189847 w 616449"/>
                <a:gd name="connsiteY66" fmla="*/ 35981 h 92467"/>
                <a:gd name="connsiteX67" fmla="*/ 188522 w 616449"/>
                <a:gd name="connsiteY67" fmla="*/ 45976 h 92467"/>
                <a:gd name="connsiteX68" fmla="*/ 188522 w 616449"/>
                <a:gd name="connsiteY68" fmla="*/ 70896 h 92467"/>
                <a:gd name="connsiteX69" fmla="*/ 180454 w 616449"/>
                <a:gd name="connsiteY69" fmla="*/ 70896 h 92467"/>
                <a:gd name="connsiteX70" fmla="*/ 254505 w 616449"/>
                <a:gd name="connsiteY70" fmla="*/ 46939 h 92467"/>
                <a:gd name="connsiteX71" fmla="*/ 261849 w 616449"/>
                <a:gd name="connsiteY71" fmla="*/ 27189 h 92467"/>
                <a:gd name="connsiteX72" fmla="*/ 276898 w 616449"/>
                <a:gd name="connsiteY72" fmla="*/ 21896 h 92467"/>
                <a:gd name="connsiteX73" fmla="*/ 293033 w 616449"/>
                <a:gd name="connsiteY73" fmla="*/ 28391 h 92467"/>
                <a:gd name="connsiteX74" fmla="*/ 299413 w 616449"/>
                <a:gd name="connsiteY74" fmla="*/ 46214 h 92467"/>
                <a:gd name="connsiteX75" fmla="*/ 296647 w 616449"/>
                <a:gd name="connsiteY75" fmla="*/ 60778 h 92467"/>
                <a:gd name="connsiteX76" fmla="*/ 288456 w 616449"/>
                <a:gd name="connsiteY76" fmla="*/ 69093 h 92467"/>
                <a:gd name="connsiteX77" fmla="*/ 276898 w 616449"/>
                <a:gd name="connsiteY77" fmla="*/ 71982 h 92467"/>
                <a:gd name="connsiteX78" fmla="*/ 260646 w 616449"/>
                <a:gd name="connsiteY78" fmla="*/ 65594 h 92467"/>
                <a:gd name="connsiteX79" fmla="*/ 254505 w 616449"/>
                <a:gd name="connsiteY79" fmla="*/ 46939 h 92467"/>
                <a:gd name="connsiteX80" fmla="*/ 262812 w 616449"/>
                <a:gd name="connsiteY80" fmla="*/ 46939 h 92467"/>
                <a:gd name="connsiteX81" fmla="*/ 266788 w 616449"/>
                <a:gd name="connsiteY81" fmla="*/ 60662 h 92467"/>
                <a:gd name="connsiteX82" fmla="*/ 276898 w 616449"/>
                <a:gd name="connsiteY82" fmla="*/ 65240 h 92467"/>
                <a:gd name="connsiteX83" fmla="*/ 287015 w 616449"/>
                <a:gd name="connsiteY83" fmla="*/ 60662 h 92467"/>
                <a:gd name="connsiteX84" fmla="*/ 290984 w 616449"/>
                <a:gd name="connsiteY84" fmla="*/ 46692 h 92467"/>
                <a:gd name="connsiteX85" fmla="*/ 286892 w 616449"/>
                <a:gd name="connsiteY85" fmla="*/ 33207 h 92467"/>
                <a:gd name="connsiteX86" fmla="*/ 276898 w 616449"/>
                <a:gd name="connsiteY86" fmla="*/ 28638 h 92467"/>
                <a:gd name="connsiteX87" fmla="*/ 266788 w 616449"/>
                <a:gd name="connsiteY87" fmla="*/ 33207 h 92467"/>
                <a:gd name="connsiteX88" fmla="*/ 262812 w 616449"/>
                <a:gd name="connsiteY88" fmla="*/ 46939 h 92467"/>
                <a:gd name="connsiteX89" fmla="*/ 311450 w 616449"/>
                <a:gd name="connsiteY89" fmla="*/ 70896 h 92467"/>
                <a:gd name="connsiteX90" fmla="*/ 311450 w 616449"/>
                <a:gd name="connsiteY90" fmla="*/ 22974 h 92467"/>
                <a:gd name="connsiteX91" fmla="*/ 318677 w 616449"/>
                <a:gd name="connsiteY91" fmla="*/ 22974 h 92467"/>
                <a:gd name="connsiteX92" fmla="*/ 318677 w 616449"/>
                <a:gd name="connsiteY92" fmla="*/ 29717 h 92467"/>
                <a:gd name="connsiteX93" fmla="*/ 333966 w 616449"/>
                <a:gd name="connsiteY93" fmla="*/ 21896 h 92467"/>
                <a:gd name="connsiteX94" fmla="*/ 341918 w 616449"/>
                <a:gd name="connsiteY94" fmla="*/ 23460 h 92467"/>
                <a:gd name="connsiteX95" fmla="*/ 347450 w 616449"/>
                <a:gd name="connsiteY95" fmla="*/ 27551 h 92467"/>
                <a:gd name="connsiteX96" fmla="*/ 349978 w 616449"/>
                <a:gd name="connsiteY96" fmla="*/ 33454 h 92467"/>
                <a:gd name="connsiteX97" fmla="*/ 350340 w 616449"/>
                <a:gd name="connsiteY97" fmla="*/ 41398 h 92467"/>
                <a:gd name="connsiteX98" fmla="*/ 350340 w 616449"/>
                <a:gd name="connsiteY98" fmla="*/ 70896 h 92467"/>
                <a:gd name="connsiteX99" fmla="*/ 342272 w 616449"/>
                <a:gd name="connsiteY99" fmla="*/ 70896 h 92467"/>
                <a:gd name="connsiteX100" fmla="*/ 342272 w 616449"/>
                <a:gd name="connsiteY100" fmla="*/ 41761 h 92467"/>
                <a:gd name="connsiteX101" fmla="*/ 341309 w 616449"/>
                <a:gd name="connsiteY101" fmla="*/ 34294 h 92467"/>
                <a:gd name="connsiteX102" fmla="*/ 337942 w 616449"/>
                <a:gd name="connsiteY102" fmla="*/ 30441 h 92467"/>
                <a:gd name="connsiteX103" fmla="*/ 332286 w 616449"/>
                <a:gd name="connsiteY103" fmla="*/ 28877 h 92467"/>
                <a:gd name="connsiteX104" fmla="*/ 323255 w 616449"/>
                <a:gd name="connsiteY104" fmla="*/ 32244 h 92467"/>
                <a:gd name="connsiteX105" fmla="*/ 319517 w 616449"/>
                <a:gd name="connsiteY105" fmla="*/ 44650 h 92467"/>
                <a:gd name="connsiteX106" fmla="*/ 319517 w 616449"/>
                <a:gd name="connsiteY106" fmla="*/ 70896 h 92467"/>
                <a:gd name="connsiteX107" fmla="*/ 311450 w 616449"/>
                <a:gd name="connsiteY107" fmla="*/ 70896 h 92467"/>
                <a:gd name="connsiteX108" fmla="*/ 365389 w 616449"/>
                <a:gd name="connsiteY108" fmla="*/ 14067 h 92467"/>
                <a:gd name="connsiteX109" fmla="*/ 365389 w 616449"/>
                <a:gd name="connsiteY109" fmla="*/ 4674 h 92467"/>
                <a:gd name="connsiteX110" fmla="*/ 373580 w 616449"/>
                <a:gd name="connsiteY110" fmla="*/ 4674 h 92467"/>
                <a:gd name="connsiteX111" fmla="*/ 373580 w 616449"/>
                <a:gd name="connsiteY111" fmla="*/ 14067 h 92467"/>
                <a:gd name="connsiteX112" fmla="*/ 365389 w 616449"/>
                <a:gd name="connsiteY112" fmla="*/ 14067 h 92467"/>
                <a:gd name="connsiteX113" fmla="*/ 365389 w 616449"/>
                <a:gd name="connsiteY113" fmla="*/ 70896 h 92467"/>
                <a:gd name="connsiteX114" fmla="*/ 365389 w 616449"/>
                <a:gd name="connsiteY114" fmla="*/ 22974 h 92467"/>
                <a:gd name="connsiteX115" fmla="*/ 373580 w 616449"/>
                <a:gd name="connsiteY115" fmla="*/ 22974 h 92467"/>
                <a:gd name="connsiteX116" fmla="*/ 373580 w 616449"/>
                <a:gd name="connsiteY116" fmla="*/ 70896 h 92467"/>
                <a:gd name="connsiteX117" fmla="*/ 365389 w 616449"/>
                <a:gd name="connsiteY117" fmla="*/ 70896 h 92467"/>
                <a:gd name="connsiteX118" fmla="*/ 406206 w 616449"/>
                <a:gd name="connsiteY118" fmla="*/ 63668 h 92467"/>
                <a:gd name="connsiteX119" fmla="*/ 407415 w 616449"/>
                <a:gd name="connsiteY119" fmla="*/ 70772 h 92467"/>
                <a:gd name="connsiteX120" fmla="*/ 401274 w 616449"/>
                <a:gd name="connsiteY120" fmla="*/ 71497 h 92467"/>
                <a:gd name="connsiteX121" fmla="*/ 394408 w 616449"/>
                <a:gd name="connsiteY121" fmla="*/ 70171 h 92467"/>
                <a:gd name="connsiteX122" fmla="*/ 390918 w 616449"/>
                <a:gd name="connsiteY122" fmla="*/ 66442 h 92467"/>
                <a:gd name="connsiteX123" fmla="*/ 389954 w 616449"/>
                <a:gd name="connsiteY123" fmla="*/ 56810 h 92467"/>
                <a:gd name="connsiteX124" fmla="*/ 389954 w 616449"/>
                <a:gd name="connsiteY124" fmla="*/ 29239 h 92467"/>
                <a:gd name="connsiteX125" fmla="*/ 384052 w 616449"/>
                <a:gd name="connsiteY125" fmla="*/ 29239 h 92467"/>
                <a:gd name="connsiteX126" fmla="*/ 384052 w 616449"/>
                <a:gd name="connsiteY126" fmla="*/ 22974 h 92467"/>
                <a:gd name="connsiteX127" fmla="*/ 389954 w 616449"/>
                <a:gd name="connsiteY127" fmla="*/ 22974 h 92467"/>
                <a:gd name="connsiteX128" fmla="*/ 389954 w 616449"/>
                <a:gd name="connsiteY128" fmla="*/ 11054 h 92467"/>
                <a:gd name="connsiteX129" fmla="*/ 398022 w 616449"/>
                <a:gd name="connsiteY129" fmla="*/ 6238 h 92467"/>
                <a:gd name="connsiteX130" fmla="*/ 398022 w 616449"/>
                <a:gd name="connsiteY130" fmla="*/ 22974 h 92467"/>
                <a:gd name="connsiteX131" fmla="*/ 406206 w 616449"/>
                <a:gd name="connsiteY131" fmla="*/ 22974 h 92467"/>
                <a:gd name="connsiteX132" fmla="*/ 406206 w 616449"/>
                <a:gd name="connsiteY132" fmla="*/ 29239 h 92467"/>
                <a:gd name="connsiteX133" fmla="*/ 398022 w 616449"/>
                <a:gd name="connsiteY133" fmla="*/ 29239 h 92467"/>
                <a:gd name="connsiteX134" fmla="*/ 398022 w 616449"/>
                <a:gd name="connsiteY134" fmla="*/ 57288 h 92467"/>
                <a:gd name="connsiteX135" fmla="*/ 398384 w 616449"/>
                <a:gd name="connsiteY135" fmla="*/ 61741 h 92467"/>
                <a:gd name="connsiteX136" fmla="*/ 399825 w 616449"/>
                <a:gd name="connsiteY136" fmla="*/ 63313 h 92467"/>
                <a:gd name="connsiteX137" fmla="*/ 402599 w 616449"/>
                <a:gd name="connsiteY137" fmla="*/ 63914 h 92467"/>
                <a:gd name="connsiteX138" fmla="*/ 406206 w 616449"/>
                <a:gd name="connsiteY138" fmla="*/ 63668 h 92467"/>
                <a:gd name="connsiteX139" fmla="*/ 408617 w 616449"/>
                <a:gd name="connsiteY139" fmla="*/ 46939 h 92467"/>
                <a:gd name="connsiteX140" fmla="*/ 415961 w 616449"/>
                <a:gd name="connsiteY140" fmla="*/ 27189 h 92467"/>
                <a:gd name="connsiteX141" fmla="*/ 431010 w 616449"/>
                <a:gd name="connsiteY141" fmla="*/ 21896 h 92467"/>
                <a:gd name="connsiteX142" fmla="*/ 447146 w 616449"/>
                <a:gd name="connsiteY142" fmla="*/ 28391 h 92467"/>
                <a:gd name="connsiteX143" fmla="*/ 453526 w 616449"/>
                <a:gd name="connsiteY143" fmla="*/ 46214 h 92467"/>
                <a:gd name="connsiteX144" fmla="*/ 450760 w 616449"/>
                <a:gd name="connsiteY144" fmla="*/ 60778 h 92467"/>
                <a:gd name="connsiteX145" fmla="*/ 442568 w 616449"/>
                <a:gd name="connsiteY145" fmla="*/ 69093 h 92467"/>
                <a:gd name="connsiteX146" fmla="*/ 431010 w 616449"/>
                <a:gd name="connsiteY146" fmla="*/ 71982 h 92467"/>
                <a:gd name="connsiteX147" fmla="*/ 414759 w 616449"/>
                <a:gd name="connsiteY147" fmla="*/ 65594 h 92467"/>
                <a:gd name="connsiteX148" fmla="*/ 408617 w 616449"/>
                <a:gd name="connsiteY148" fmla="*/ 46939 h 92467"/>
                <a:gd name="connsiteX149" fmla="*/ 416924 w 616449"/>
                <a:gd name="connsiteY149" fmla="*/ 46939 h 92467"/>
                <a:gd name="connsiteX150" fmla="*/ 420900 w 616449"/>
                <a:gd name="connsiteY150" fmla="*/ 60662 h 92467"/>
                <a:gd name="connsiteX151" fmla="*/ 431010 w 616449"/>
                <a:gd name="connsiteY151" fmla="*/ 65240 h 92467"/>
                <a:gd name="connsiteX152" fmla="*/ 441128 w 616449"/>
                <a:gd name="connsiteY152" fmla="*/ 60662 h 92467"/>
                <a:gd name="connsiteX153" fmla="*/ 445096 w 616449"/>
                <a:gd name="connsiteY153" fmla="*/ 46692 h 92467"/>
                <a:gd name="connsiteX154" fmla="*/ 441004 w 616449"/>
                <a:gd name="connsiteY154" fmla="*/ 33207 h 92467"/>
                <a:gd name="connsiteX155" fmla="*/ 431010 w 616449"/>
                <a:gd name="connsiteY155" fmla="*/ 28638 h 92467"/>
                <a:gd name="connsiteX156" fmla="*/ 420900 w 616449"/>
                <a:gd name="connsiteY156" fmla="*/ 33207 h 92467"/>
                <a:gd name="connsiteX157" fmla="*/ 416924 w 616449"/>
                <a:gd name="connsiteY157" fmla="*/ 46939 h 92467"/>
                <a:gd name="connsiteX158" fmla="*/ 465446 w 616449"/>
                <a:gd name="connsiteY158" fmla="*/ 70896 h 92467"/>
                <a:gd name="connsiteX159" fmla="*/ 465446 w 616449"/>
                <a:gd name="connsiteY159" fmla="*/ 22974 h 92467"/>
                <a:gd name="connsiteX160" fmla="*/ 472790 w 616449"/>
                <a:gd name="connsiteY160" fmla="*/ 22974 h 92467"/>
                <a:gd name="connsiteX161" fmla="*/ 472790 w 616449"/>
                <a:gd name="connsiteY161" fmla="*/ 30202 h 92467"/>
                <a:gd name="connsiteX162" fmla="*/ 477845 w 616449"/>
                <a:gd name="connsiteY162" fmla="*/ 23575 h 92467"/>
                <a:gd name="connsiteX163" fmla="*/ 483146 w 616449"/>
                <a:gd name="connsiteY163" fmla="*/ 21896 h 92467"/>
                <a:gd name="connsiteX164" fmla="*/ 491453 w 616449"/>
                <a:gd name="connsiteY164" fmla="*/ 24423 h 92467"/>
                <a:gd name="connsiteX165" fmla="*/ 488679 w 616449"/>
                <a:gd name="connsiteY165" fmla="*/ 32005 h 92467"/>
                <a:gd name="connsiteX166" fmla="*/ 482784 w 616449"/>
                <a:gd name="connsiteY166" fmla="*/ 30202 h 92467"/>
                <a:gd name="connsiteX167" fmla="*/ 477845 w 616449"/>
                <a:gd name="connsiteY167" fmla="*/ 31882 h 92467"/>
                <a:gd name="connsiteX168" fmla="*/ 474955 w 616449"/>
                <a:gd name="connsiteY168" fmla="*/ 36344 h 92467"/>
                <a:gd name="connsiteX169" fmla="*/ 473514 w 616449"/>
                <a:gd name="connsiteY169" fmla="*/ 45729 h 92467"/>
                <a:gd name="connsiteX170" fmla="*/ 473514 w 616449"/>
                <a:gd name="connsiteY170" fmla="*/ 70896 h 92467"/>
                <a:gd name="connsiteX171" fmla="*/ 465446 w 616449"/>
                <a:gd name="connsiteY171" fmla="*/ 70896 h 92467"/>
                <a:gd name="connsiteX172" fmla="*/ 496384 w 616449"/>
                <a:gd name="connsiteY172" fmla="*/ 14067 h 92467"/>
                <a:gd name="connsiteX173" fmla="*/ 496384 w 616449"/>
                <a:gd name="connsiteY173" fmla="*/ 4674 h 92467"/>
                <a:gd name="connsiteX174" fmla="*/ 504576 w 616449"/>
                <a:gd name="connsiteY174" fmla="*/ 4674 h 92467"/>
                <a:gd name="connsiteX175" fmla="*/ 504576 w 616449"/>
                <a:gd name="connsiteY175" fmla="*/ 14067 h 92467"/>
                <a:gd name="connsiteX176" fmla="*/ 496384 w 616449"/>
                <a:gd name="connsiteY176" fmla="*/ 14067 h 92467"/>
                <a:gd name="connsiteX177" fmla="*/ 496384 w 616449"/>
                <a:gd name="connsiteY177" fmla="*/ 70896 h 92467"/>
                <a:gd name="connsiteX178" fmla="*/ 496384 w 616449"/>
                <a:gd name="connsiteY178" fmla="*/ 22974 h 92467"/>
                <a:gd name="connsiteX179" fmla="*/ 504576 w 616449"/>
                <a:gd name="connsiteY179" fmla="*/ 22974 h 92467"/>
                <a:gd name="connsiteX180" fmla="*/ 504576 w 616449"/>
                <a:gd name="connsiteY180" fmla="*/ 70896 h 92467"/>
                <a:gd name="connsiteX181" fmla="*/ 496384 w 616449"/>
                <a:gd name="connsiteY181" fmla="*/ 70896 h 92467"/>
                <a:gd name="connsiteX182" fmla="*/ 519501 w 616449"/>
                <a:gd name="connsiteY182" fmla="*/ 70896 h 92467"/>
                <a:gd name="connsiteX183" fmla="*/ 519501 w 616449"/>
                <a:gd name="connsiteY183" fmla="*/ 22974 h 92467"/>
                <a:gd name="connsiteX184" fmla="*/ 526729 w 616449"/>
                <a:gd name="connsiteY184" fmla="*/ 22974 h 92467"/>
                <a:gd name="connsiteX185" fmla="*/ 526729 w 616449"/>
                <a:gd name="connsiteY185" fmla="*/ 29717 h 92467"/>
                <a:gd name="connsiteX186" fmla="*/ 542017 w 616449"/>
                <a:gd name="connsiteY186" fmla="*/ 21896 h 92467"/>
                <a:gd name="connsiteX187" fmla="*/ 549969 w 616449"/>
                <a:gd name="connsiteY187" fmla="*/ 23460 h 92467"/>
                <a:gd name="connsiteX188" fmla="*/ 555502 w 616449"/>
                <a:gd name="connsiteY188" fmla="*/ 27551 h 92467"/>
                <a:gd name="connsiteX189" fmla="*/ 558030 w 616449"/>
                <a:gd name="connsiteY189" fmla="*/ 33454 h 92467"/>
                <a:gd name="connsiteX190" fmla="*/ 558392 w 616449"/>
                <a:gd name="connsiteY190" fmla="*/ 41398 h 92467"/>
                <a:gd name="connsiteX191" fmla="*/ 558392 w 616449"/>
                <a:gd name="connsiteY191" fmla="*/ 70896 h 92467"/>
                <a:gd name="connsiteX192" fmla="*/ 550324 w 616449"/>
                <a:gd name="connsiteY192" fmla="*/ 70896 h 92467"/>
                <a:gd name="connsiteX193" fmla="*/ 550324 w 616449"/>
                <a:gd name="connsiteY193" fmla="*/ 41761 h 92467"/>
                <a:gd name="connsiteX194" fmla="*/ 549361 w 616449"/>
                <a:gd name="connsiteY194" fmla="*/ 34294 h 92467"/>
                <a:gd name="connsiteX195" fmla="*/ 545993 w 616449"/>
                <a:gd name="connsiteY195" fmla="*/ 30441 h 92467"/>
                <a:gd name="connsiteX196" fmla="*/ 540337 w 616449"/>
                <a:gd name="connsiteY196" fmla="*/ 28877 h 92467"/>
                <a:gd name="connsiteX197" fmla="*/ 531306 w 616449"/>
                <a:gd name="connsiteY197" fmla="*/ 32244 h 92467"/>
                <a:gd name="connsiteX198" fmla="*/ 527569 w 616449"/>
                <a:gd name="connsiteY198" fmla="*/ 44650 h 92467"/>
                <a:gd name="connsiteX199" fmla="*/ 527569 w 616449"/>
                <a:gd name="connsiteY199" fmla="*/ 70896 h 92467"/>
                <a:gd name="connsiteX200" fmla="*/ 519501 w 616449"/>
                <a:gd name="connsiteY200" fmla="*/ 70896 h 92467"/>
                <a:gd name="connsiteX201" fmla="*/ 571876 w 616449"/>
                <a:gd name="connsiteY201" fmla="*/ 74872 h 92467"/>
                <a:gd name="connsiteX202" fmla="*/ 579829 w 616449"/>
                <a:gd name="connsiteY202" fmla="*/ 76074 h 92467"/>
                <a:gd name="connsiteX203" fmla="*/ 582595 w 616449"/>
                <a:gd name="connsiteY203" fmla="*/ 81368 h 92467"/>
                <a:gd name="connsiteX204" fmla="*/ 590778 w 616449"/>
                <a:gd name="connsiteY204" fmla="*/ 83656 h 92467"/>
                <a:gd name="connsiteX205" fmla="*/ 599447 w 616449"/>
                <a:gd name="connsiteY205" fmla="*/ 81368 h 92467"/>
                <a:gd name="connsiteX206" fmla="*/ 603662 w 616449"/>
                <a:gd name="connsiteY206" fmla="*/ 75111 h 92467"/>
                <a:gd name="connsiteX207" fmla="*/ 604263 w 616449"/>
                <a:gd name="connsiteY207" fmla="*/ 64631 h 92467"/>
                <a:gd name="connsiteX208" fmla="*/ 591025 w 616449"/>
                <a:gd name="connsiteY208" fmla="*/ 70896 h 92467"/>
                <a:gd name="connsiteX209" fmla="*/ 575729 w 616449"/>
                <a:gd name="connsiteY209" fmla="*/ 63791 h 92467"/>
                <a:gd name="connsiteX210" fmla="*/ 570312 w 616449"/>
                <a:gd name="connsiteY210" fmla="*/ 46692 h 92467"/>
                <a:gd name="connsiteX211" fmla="*/ 572724 w 616449"/>
                <a:gd name="connsiteY211" fmla="*/ 34055 h 92467"/>
                <a:gd name="connsiteX212" fmla="*/ 579944 w 616449"/>
                <a:gd name="connsiteY212" fmla="*/ 25024 h 92467"/>
                <a:gd name="connsiteX213" fmla="*/ 591025 w 616449"/>
                <a:gd name="connsiteY213" fmla="*/ 21896 h 92467"/>
                <a:gd name="connsiteX214" fmla="*/ 605111 w 616449"/>
                <a:gd name="connsiteY214" fmla="*/ 28754 h 92467"/>
                <a:gd name="connsiteX215" fmla="*/ 605111 w 616449"/>
                <a:gd name="connsiteY215" fmla="*/ 22974 h 92467"/>
                <a:gd name="connsiteX216" fmla="*/ 612577 w 616449"/>
                <a:gd name="connsiteY216" fmla="*/ 22974 h 92467"/>
                <a:gd name="connsiteX217" fmla="*/ 612577 w 616449"/>
                <a:gd name="connsiteY217" fmla="*/ 64392 h 92467"/>
                <a:gd name="connsiteX218" fmla="*/ 610289 w 616449"/>
                <a:gd name="connsiteY218" fmla="*/ 80289 h 92467"/>
                <a:gd name="connsiteX219" fmla="*/ 603061 w 616449"/>
                <a:gd name="connsiteY219" fmla="*/ 87632 h 92467"/>
                <a:gd name="connsiteX220" fmla="*/ 590902 w 616449"/>
                <a:gd name="connsiteY220" fmla="*/ 90399 h 92467"/>
                <a:gd name="connsiteX221" fmla="*/ 577055 w 616449"/>
                <a:gd name="connsiteY221" fmla="*/ 86546 h 92467"/>
                <a:gd name="connsiteX222" fmla="*/ 571876 w 616449"/>
                <a:gd name="connsiteY222" fmla="*/ 74872 h 92467"/>
                <a:gd name="connsiteX223" fmla="*/ 578619 w 616449"/>
                <a:gd name="connsiteY223" fmla="*/ 46091 h 92467"/>
                <a:gd name="connsiteX224" fmla="*/ 582356 w 616449"/>
                <a:gd name="connsiteY224" fmla="*/ 59815 h 92467"/>
                <a:gd name="connsiteX225" fmla="*/ 591742 w 616449"/>
                <a:gd name="connsiteY225" fmla="*/ 64153 h 92467"/>
                <a:gd name="connsiteX226" fmla="*/ 601135 w 616449"/>
                <a:gd name="connsiteY226" fmla="*/ 59815 h 92467"/>
                <a:gd name="connsiteX227" fmla="*/ 604988 w 616449"/>
                <a:gd name="connsiteY227" fmla="*/ 46330 h 92467"/>
                <a:gd name="connsiteX228" fmla="*/ 601019 w 616449"/>
                <a:gd name="connsiteY228" fmla="*/ 33092 h 92467"/>
                <a:gd name="connsiteX229" fmla="*/ 591626 w 616449"/>
                <a:gd name="connsiteY229" fmla="*/ 28638 h 92467"/>
                <a:gd name="connsiteX230" fmla="*/ 582356 w 616449"/>
                <a:gd name="connsiteY230" fmla="*/ 33092 h 92467"/>
                <a:gd name="connsiteX231" fmla="*/ 578619 w 616449"/>
                <a:gd name="connsiteY231" fmla="*/ 4609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616449" h="92467">
                  <a:moveTo>
                    <a:pt x="4674" y="70896"/>
                  </a:moveTo>
                  <a:lnTo>
                    <a:pt x="30079" y="4674"/>
                  </a:lnTo>
                  <a:lnTo>
                    <a:pt x="39472" y="4674"/>
                  </a:lnTo>
                  <a:lnTo>
                    <a:pt x="66557" y="70896"/>
                  </a:lnTo>
                  <a:lnTo>
                    <a:pt x="56686" y="70896"/>
                  </a:lnTo>
                  <a:lnTo>
                    <a:pt x="48858" y="50792"/>
                  </a:lnTo>
                  <a:lnTo>
                    <a:pt x="21287" y="50792"/>
                  </a:lnTo>
                  <a:lnTo>
                    <a:pt x="13943" y="70896"/>
                  </a:lnTo>
                  <a:lnTo>
                    <a:pt x="4674" y="70896"/>
                  </a:lnTo>
                  <a:close/>
                  <a:moveTo>
                    <a:pt x="23814" y="43687"/>
                  </a:moveTo>
                  <a:lnTo>
                    <a:pt x="46215" y="43687"/>
                  </a:lnTo>
                  <a:lnTo>
                    <a:pt x="39349" y="25386"/>
                  </a:lnTo>
                  <a:cubicBezTo>
                    <a:pt x="37183" y="19846"/>
                    <a:pt x="35619" y="15269"/>
                    <a:pt x="34656" y="11655"/>
                  </a:cubicBezTo>
                  <a:cubicBezTo>
                    <a:pt x="33770" y="15916"/>
                    <a:pt x="32568" y="20123"/>
                    <a:pt x="31042" y="24300"/>
                  </a:cubicBezTo>
                  <a:lnTo>
                    <a:pt x="23814" y="43687"/>
                  </a:lnTo>
                  <a:close/>
                  <a:moveTo>
                    <a:pt x="73539" y="70896"/>
                  </a:moveTo>
                  <a:lnTo>
                    <a:pt x="73539" y="4674"/>
                  </a:lnTo>
                  <a:lnTo>
                    <a:pt x="98582" y="4674"/>
                  </a:lnTo>
                  <a:cubicBezTo>
                    <a:pt x="102920" y="4674"/>
                    <a:pt x="106249" y="4874"/>
                    <a:pt x="108576" y="5275"/>
                  </a:cubicBezTo>
                  <a:cubicBezTo>
                    <a:pt x="111866" y="5837"/>
                    <a:pt x="114602" y="6885"/>
                    <a:pt x="116767" y="8411"/>
                  </a:cubicBezTo>
                  <a:cubicBezTo>
                    <a:pt x="119017" y="9936"/>
                    <a:pt x="120782" y="12063"/>
                    <a:pt x="122061" y="14791"/>
                  </a:cubicBezTo>
                  <a:cubicBezTo>
                    <a:pt x="123425" y="17519"/>
                    <a:pt x="124111" y="20532"/>
                    <a:pt x="124111" y="23822"/>
                  </a:cubicBezTo>
                  <a:cubicBezTo>
                    <a:pt x="124111" y="29439"/>
                    <a:pt x="122308" y="34217"/>
                    <a:pt x="118694" y="38147"/>
                  </a:cubicBezTo>
                  <a:cubicBezTo>
                    <a:pt x="115164" y="41999"/>
                    <a:pt x="108699" y="43926"/>
                    <a:pt x="99306" y="43926"/>
                  </a:cubicBezTo>
                  <a:lnTo>
                    <a:pt x="82331" y="43926"/>
                  </a:lnTo>
                  <a:lnTo>
                    <a:pt x="82331" y="70896"/>
                  </a:lnTo>
                  <a:lnTo>
                    <a:pt x="73539" y="70896"/>
                  </a:lnTo>
                  <a:close/>
                  <a:moveTo>
                    <a:pt x="82331" y="36220"/>
                  </a:moveTo>
                  <a:lnTo>
                    <a:pt x="99429" y="36220"/>
                  </a:lnTo>
                  <a:cubicBezTo>
                    <a:pt x="105124" y="36220"/>
                    <a:pt x="109139" y="35180"/>
                    <a:pt x="111466" y="33092"/>
                  </a:cubicBezTo>
                  <a:cubicBezTo>
                    <a:pt x="113878" y="30919"/>
                    <a:pt x="115080" y="27914"/>
                    <a:pt x="115080" y="24061"/>
                  </a:cubicBezTo>
                  <a:cubicBezTo>
                    <a:pt x="115080" y="21333"/>
                    <a:pt x="114355" y="19006"/>
                    <a:pt x="112914" y="17080"/>
                  </a:cubicBezTo>
                  <a:cubicBezTo>
                    <a:pt x="111550" y="15068"/>
                    <a:pt x="109740" y="13743"/>
                    <a:pt x="107497" y="13103"/>
                  </a:cubicBezTo>
                  <a:cubicBezTo>
                    <a:pt x="105972" y="12703"/>
                    <a:pt x="103244" y="12502"/>
                    <a:pt x="99306" y="12502"/>
                  </a:cubicBezTo>
                  <a:lnTo>
                    <a:pt x="82331" y="12502"/>
                  </a:lnTo>
                  <a:lnTo>
                    <a:pt x="82331" y="36220"/>
                  </a:lnTo>
                  <a:close/>
                  <a:moveTo>
                    <a:pt x="136756" y="70896"/>
                  </a:moveTo>
                  <a:lnTo>
                    <a:pt x="136756" y="4674"/>
                  </a:lnTo>
                  <a:lnTo>
                    <a:pt x="145424" y="4674"/>
                  </a:lnTo>
                  <a:lnTo>
                    <a:pt x="145424" y="70896"/>
                  </a:lnTo>
                  <a:lnTo>
                    <a:pt x="136756" y="70896"/>
                  </a:lnTo>
                  <a:close/>
                  <a:moveTo>
                    <a:pt x="180454" y="70896"/>
                  </a:moveTo>
                  <a:lnTo>
                    <a:pt x="180454" y="22974"/>
                  </a:lnTo>
                  <a:lnTo>
                    <a:pt x="187682" y="22974"/>
                  </a:lnTo>
                  <a:lnTo>
                    <a:pt x="187682" y="29717"/>
                  </a:lnTo>
                  <a:cubicBezTo>
                    <a:pt x="189208" y="27313"/>
                    <a:pt x="191211" y="25425"/>
                    <a:pt x="193700" y="24061"/>
                  </a:cubicBezTo>
                  <a:cubicBezTo>
                    <a:pt x="196189" y="22612"/>
                    <a:pt x="199040" y="21896"/>
                    <a:pt x="202253" y="21896"/>
                  </a:cubicBezTo>
                  <a:cubicBezTo>
                    <a:pt x="205782" y="21896"/>
                    <a:pt x="208672" y="22612"/>
                    <a:pt x="210922" y="24061"/>
                  </a:cubicBezTo>
                  <a:cubicBezTo>
                    <a:pt x="213249" y="25502"/>
                    <a:pt x="214852" y="27551"/>
                    <a:pt x="215738" y="30202"/>
                  </a:cubicBezTo>
                  <a:cubicBezTo>
                    <a:pt x="219591" y="24662"/>
                    <a:pt x="224523" y="21896"/>
                    <a:pt x="230541" y="21896"/>
                  </a:cubicBezTo>
                  <a:cubicBezTo>
                    <a:pt x="235357" y="21896"/>
                    <a:pt x="239009" y="23213"/>
                    <a:pt x="241498" y="25864"/>
                  </a:cubicBezTo>
                  <a:cubicBezTo>
                    <a:pt x="244072" y="28438"/>
                    <a:pt x="245351" y="32491"/>
                    <a:pt x="245351" y="38023"/>
                  </a:cubicBezTo>
                  <a:lnTo>
                    <a:pt x="245351" y="70896"/>
                  </a:lnTo>
                  <a:lnTo>
                    <a:pt x="237283" y="70896"/>
                  </a:lnTo>
                  <a:lnTo>
                    <a:pt x="237283" y="40674"/>
                  </a:lnTo>
                  <a:cubicBezTo>
                    <a:pt x="237283" y="37461"/>
                    <a:pt x="237006" y="35134"/>
                    <a:pt x="236443" y="33693"/>
                  </a:cubicBezTo>
                  <a:cubicBezTo>
                    <a:pt x="235965" y="32244"/>
                    <a:pt x="235041" y="31081"/>
                    <a:pt x="233677" y="30202"/>
                  </a:cubicBezTo>
                  <a:cubicBezTo>
                    <a:pt x="232313" y="29316"/>
                    <a:pt x="230664" y="28877"/>
                    <a:pt x="228738" y="28877"/>
                  </a:cubicBezTo>
                  <a:cubicBezTo>
                    <a:pt x="225370" y="28877"/>
                    <a:pt x="222558" y="30002"/>
                    <a:pt x="220308" y="32244"/>
                  </a:cubicBezTo>
                  <a:cubicBezTo>
                    <a:pt x="218142" y="34494"/>
                    <a:pt x="217056" y="38108"/>
                    <a:pt x="217056" y="43086"/>
                  </a:cubicBezTo>
                  <a:lnTo>
                    <a:pt x="217056" y="70896"/>
                  </a:lnTo>
                  <a:lnTo>
                    <a:pt x="208872" y="70896"/>
                  </a:lnTo>
                  <a:lnTo>
                    <a:pt x="208872" y="39711"/>
                  </a:lnTo>
                  <a:cubicBezTo>
                    <a:pt x="208872" y="36097"/>
                    <a:pt x="208187" y="33408"/>
                    <a:pt x="206823" y="31643"/>
                  </a:cubicBezTo>
                  <a:cubicBezTo>
                    <a:pt x="205544" y="29802"/>
                    <a:pt x="203417" y="28877"/>
                    <a:pt x="200443" y="28877"/>
                  </a:cubicBezTo>
                  <a:cubicBezTo>
                    <a:pt x="198115" y="28877"/>
                    <a:pt x="195989" y="29478"/>
                    <a:pt x="194062" y="30680"/>
                  </a:cubicBezTo>
                  <a:cubicBezTo>
                    <a:pt x="192136" y="31882"/>
                    <a:pt x="190733" y="33654"/>
                    <a:pt x="189847" y="35981"/>
                  </a:cubicBezTo>
                  <a:cubicBezTo>
                    <a:pt x="188969" y="38308"/>
                    <a:pt x="188522" y="41637"/>
                    <a:pt x="188522" y="45976"/>
                  </a:cubicBezTo>
                  <a:lnTo>
                    <a:pt x="188522" y="70896"/>
                  </a:lnTo>
                  <a:lnTo>
                    <a:pt x="180454" y="70896"/>
                  </a:lnTo>
                  <a:close/>
                  <a:moveTo>
                    <a:pt x="254505" y="46939"/>
                  </a:moveTo>
                  <a:cubicBezTo>
                    <a:pt x="254505" y="38023"/>
                    <a:pt x="256956" y="31443"/>
                    <a:pt x="261849" y="27189"/>
                  </a:cubicBezTo>
                  <a:cubicBezTo>
                    <a:pt x="265940" y="23660"/>
                    <a:pt x="270957" y="21896"/>
                    <a:pt x="276898" y="21896"/>
                  </a:cubicBezTo>
                  <a:cubicBezTo>
                    <a:pt x="283478" y="21896"/>
                    <a:pt x="288857" y="24061"/>
                    <a:pt x="293033" y="28391"/>
                  </a:cubicBezTo>
                  <a:cubicBezTo>
                    <a:pt x="297287" y="32645"/>
                    <a:pt x="299413" y="38586"/>
                    <a:pt x="299413" y="46214"/>
                  </a:cubicBezTo>
                  <a:cubicBezTo>
                    <a:pt x="299413" y="52394"/>
                    <a:pt x="298489" y="57249"/>
                    <a:pt x="296647" y="60778"/>
                  </a:cubicBezTo>
                  <a:cubicBezTo>
                    <a:pt x="294798" y="64315"/>
                    <a:pt x="292070" y="67081"/>
                    <a:pt x="288456" y="69093"/>
                  </a:cubicBezTo>
                  <a:cubicBezTo>
                    <a:pt x="284927" y="71019"/>
                    <a:pt x="281074" y="71982"/>
                    <a:pt x="276898" y="71982"/>
                  </a:cubicBezTo>
                  <a:cubicBezTo>
                    <a:pt x="270240" y="71982"/>
                    <a:pt x="264815" y="69855"/>
                    <a:pt x="260646" y="65594"/>
                  </a:cubicBezTo>
                  <a:cubicBezTo>
                    <a:pt x="256547" y="61264"/>
                    <a:pt x="254505" y="55045"/>
                    <a:pt x="254505" y="46939"/>
                  </a:cubicBezTo>
                  <a:close/>
                  <a:moveTo>
                    <a:pt x="262812" y="46939"/>
                  </a:moveTo>
                  <a:cubicBezTo>
                    <a:pt x="262812" y="53034"/>
                    <a:pt x="264137" y="57611"/>
                    <a:pt x="266788" y="60662"/>
                  </a:cubicBezTo>
                  <a:cubicBezTo>
                    <a:pt x="269516" y="63714"/>
                    <a:pt x="272883" y="65240"/>
                    <a:pt x="276898" y="65240"/>
                  </a:cubicBezTo>
                  <a:cubicBezTo>
                    <a:pt x="280989" y="65240"/>
                    <a:pt x="284364" y="63714"/>
                    <a:pt x="287015" y="60662"/>
                  </a:cubicBezTo>
                  <a:cubicBezTo>
                    <a:pt x="289658" y="57611"/>
                    <a:pt x="290984" y="52957"/>
                    <a:pt x="290984" y="46692"/>
                  </a:cubicBezTo>
                  <a:cubicBezTo>
                    <a:pt x="290984" y="40759"/>
                    <a:pt x="289620" y="36259"/>
                    <a:pt x="286892" y="33207"/>
                  </a:cubicBezTo>
                  <a:cubicBezTo>
                    <a:pt x="284241" y="30164"/>
                    <a:pt x="280912" y="28638"/>
                    <a:pt x="276898" y="28638"/>
                  </a:cubicBezTo>
                  <a:cubicBezTo>
                    <a:pt x="272883" y="28638"/>
                    <a:pt x="269516" y="30164"/>
                    <a:pt x="266788" y="33207"/>
                  </a:cubicBezTo>
                  <a:cubicBezTo>
                    <a:pt x="264137" y="36182"/>
                    <a:pt x="262812" y="40759"/>
                    <a:pt x="262812" y="46939"/>
                  </a:cubicBezTo>
                  <a:close/>
                  <a:moveTo>
                    <a:pt x="311450" y="70896"/>
                  </a:moveTo>
                  <a:lnTo>
                    <a:pt x="311450" y="22974"/>
                  </a:lnTo>
                  <a:lnTo>
                    <a:pt x="318677" y="22974"/>
                  </a:lnTo>
                  <a:lnTo>
                    <a:pt x="318677" y="29717"/>
                  </a:lnTo>
                  <a:cubicBezTo>
                    <a:pt x="322207" y="24500"/>
                    <a:pt x="327308" y="21896"/>
                    <a:pt x="333966" y="21896"/>
                  </a:cubicBezTo>
                  <a:cubicBezTo>
                    <a:pt x="336855" y="21896"/>
                    <a:pt x="339506" y="22412"/>
                    <a:pt x="341918" y="23460"/>
                  </a:cubicBezTo>
                  <a:cubicBezTo>
                    <a:pt x="344407" y="24500"/>
                    <a:pt x="346248" y="25864"/>
                    <a:pt x="347450" y="27551"/>
                  </a:cubicBezTo>
                  <a:cubicBezTo>
                    <a:pt x="348660" y="29239"/>
                    <a:pt x="349500" y="31204"/>
                    <a:pt x="349978" y="33454"/>
                  </a:cubicBezTo>
                  <a:cubicBezTo>
                    <a:pt x="350224" y="34980"/>
                    <a:pt x="350340" y="37623"/>
                    <a:pt x="350340" y="41398"/>
                  </a:cubicBezTo>
                  <a:lnTo>
                    <a:pt x="350340" y="70896"/>
                  </a:lnTo>
                  <a:lnTo>
                    <a:pt x="342272" y="70896"/>
                  </a:lnTo>
                  <a:lnTo>
                    <a:pt x="342272" y="41761"/>
                  </a:lnTo>
                  <a:cubicBezTo>
                    <a:pt x="342272" y="38386"/>
                    <a:pt x="341956" y="35897"/>
                    <a:pt x="341309" y="34294"/>
                  </a:cubicBezTo>
                  <a:cubicBezTo>
                    <a:pt x="340669" y="32691"/>
                    <a:pt x="339544" y="31404"/>
                    <a:pt x="337942" y="30441"/>
                  </a:cubicBezTo>
                  <a:cubicBezTo>
                    <a:pt x="336339" y="29401"/>
                    <a:pt x="334451" y="28877"/>
                    <a:pt x="332286" y="28877"/>
                  </a:cubicBezTo>
                  <a:cubicBezTo>
                    <a:pt x="328834" y="28877"/>
                    <a:pt x="325821" y="30002"/>
                    <a:pt x="323255" y="32244"/>
                  </a:cubicBezTo>
                  <a:cubicBezTo>
                    <a:pt x="320766" y="34417"/>
                    <a:pt x="319517" y="38547"/>
                    <a:pt x="319517" y="44650"/>
                  </a:cubicBezTo>
                  <a:lnTo>
                    <a:pt x="319517" y="70896"/>
                  </a:lnTo>
                  <a:lnTo>
                    <a:pt x="311450" y="70896"/>
                  </a:lnTo>
                  <a:close/>
                  <a:moveTo>
                    <a:pt x="365389" y="14067"/>
                  </a:moveTo>
                  <a:lnTo>
                    <a:pt x="365389" y="4674"/>
                  </a:lnTo>
                  <a:lnTo>
                    <a:pt x="373580" y="4674"/>
                  </a:lnTo>
                  <a:lnTo>
                    <a:pt x="373580" y="14067"/>
                  </a:lnTo>
                  <a:lnTo>
                    <a:pt x="365389" y="14067"/>
                  </a:lnTo>
                  <a:close/>
                  <a:moveTo>
                    <a:pt x="365389" y="70896"/>
                  </a:moveTo>
                  <a:lnTo>
                    <a:pt x="365389" y="22974"/>
                  </a:lnTo>
                  <a:lnTo>
                    <a:pt x="373580" y="22974"/>
                  </a:lnTo>
                  <a:lnTo>
                    <a:pt x="373580" y="70896"/>
                  </a:lnTo>
                  <a:lnTo>
                    <a:pt x="365389" y="70896"/>
                  </a:lnTo>
                  <a:close/>
                  <a:moveTo>
                    <a:pt x="406206" y="63668"/>
                  </a:moveTo>
                  <a:lnTo>
                    <a:pt x="407415" y="70772"/>
                  </a:lnTo>
                  <a:cubicBezTo>
                    <a:pt x="405088" y="71258"/>
                    <a:pt x="403039" y="71497"/>
                    <a:pt x="401274" y="71497"/>
                  </a:cubicBezTo>
                  <a:cubicBezTo>
                    <a:pt x="398300" y="71497"/>
                    <a:pt x="396011" y="71057"/>
                    <a:pt x="394408" y="70171"/>
                  </a:cubicBezTo>
                  <a:cubicBezTo>
                    <a:pt x="392805" y="69208"/>
                    <a:pt x="391642" y="67967"/>
                    <a:pt x="390918" y="66442"/>
                  </a:cubicBezTo>
                  <a:cubicBezTo>
                    <a:pt x="390278" y="64916"/>
                    <a:pt x="389954" y="61703"/>
                    <a:pt x="389954" y="56810"/>
                  </a:cubicBezTo>
                  <a:lnTo>
                    <a:pt x="389954" y="29239"/>
                  </a:lnTo>
                  <a:lnTo>
                    <a:pt x="384052" y="29239"/>
                  </a:lnTo>
                  <a:lnTo>
                    <a:pt x="384052" y="22974"/>
                  </a:lnTo>
                  <a:lnTo>
                    <a:pt x="389954" y="22974"/>
                  </a:lnTo>
                  <a:lnTo>
                    <a:pt x="389954" y="11054"/>
                  </a:lnTo>
                  <a:lnTo>
                    <a:pt x="398022" y="6238"/>
                  </a:lnTo>
                  <a:lnTo>
                    <a:pt x="398022" y="22974"/>
                  </a:lnTo>
                  <a:lnTo>
                    <a:pt x="406206" y="22974"/>
                  </a:lnTo>
                  <a:lnTo>
                    <a:pt x="406206" y="29239"/>
                  </a:lnTo>
                  <a:lnTo>
                    <a:pt x="398022" y="29239"/>
                  </a:lnTo>
                  <a:lnTo>
                    <a:pt x="398022" y="57288"/>
                  </a:lnTo>
                  <a:cubicBezTo>
                    <a:pt x="398022" y="59615"/>
                    <a:pt x="398138" y="61102"/>
                    <a:pt x="398384" y="61741"/>
                  </a:cubicBezTo>
                  <a:cubicBezTo>
                    <a:pt x="398700" y="62389"/>
                    <a:pt x="399186" y="62913"/>
                    <a:pt x="399825" y="63313"/>
                  </a:cubicBezTo>
                  <a:cubicBezTo>
                    <a:pt x="400473" y="63714"/>
                    <a:pt x="401390" y="63914"/>
                    <a:pt x="402599" y="63914"/>
                  </a:cubicBezTo>
                  <a:cubicBezTo>
                    <a:pt x="403563" y="63914"/>
                    <a:pt x="404765" y="63830"/>
                    <a:pt x="406206" y="63668"/>
                  </a:cubicBezTo>
                  <a:close/>
                  <a:moveTo>
                    <a:pt x="408617" y="46939"/>
                  </a:moveTo>
                  <a:cubicBezTo>
                    <a:pt x="408617" y="38023"/>
                    <a:pt x="411068" y="31443"/>
                    <a:pt x="415961" y="27189"/>
                  </a:cubicBezTo>
                  <a:cubicBezTo>
                    <a:pt x="420053" y="23660"/>
                    <a:pt x="425069" y="21896"/>
                    <a:pt x="431010" y="21896"/>
                  </a:cubicBezTo>
                  <a:cubicBezTo>
                    <a:pt x="437591" y="21896"/>
                    <a:pt x="442969" y="24061"/>
                    <a:pt x="447146" y="28391"/>
                  </a:cubicBezTo>
                  <a:cubicBezTo>
                    <a:pt x="451399" y="32645"/>
                    <a:pt x="453526" y="38586"/>
                    <a:pt x="453526" y="46214"/>
                  </a:cubicBezTo>
                  <a:cubicBezTo>
                    <a:pt x="453526" y="52394"/>
                    <a:pt x="452601" y="57249"/>
                    <a:pt x="450760" y="60778"/>
                  </a:cubicBezTo>
                  <a:cubicBezTo>
                    <a:pt x="448910" y="64315"/>
                    <a:pt x="446182" y="67081"/>
                    <a:pt x="442568" y="69093"/>
                  </a:cubicBezTo>
                  <a:cubicBezTo>
                    <a:pt x="439039" y="71019"/>
                    <a:pt x="435186" y="71982"/>
                    <a:pt x="431010" y="71982"/>
                  </a:cubicBezTo>
                  <a:cubicBezTo>
                    <a:pt x="424352" y="71982"/>
                    <a:pt x="418928" y="69855"/>
                    <a:pt x="414759" y="65594"/>
                  </a:cubicBezTo>
                  <a:cubicBezTo>
                    <a:pt x="410659" y="61264"/>
                    <a:pt x="408617" y="55045"/>
                    <a:pt x="408617" y="46939"/>
                  </a:cubicBezTo>
                  <a:close/>
                  <a:moveTo>
                    <a:pt x="416924" y="46939"/>
                  </a:moveTo>
                  <a:cubicBezTo>
                    <a:pt x="416924" y="53034"/>
                    <a:pt x="418249" y="57611"/>
                    <a:pt x="420900" y="60662"/>
                  </a:cubicBezTo>
                  <a:cubicBezTo>
                    <a:pt x="423628" y="63714"/>
                    <a:pt x="426995" y="65240"/>
                    <a:pt x="431010" y="65240"/>
                  </a:cubicBezTo>
                  <a:cubicBezTo>
                    <a:pt x="435102" y="65240"/>
                    <a:pt x="438477" y="63714"/>
                    <a:pt x="441128" y="60662"/>
                  </a:cubicBezTo>
                  <a:cubicBezTo>
                    <a:pt x="443771" y="57611"/>
                    <a:pt x="445096" y="52957"/>
                    <a:pt x="445096" y="46692"/>
                  </a:cubicBezTo>
                  <a:cubicBezTo>
                    <a:pt x="445096" y="40759"/>
                    <a:pt x="443732" y="36259"/>
                    <a:pt x="441004" y="33207"/>
                  </a:cubicBezTo>
                  <a:cubicBezTo>
                    <a:pt x="438353" y="30164"/>
                    <a:pt x="435025" y="28638"/>
                    <a:pt x="431010" y="28638"/>
                  </a:cubicBezTo>
                  <a:cubicBezTo>
                    <a:pt x="426995" y="28638"/>
                    <a:pt x="423628" y="30164"/>
                    <a:pt x="420900" y="33207"/>
                  </a:cubicBezTo>
                  <a:cubicBezTo>
                    <a:pt x="418249" y="36182"/>
                    <a:pt x="416924" y="40759"/>
                    <a:pt x="416924" y="46939"/>
                  </a:cubicBezTo>
                  <a:close/>
                  <a:moveTo>
                    <a:pt x="465446" y="70896"/>
                  </a:moveTo>
                  <a:lnTo>
                    <a:pt x="465446" y="22974"/>
                  </a:lnTo>
                  <a:lnTo>
                    <a:pt x="472790" y="22974"/>
                  </a:lnTo>
                  <a:lnTo>
                    <a:pt x="472790" y="30202"/>
                  </a:lnTo>
                  <a:cubicBezTo>
                    <a:pt x="474639" y="26827"/>
                    <a:pt x="476319" y="24623"/>
                    <a:pt x="477845" y="23575"/>
                  </a:cubicBezTo>
                  <a:cubicBezTo>
                    <a:pt x="479455" y="22458"/>
                    <a:pt x="481220" y="21896"/>
                    <a:pt x="483146" y="21896"/>
                  </a:cubicBezTo>
                  <a:cubicBezTo>
                    <a:pt x="485874" y="21896"/>
                    <a:pt x="488640" y="22735"/>
                    <a:pt x="491453" y="24423"/>
                  </a:cubicBezTo>
                  <a:lnTo>
                    <a:pt x="488679" y="32005"/>
                  </a:lnTo>
                  <a:cubicBezTo>
                    <a:pt x="486675" y="30803"/>
                    <a:pt x="484710" y="30202"/>
                    <a:pt x="482784" y="30202"/>
                  </a:cubicBezTo>
                  <a:cubicBezTo>
                    <a:pt x="480935" y="30202"/>
                    <a:pt x="479293" y="30765"/>
                    <a:pt x="477845" y="31882"/>
                  </a:cubicBezTo>
                  <a:cubicBezTo>
                    <a:pt x="476481" y="32930"/>
                    <a:pt x="475518" y="34417"/>
                    <a:pt x="474955" y="36344"/>
                  </a:cubicBezTo>
                  <a:cubicBezTo>
                    <a:pt x="473992" y="39233"/>
                    <a:pt x="473514" y="42362"/>
                    <a:pt x="473514" y="45729"/>
                  </a:cubicBezTo>
                  <a:lnTo>
                    <a:pt x="473514" y="70896"/>
                  </a:lnTo>
                  <a:lnTo>
                    <a:pt x="465446" y="70896"/>
                  </a:lnTo>
                  <a:close/>
                  <a:moveTo>
                    <a:pt x="496384" y="14067"/>
                  </a:moveTo>
                  <a:lnTo>
                    <a:pt x="496384" y="4674"/>
                  </a:lnTo>
                  <a:lnTo>
                    <a:pt x="504576" y="4674"/>
                  </a:lnTo>
                  <a:lnTo>
                    <a:pt x="504576" y="14067"/>
                  </a:lnTo>
                  <a:lnTo>
                    <a:pt x="496384" y="14067"/>
                  </a:lnTo>
                  <a:close/>
                  <a:moveTo>
                    <a:pt x="496384" y="70896"/>
                  </a:moveTo>
                  <a:lnTo>
                    <a:pt x="496384" y="22974"/>
                  </a:lnTo>
                  <a:lnTo>
                    <a:pt x="504576" y="22974"/>
                  </a:lnTo>
                  <a:lnTo>
                    <a:pt x="504576" y="70896"/>
                  </a:lnTo>
                  <a:lnTo>
                    <a:pt x="496384" y="70896"/>
                  </a:lnTo>
                  <a:close/>
                  <a:moveTo>
                    <a:pt x="519501" y="70896"/>
                  </a:moveTo>
                  <a:lnTo>
                    <a:pt x="519501" y="22974"/>
                  </a:lnTo>
                  <a:lnTo>
                    <a:pt x="526729" y="22974"/>
                  </a:lnTo>
                  <a:lnTo>
                    <a:pt x="526729" y="29717"/>
                  </a:lnTo>
                  <a:cubicBezTo>
                    <a:pt x="530258" y="24500"/>
                    <a:pt x="535359" y="21896"/>
                    <a:pt x="542017" y="21896"/>
                  </a:cubicBezTo>
                  <a:cubicBezTo>
                    <a:pt x="544907" y="21896"/>
                    <a:pt x="547558" y="22412"/>
                    <a:pt x="549969" y="23460"/>
                  </a:cubicBezTo>
                  <a:cubicBezTo>
                    <a:pt x="552458" y="24500"/>
                    <a:pt x="554300" y="25864"/>
                    <a:pt x="555502" y="27551"/>
                  </a:cubicBezTo>
                  <a:cubicBezTo>
                    <a:pt x="556712" y="29239"/>
                    <a:pt x="557552" y="31204"/>
                    <a:pt x="558030" y="33454"/>
                  </a:cubicBezTo>
                  <a:cubicBezTo>
                    <a:pt x="558276" y="34980"/>
                    <a:pt x="558392" y="37623"/>
                    <a:pt x="558392" y="41398"/>
                  </a:cubicBezTo>
                  <a:lnTo>
                    <a:pt x="558392" y="70896"/>
                  </a:lnTo>
                  <a:lnTo>
                    <a:pt x="550324" y="70896"/>
                  </a:lnTo>
                  <a:lnTo>
                    <a:pt x="550324" y="41761"/>
                  </a:lnTo>
                  <a:cubicBezTo>
                    <a:pt x="550324" y="38386"/>
                    <a:pt x="550008" y="35897"/>
                    <a:pt x="549361" y="34294"/>
                  </a:cubicBezTo>
                  <a:cubicBezTo>
                    <a:pt x="548721" y="32691"/>
                    <a:pt x="547596" y="31404"/>
                    <a:pt x="545993" y="30441"/>
                  </a:cubicBezTo>
                  <a:cubicBezTo>
                    <a:pt x="544390" y="29401"/>
                    <a:pt x="542503" y="28877"/>
                    <a:pt x="540337" y="28877"/>
                  </a:cubicBezTo>
                  <a:cubicBezTo>
                    <a:pt x="536885" y="28877"/>
                    <a:pt x="533872" y="30002"/>
                    <a:pt x="531306" y="32244"/>
                  </a:cubicBezTo>
                  <a:cubicBezTo>
                    <a:pt x="528817" y="34417"/>
                    <a:pt x="527569" y="38547"/>
                    <a:pt x="527569" y="44650"/>
                  </a:cubicBezTo>
                  <a:lnTo>
                    <a:pt x="527569" y="70896"/>
                  </a:lnTo>
                  <a:lnTo>
                    <a:pt x="519501" y="70896"/>
                  </a:lnTo>
                  <a:close/>
                  <a:moveTo>
                    <a:pt x="571876" y="74872"/>
                  </a:moveTo>
                  <a:lnTo>
                    <a:pt x="579829" y="76074"/>
                  </a:lnTo>
                  <a:cubicBezTo>
                    <a:pt x="580145" y="78478"/>
                    <a:pt x="581069" y="80250"/>
                    <a:pt x="582595" y="81368"/>
                  </a:cubicBezTo>
                  <a:cubicBezTo>
                    <a:pt x="584598" y="82893"/>
                    <a:pt x="587334" y="83656"/>
                    <a:pt x="590778" y="83656"/>
                  </a:cubicBezTo>
                  <a:cubicBezTo>
                    <a:pt x="594554" y="83656"/>
                    <a:pt x="597444" y="82893"/>
                    <a:pt x="599447" y="81368"/>
                  </a:cubicBezTo>
                  <a:cubicBezTo>
                    <a:pt x="601535" y="79842"/>
                    <a:pt x="602945" y="77761"/>
                    <a:pt x="603662" y="75111"/>
                  </a:cubicBezTo>
                  <a:cubicBezTo>
                    <a:pt x="604148" y="73423"/>
                    <a:pt x="604348" y="69932"/>
                    <a:pt x="604263" y="64631"/>
                  </a:cubicBezTo>
                  <a:cubicBezTo>
                    <a:pt x="600734" y="68807"/>
                    <a:pt x="596319" y="70896"/>
                    <a:pt x="591025" y="70896"/>
                  </a:cubicBezTo>
                  <a:cubicBezTo>
                    <a:pt x="584444" y="70896"/>
                    <a:pt x="579343" y="68530"/>
                    <a:pt x="575729" y="63791"/>
                  </a:cubicBezTo>
                  <a:cubicBezTo>
                    <a:pt x="572123" y="58975"/>
                    <a:pt x="570312" y="53281"/>
                    <a:pt x="570312" y="46692"/>
                  </a:cubicBezTo>
                  <a:cubicBezTo>
                    <a:pt x="570312" y="42123"/>
                    <a:pt x="571114" y="37908"/>
                    <a:pt x="572724" y="34055"/>
                  </a:cubicBezTo>
                  <a:cubicBezTo>
                    <a:pt x="574404" y="30117"/>
                    <a:pt x="576816" y="27112"/>
                    <a:pt x="579944" y="25024"/>
                  </a:cubicBezTo>
                  <a:cubicBezTo>
                    <a:pt x="583073" y="22936"/>
                    <a:pt x="586771" y="21896"/>
                    <a:pt x="591025" y="21896"/>
                  </a:cubicBezTo>
                  <a:cubicBezTo>
                    <a:pt x="596719" y="21896"/>
                    <a:pt x="601420" y="24176"/>
                    <a:pt x="605111" y="28754"/>
                  </a:cubicBezTo>
                  <a:lnTo>
                    <a:pt x="605111" y="22974"/>
                  </a:lnTo>
                  <a:lnTo>
                    <a:pt x="612577" y="22974"/>
                  </a:lnTo>
                  <a:lnTo>
                    <a:pt x="612577" y="64392"/>
                  </a:lnTo>
                  <a:cubicBezTo>
                    <a:pt x="612577" y="71859"/>
                    <a:pt x="611815" y="77152"/>
                    <a:pt x="610289" y="80289"/>
                  </a:cubicBezTo>
                  <a:cubicBezTo>
                    <a:pt x="608763" y="83417"/>
                    <a:pt x="606351" y="85868"/>
                    <a:pt x="603061" y="87632"/>
                  </a:cubicBezTo>
                  <a:cubicBezTo>
                    <a:pt x="599771" y="89474"/>
                    <a:pt x="595718" y="90399"/>
                    <a:pt x="590902" y="90399"/>
                  </a:cubicBezTo>
                  <a:cubicBezTo>
                    <a:pt x="585207" y="90399"/>
                    <a:pt x="580591" y="89119"/>
                    <a:pt x="577055" y="86546"/>
                  </a:cubicBezTo>
                  <a:cubicBezTo>
                    <a:pt x="573525" y="83980"/>
                    <a:pt x="571799" y="80088"/>
                    <a:pt x="571876" y="74872"/>
                  </a:cubicBezTo>
                  <a:close/>
                  <a:moveTo>
                    <a:pt x="578619" y="46091"/>
                  </a:moveTo>
                  <a:cubicBezTo>
                    <a:pt x="578619" y="52356"/>
                    <a:pt x="579867" y="56925"/>
                    <a:pt x="582356" y="59815"/>
                  </a:cubicBezTo>
                  <a:cubicBezTo>
                    <a:pt x="584845" y="62704"/>
                    <a:pt x="587973" y="64153"/>
                    <a:pt x="591742" y="64153"/>
                  </a:cubicBezTo>
                  <a:cubicBezTo>
                    <a:pt x="595517" y="64153"/>
                    <a:pt x="598646" y="62704"/>
                    <a:pt x="601135" y="59815"/>
                  </a:cubicBezTo>
                  <a:cubicBezTo>
                    <a:pt x="603708" y="56925"/>
                    <a:pt x="604988" y="52433"/>
                    <a:pt x="604988" y="46330"/>
                  </a:cubicBezTo>
                  <a:cubicBezTo>
                    <a:pt x="604988" y="40474"/>
                    <a:pt x="603662" y="36058"/>
                    <a:pt x="601019" y="33092"/>
                  </a:cubicBezTo>
                  <a:cubicBezTo>
                    <a:pt x="598445" y="30117"/>
                    <a:pt x="595317" y="28638"/>
                    <a:pt x="591626" y="28638"/>
                  </a:cubicBezTo>
                  <a:cubicBezTo>
                    <a:pt x="588012" y="28638"/>
                    <a:pt x="584922" y="30117"/>
                    <a:pt x="582356" y="33092"/>
                  </a:cubicBezTo>
                  <a:cubicBezTo>
                    <a:pt x="579867" y="35981"/>
                    <a:pt x="578619" y="40312"/>
                    <a:pt x="578619" y="46091"/>
                  </a:cubicBezTo>
                  <a:close/>
                </a:path>
              </a:pathLst>
            </a:custGeom>
            <a:solidFill>
              <a:srgbClr val="757575"/>
            </a:solidFill>
            <a:ln w="7703" cap="sq">
              <a:noFill/>
              <a:prstDash val="solid"/>
              <a:miter/>
            </a:ln>
          </p:spPr>
          <p:txBody>
            <a:bodyPr rtlCol="0" anchor="ctr"/>
            <a:lstStyle/>
            <a:p>
              <a:endParaRPr lang="en-US">
                <a:noFill/>
              </a:endParaRPr>
            </a:p>
          </p:txBody>
        </p:sp>
        <p:sp>
          <p:nvSpPr>
            <p:cNvPr id="1227" name="Freeform: Shape 1226">
              <a:extLst>
                <a:ext uri="{FF2B5EF4-FFF2-40B4-BE49-F238E27FC236}">
                  <a16:creationId xmlns:a16="http://schemas.microsoft.com/office/drawing/2014/main" id="{2003B2D5-1EA7-40A5-9003-60DB0C3E7635}"/>
                </a:ext>
              </a:extLst>
            </p:cNvPr>
            <p:cNvSpPr/>
            <p:nvPr/>
          </p:nvSpPr>
          <p:spPr>
            <a:xfrm>
              <a:off x="3310738" y="1180181"/>
              <a:ext cx="970908" cy="77056"/>
            </a:xfrm>
            <a:custGeom>
              <a:avLst/>
              <a:gdLst>
                <a:gd name="connsiteX0" fmla="*/ 4674 w 970907"/>
                <a:gd name="connsiteY0" fmla="*/ 71982 h 77056"/>
                <a:gd name="connsiteX1" fmla="*/ 4674 w 970907"/>
                <a:gd name="connsiteY1" fmla="*/ 5760 h 77056"/>
                <a:gd name="connsiteX2" fmla="*/ 29717 w 970907"/>
                <a:gd name="connsiteY2" fmla="*/ 5760 h 77056"/>
                <a:gd name="connsiteX3" fmla="*/ 39711 w 970907"/>
                <a:gd name="connsiteY3" fmla="*/ 6361 h 77056"/>
                <a:gd name="connsiteX4" fmla="*/ 47902 w 970907"/>
                <a:gd name="connsiteY4" fmla="*/ 9490 h 77056"/>
                <a:gd name="connsiteX5" fmla="*/ 53196 w 970907"/>
                <a:gd name="connsiteY5" fmla="*/ 15870 h 77056"/>
                <a:gd name="connsiteX6" fmla="*/ 55246 w 970907"/>
                <a:gd name="connsiteY6" fmla="*/ 24901 h 77056"/>
                <a:gd name="connsiteX7" fmla="*/ 49828 w 970907"/>
                <a:gd name="connsiteY7" fmla="*/ 39233 h 77056"/>
                <a:gd name="connsiteX8" fmla="*/ 30441 w 970907"/>
                <a:gd name="connsiteY8" fmla="*/ 45012 h 77056"/>
                <a:gd name="connsiteX9" fmla="*/ 13466 w 970907"/>
                <a:gd name="connsiteY9" fmla="*/ 45012 h 77056"/>
                <a:gd name="connsiteX10" fmla="*/ 13466 w 970907"/>
                <a:gd name="connsiteY10" fmla="*/ 71982 h 77056"/>
                <a:gd name="connsiteX11" fmla="*/ 4674 w 970907"/>
                <a:gd name="connsiteY11" fmla="*/ 71982 h 77056"/>
                <a:gd name="connsiteX12" fmla="*/ 13466 w 970907"/>
                <a:gd name="connsiteY12" fmla="*/ 37307 h 77056"/>
                <a:gd name="connsiteX13" fmla="*/ 30564 w 970907"/>
                <a:gd name="connsiteY13" fmla="*/ 37307 h 77056"/>
                <a:gd name="connsiteX14" fmla="*/ 42601 w 970907"/>
                <a:gd name="connsiteY14" fmla="*/ 34171 h 77056"/>
                <a:gd name="connsiteX15" fmla="*/ 46215 w 970907"/>
                <a:gd name="connsiteY15" fmla="*/ 25147 h 77056"/>
                <a:gd name="connsiteX16" fmla="*/ 44049 w 970907"/>
                <a:gd name="connsiteY16" fmla="*/ 18158 h 77056"/>
                <a:gd name="connsiteX17" fmla="*/ 38632 w 970907"/>
                <a:gd name="connsiteY17" fmla="*/ 14190 h 77056"/>
                <a:gd name="connsiteX18" fmla="*/ 30441 w 970907"/>
                <a:gd name="connsiteY18" fmla="*/ 13589 h 77056"/>
                <a:gd name="connsiteX19" fmla="*/ 13466 w 970907"/>
                <a:gd name="connsiteY19" fmla="*/ 13589 h 77056"/>
                <a:gd name="connsiteX20" fmla="*/ 13466 w 970907"/>
                <a:gd name="connsiteY20" fmla="*/ 37307 h 77056"/>
                <a:gd name="connsiteX21" fmla="*/ 65240 w 970907"/>
                <a:gd name="connsiteY21" fmla="*/ 71982 h 77056"/>
                <a:gd name="connsiteX22" fmla="*/ 65240 w 970907"/>
                <a:gd name="connsiteY22" fmla="*/ 24061 h 77056"/>
                <a:gd name="connsiteX23" fmla="*/ 72583 w 970907"/>
                <a:gd name="connsiteY23" fmla="*/ 24061 h 77056"/>
                <a:gd name="connsiteX24" fmla="*/ 72583 w 970907"/>
                <a:gd name="connsiteY24" fmla="*/ 31281 h 77056"/>
                <a:gd name="connsiteX25" fmla="*/ 77638 w 970907"/>
                <a:gd name="connsiteY25" fmla="*/ 24662 h 77056"/>
                <a:gd name="connsiteX26" fmla="*/ 82939 w 970907"/>
                <a:gd name="connsiteY26" fmla="*/ 22974 h 77056"/>
                <a:gd name="connsiteX27" fmla="*/ 91246 w 970907"/>
                <a:gd name="connsiteY27" fmla="*/ 25502 h 77056"/>
                <a:gd name="connsiteX28" fmla="*/ 88472 w 970907"/>
                <a:gd name="connsiteY28" fmla="*/ 33092 h 77056"/>
                <a:gd name="connsiteX29" fmla="*/ 82577 w 970907"/>
                <a:gd name="connsiteY29" fmla="*/ 31281 h 77056"/>
                <a:gd name="connsiteX30" fmla="*/ 77638 w 970907"/>
                <a:gd name="connsiteY30" fmla="*/ 32969 h 77056"/>
                <a:gd name="connsiteX31" fmla="*/ 74748 w 970907"/>
                <a:gd name="connsiteY31" fmla="*/ 37422 h 77056"/>
                <a:gd name="connsiteX32" fmla="*/ 73307 w 970907"/>
                <a:gd name="connsiteY32" fmla="*/ 46816 h 77056"/>
                <a:gd name="connsiteX33" fmla="*/ 73307 w 970907"/>
                <a:gd name="connsiteY33" fmla="*/ 71982 h 77056"/>
                <a:gd name="connsiteX34" fmla="*/ 65240 w 970907"/>
                <a:gd name="connsiteY34" fmla="*/ 71982 h 77056"/>
                <a:gd name="connsiteX35" fmla="*/ 93173 w 970907"/>
                <a:gd name="connsiteY35" fmla="*/ 48018 h 77056"/>
                <a:gd name="connsiteX36" fmla="*/ 100516 w 970907"/>
                <a:gd name="connsiteY36" fmla="*/ 28276 h 77056"/>
                <a:gd name="connsiteX37" fmla="*/ 115565 w 970907"/>
                <a:gd name="connsiteY37" fmla="*/ 22974 h 77056"/>
                <a:gd name="connsiteX38" fmla="*/ 131701 w 970907"/>
                <a:gd name="connsiteY38" fmla="*/ 29478 h 77056"/>
                <a:gd name="connsiteX39" fmla="*/ 138081 w 970907"/>
                <a:gd name="connsiteY39" fmla="*/ 47301 h 77056"/>
                <a:gd name="connsiteX40" fmla="*/ 135315 w 970907"/>
                <a:gd name="connsiteY40" fmla="*/ 61865 h 77056"/>
                <a:gd name="connsiteX41" fmla="*/ 127124 w 970907"/>
                <a:gd name="connsiteY41" fmla="*/ 70171 h 77056"/>
                <a:gd name="connsiteX42" fmla="*/ 115565 w 970907"/>
                <a:gd name="connsiteY42" fmla="*/ 73061 h 77056"/>
                <a:gd name="connsiteX43" fmla="*/ 99314 w 970907"/>
                <a:gd name="connsiteY43" fmla="*/ 66681 h 77056"/>
                <a:gd name="connsiteX44" fmla="*/ 93173 w 970907"/>
                <a:gd name="connsiteY44" fmla="*/ 48018 h 77056"/>
                <a:gd name="connsiteX45" fmla="*/ 101479 w 970907"/>
                <a:gd name="connsiteY45" fmla="*/ 48018 h 77056"/>
                <a:gd name="connsiteX46" fmla="*/ 105455 w 970907"/>
                <a:gd name="connsiteY46" fmla="*/ 61749 h 77056"/>
                <a:gd name="connsiteX47" fmla="*/ 115565 w 970907"/>
                <a:gd name="connsiteY47" fmla="*/ 66318 h 77056"/>
                <a:gd name="connsiteX48" fmla="*/ 125683 w 970907"/>
                <a:gd name="connsiteY48" fmla="*/ 61749 h 77056"/>
                <a:gd name="connsiteX49" fmla="*/ 129651 w 970907"/>
                <a:gd name="connsiteY49" fmla="*/ 47779 h 77056"/>
                <a:gd name="connsiteX50" fmla="*/ 125559 w 970907"/>
                <a:gd name="connsiteY50" fmla="*/ 34294 h 77056"/>
                <a:gd name="connsiteX51" fmla="*/ 115565 w 970907"/>
                <a:gd name="connsiteY51" fmla="*/ 29717 h 77056"/>
                <a:gd name="connsiteX52" fmla="*/ 105455 w 970907"/>
                <a:gd name="connsiteY52" fmla="*/ 34294 h 77056"/>
                <a:gd name="connsiteX53" fmla="*/ 101479 w 970907"/>
                <a:gd name="connsiteY53" fmla="*/ 48018 h 77056"/>
                <a:gd name="connsiteX54" fmla="*/ 181425 w 970907"/>
                <a:gd name="connsiteY54" fmla="*/ 54398 h 77056"/>
                <a:gd name="connsiteX55" fmla="*/ 189370 w 970907"/>
                <a:gd name="connsiteY55" fmla="*/ 55484 h 77056"/>
                <a:gd name="connsiteX56" fmla="*/ 182627 w 970907"/>
                <a:gd name="connsiteY56" fmla="*/ 68368 h 77056"/>
                <a:gd name="connsiteX57" fmla="*/ 169381 w 970907"/>
                <a:gd name="connsiteY57" fmla="*/ 73061 h 77056"/>
                <a:gd name="connsiteX58" fmla="*/ 153492 w 970907"/>
                <a:gd name="connsiteY58" fmla="*/ 66681 h 77056"/>
                <a:gd name="connsiteX59" fmla="*/ 147590 w 970907"/>
                <a:gd name="connsiteY59" fmla="*/ 48141 h 77056"/>
                <a:gd name="connsiteX60" fmla="*/ 150117 w 970907"/>
                <a:gd name="connsiteY60" fmla="*/ 34656 h 77056"/>
                <a:gd name="connsiteX61" fmla="*/ 157946 w 970907"/>
                <a:gd name="connsiteY61" fmla="*/ 25864 h 77056"/>
                <a:gd name="connsiteX62" fmla="*/ 169504 w 970907"/>
                <a:gd name="connsiteY62" fmla="*/ 22974 h 77056"/>
                <a:gd name="connsiteX63" fmla="*/ 182149 w 970907"/>
                <a:gd name="connsiteY63" fmla="*/ 26951 h 77056"/>
                <a:gd name="connsiteX64" fmla="*/ 188645 w 970907"/>
                <a:gd name="connsiteY64" fmla="*/ 38147 h 77056"/>
                <a:gd name="connsiteX65" fmla="*/ 180701 w 970907"/>
                <a:gd name="connsiteY65" fmla="*/ 39349 h 77056"/>
                <a:gd name="connsiteX66" fmla="*/ 176732 w 970907"/>
                <a:gd name="connsiteY66" fmla="*/ 32129 h 77056"/>
                <a:gd name="connsiteX67" fmla="*/ 169743 w 970907"/>
                <a:gd name="connsiteY67" fmla="*/ 29601 h 77056"/>
                <a:gd name="connsiteX68" fmla="*/ 159749 w 970907"/>
                <a:gd name="connsiteY68" fmla="*/ 34055 h 77056"/>
                <a:gd name="connsiteX69" fmla="*/ 155896 w 970907"/>
                <a:gd name="connsiteY69" fmla="*/ 47902 h 77056"/>
                <a:gd name="connsiteX70" fmla="*/ 159634 w 970907"/>
                <a:gd name="connsiteY70" fmla="*/ 61988 h 77056"/>
                <a:gd name="connsiteX71" fmla="*/ 169266 w 970907"/>
                <a:gd name="connsiteY71" fmla="*/ 66318 h 77056"/>
                <a:gd name="connsiteX72" fmla="*/ 177210 w 970907"/>
                <a:gd name="connsiteY72" fmla="*/ 63429 h 77056"/>
                <a:gd name="connsiteX73" fmla="*/ 181425 w 970907"/>
                <a:gd name="connsiteY73" fmla="*/ 54398 h 77056"/>
                <a:gd name="connsiteX74" fmla="*/ 229100 w 970907"/>
                <a:gd name="connsiteY74" fmla="*/ 56571 h 77056"/>
                <a:gd name="connsiteX75" fmla="*/ 237530 w 970907"/>
                <a:gd name="connsiteY75" fmla="*/ 57534 h 77056"/>
                <a:gd name="connsiteX76" fmla="*/ 230186 w 970907"/>
                <a:gd name="connsiteY76" fmla="*/ 68969 h 77056"/>
                <a:gd name="connsiteX77" fmla="*/ 216462 w 970907"/>
                <a:gd name="connsiteY77" fmla="*/ 73061 h 77056"/>
                <a:gd name="connsiteX78" fmla="*/ 199726 w 970907"/>
                <a:gd name="connsiteY78" fmla="*/ 66565 h 77056"/>
                <a:gd name="connsiteX79" fmla="*/ 193585 w 970907"/>
                <a:gd name="connsiteY79" fmla="*/ 48380 h 77056"/>
                <a:gd name="connsiteX80" fmla="*/ 199849 w 970907"/>
                <a:gd name="connsiteY80" fmla="*/ 29717 h 77056"/>
                <a:gd name="connsiteX81" fmla="*/ 215977 w 970907"/>
                <a:gd name="connsiteY81" fmla="*/ 22974 h 77056"/>
                <a:gd name="connsiteX82" fmla="*/ 231635 w 970907"/>
                <a:gd name="connsiteY82" fmla="*/ 29478 h 77056"/>
                <a:gd name="connsiteX83" fmla="*/ 237768 w 970907"/>
                <a:gd name="connsiteY83" fmla="*/ 47902 h 77056"/>
                <a:gd name="connsiteX84" fmla="*/ 237768 w 970907"/>
                <a:gd name="connsiteY84" fmla="*/ 50067 h 77056"/>
                <a:gd name="connsiteX85" fmla="*/ 202014 w 970907"/>
                <a:gd name="connsiteY85" fmla="*/ 50067 h 77056"/>
                <a:gd name="connsiteX86" fmla="*/ 206468 w 970907"/>
                <a:gd name="connsiteY86" fmla="*/ 62227 h 77056"/>
                <a:gd name="connsiteX87" fmla="*/ 216462 w 970907"/>
                <a:gd name="connsiteY87" fmla="*/ 66318 h 77056"/>
                <a:gd name="connsiteX88" fmla="*/ 224045 w 970907"/>
                <a:gd name="connsiteY88" fmla="*/ 64030 h 77056"/>
                <a:gd name="connsiteX89" fmla="*/ 229100 w 970907"/>
                <a:gd name="connsiteY89" fmla="*/ 56571 h 77056"/>
                <a:gd name="connsiteX90" fmla="*/ 202492 w 970907"/>
                <a:gd name="connsiteY90" fmla="*/ 43448 h 77056"/>
                <a:gd name="connsiteX91" fmla="*/ 229223 w 970907"/>
                <a:gd name="connsiteY91" fmla="*/ 43448 h 77056"/>
                <a:gd name="connsiteX92" fmla="*/ 226210 w 970907"/>
                <a:gd name="connsiteY92" fmla="*/ 34294 h 77056"/>
                <a:gd name="connsiteX93" fmla="*/ 216100 w 970907"/>
                <a:gd name="connsiteY93" fmla="*/ 29601 h 77056"/>
                <a:gd name="connsiteX94" fmla="*/ 206592 w 970907"/>
                <a:gd name="connsiteY94" fmla="*/ 33331 h 77056"/>
                <a:gd name="connsiteX95" fmla="*/ 202492 w 970907"/>
                <a:gd name="connsiteY95" fmla="*/ 43448 h 77056"/>
                <a:gd name="connsiteX96" fmla="*/ 247046 w 970907"/>
                <a:gd name="connsiteY96" fmla="*/ 57650 h 77056"/>
                <a:gd name="connsiteX97" fmla="*/ 254991 w 970907"/>
                <a:gd name="connsiteY97" fmla="*/ 56448 h 77056"/>
                <a:gd name="connsiteX98" fmla="*/ 258720 w 970907"/>
                <a:gd name="connsiteY98" fmla="*/ 63791 h 77056"/>
                <a:gd name="connsiteX99" fmla="*/ 267512 w 970907"/>
                <a:gd name="connsiteY99" fmla="*/ 66318 h 77056"/>
                <a:gd name="connsiteX100" fmla="*/ 275696 w 970907"/>
                <a:gd name="connsiteY100" fmla="*/ 64153 h 77056"/>
                <a:gd name="connsiteX101" fmla="*/ 278470 w 970907"/>
                <a:gd name="connsiteY101" fmla="*/ 58736 h 77056"/>
                <a:gd name="connsiteX102" fmla="*/ 276058 w 970907"/>
                <a:gd name="connsiteY102" fmla="*/ 54398 h 77056"/>
                <a:gd name="connsiteX103" fmla="*/ 267751 w 970907"/>
                <a:gd name="connsiteY103" fmla="*/ 51632 h 77056"/>
                <a:gd name="connsiteX104" fmla="*/ 255353 w 970907"/>
                <a:gd name="connsiteY104" fmla="*/ 47779 h 77056"/>
                <a:gd name="connsiteX105" fmla="*/ 250175 w 970907"/>
                <a:gd name="connsiteY105" fmla="*/ 43202 h 77056"/>
                <a:gd name="connsiteX106" fmla="*/ 248364 w 970907"/>
                <a:gd name="connsiteY106" fmla="*/ 36706 h 77056"/>
                <a:gd name="connsiteX107" fmla="*/ 249812 w 970907"/>
                <a:gd name="connsiteY107" fmla="*/ 30803 h 77056"/>
                <a:gd name="connsiteX108" fmla="*/ 253789 w 970907"/>
                <a:gd name="connsiteY108" fmla="*/ 26226 h 77056"/>
                <a:gd name="connsiteX109" fmla="*/ 258959 w 970907"/>
                <a:gd name="connsiteY109" fmla="*/ 23938 h 77056"/>
                <a:gd name="connsiteX110" fmla="*/ 266064 w 970907"/>
                <a:gd name="connsiteY110" fmla="*/ 22974 h 77056"/>
                <a:gd name="connsiteX111" fmla="*/ 275819 w 970907"/>
                <a:gd name="connsiteY111" fmla="*/ 24662 h 77056"/>
                <a:gd name="connsiteX112" fmla="*/ 282199 w 970907"/>
                <a:gd name="connsiteY112" fmla="*/ 29000 h 77056"/>
                <a:gd name="connsiteX113" fmla="*/ 284965 w 970907"/>
                <a:gd name="connsiteY113" fmla="*/ 36344 h 77056"/>
                <a:gd name="connsiteX114" fmla="*/ 277021 w 970907"/>
                <a:gd name="connsiteY114" fmla="*/ 37422 h 77056"/>
                <a:gd name="connsiteX115" fmla="*/ 273892 w 970907"/>
                <a:gd name="connsiteY115" fmla="*/ 31767 h 77056"/>
                <a:gd name="connsiteX116" fmla="*/ 266549 w 970907"/>
                <a:gd name="connsiteY116" fmla="*/ 29601 h 77056"/>
                <a:gd name="connsiteX117" fmla="*/ 258605 w 970907"/>
                <a:gd name="connsiteY117" fmla="*/ 31528 h 77056"/>
                <a:gd name="connsiteX118" fmla="*/ 256193 w 970907"/>
                <a:gd name="connsiteY118" fmla="*/ 35858 h 77056"/>
                <a:gd name="connsiteX119" fmla="*/ 257156 w 970907"/>
                <a:gd name="connsiteY119" fmla="*/ 38632 h 77056"/>
                <a:gd name="connsiteX120" fmla="*/ 260284 w 970907"/>
                <a:gd name="connsiteY120" fmla="*/ 40797 h 77056"/>
                <a:gd name="connsiteX121" fmla="*/ 267512 w 970907"/>
                <a:gd name="connsiteY121" fmla="*/ 42839 h 77056"/>
                <a:gd name="connsiteX122" fmla="*/ 279548 w 970907"/>
                <a:gd name="connsiteY122" fmla="*/ 46692 h 77056"/>
                <a:gd name="connsiteX123" fmla="*/ 284850 w 970907"/>
                <a:gd name="connsiteY123" fmla="*/ 50907 h 77056"/>
                <a:gd name="connsiteX124" fmla="*/ 286776 w 970907"/>
                <a:gd name="connsiteY124" fmla="*/ 57896 h 77056"/>
                <a:gd name="connsiteX125" fmla="*/ 284364 w 970907"/>
                <a:gd name="connsiteY125" fmla="*/ 65602 h 77056"/>
                <a:gd name="connsiteX126" fmla="*/ 277622 w 970907"/>
                <a:gd name="connsiteY126" fmla="*/ 71134 h 77056"/>
                <a:gd name="connsiteX127" fmla="*/ 267512 w 970907"/>
                <a:gd name="connsiteY127" fmla="*/ 73061 h 77056"/>
                <a:gd name="connsiteX128" fmla="*/ 253180 w 970907"/>
                <a:gd name="connsiteY128" fmla="*/ 69208 h 77056"/>
                <a:gd name="connsiteX129" fmla="*/ 247046 w 970907"/>
                <a:gd name="connsiteY129" fmla="*/ 57650 h 77056"/>
                <a:gd name="connsiteX130" fmla="*/ 293280 w 970907"/>
                <a:gd name="connsiteY130" fmla="*/ 57650 h 77056"/>
                <a:gd name="connsiteX131" fmla="*/ 301224 w 970907"/>
                <a:gd name="connsiteY131" fmla="*/ 56448 h 77056"/>
                <a:gd name="connsiteX132" fmla="*/ 304954 w 970907"/>
                <a:gd name="connsiteY132" fmla="*/ 63791 h 77056"/>
                <a:gd name="connsiteX133" fmla="*/ 313746 w 970907"/>
                <a:gd name="connsiteY133" fmla="*/ 66318 h 77056"/>
                <a:gd name="connsiteX134" fmla="*/ 321929 w 970907"/>
                <a:gd name="connsiteY134" fmla="*/ 64153 h 77056"/>
                <a:gd name="connsiteX135" fmla="*/ 324703 w 970907"/>
                <a:gd name="connsiteY135" fmla="*/ 58736 h 77056"/>
                <a:gd name="connsiteX136" fmla="*/ 322291 w 970907"/>
                <a:gd name="connsiteY136" fmla="*/ 54398 h 77056"/>
                <a:gd name="connsiteX137" fmla="*/ 313985 w 970907"/>
                <a:gd name="connsiteY137" fmla="*/ 51632 h 77056"/>
                <a:gd name="connsiteX138" fmla="*/ 301586 w 970907"/>
                <a:gd name="connsiteY138" fmla="*/ 47779 h 77056"/>
                <a:gd name="connsiteX139" fmla="*/ 296408 w 970907"/>
                <a:gd name="connsiteY139" fmla="*/ 43202 h 77056"/>
                <a:gd name="connsiteX140" fmla="*/ 294597 w 970907"/>
                <a:gd name="connsiteY140" fmla="*/ 36706 h 77056"/>
                <a:gd name="connsiteX141" fmla="*/ 296046 w 970907"/>
                <a:gd name="connsiteY141" fmla="*/ 30803 h 77056"/>
                <a:gd name="connsiteX142" fmla="*/ 300022 w 970907"/>
                <a:gd name="connsiteY142" fmla="*/ 26226 h 77056"/>
                <a:gd name="connsiteX143" fmla="*/ 305193 w 970907"/>
                <a:gd name="connsiteY143" fmla="*/ 23938 h 77056"/>
                <a:gd name="connsiteX144" fmla="*/ 312297 w 970907"/>
                <a:gd name="connsiteY144" fmla="*/ 22974 h 77056"/>
                <a:gd name="connsiteX145" fmla="*/ 322053 w 970907"/>
                <a:gd name="connsiteY145" fmla="*/ 24662 h 77056"/>
                <a:gd name="connsiteX146" fmla="*/ 328433 w 970907"/>
                <a:gd name="connsiteY146" fmla="*/ 29000 h 77056"/>
                <a:gd name="connsiteX147" fmla="*/ 331199 w 970907"/>
                <a:gd name="connsiteY147" fmla="*/ 36344 h 77056"/>
                <a:gd name="connsiteX148" fmla="*/ 323255 w 970907"/>
                <a:gd name="connsiteY148" fmla="*/ 37422 h 77056"/>
                <a:gd name="connsiteX149" fmla="*/ 320126 w 970907"/>
                <a:gd name="connsiteY149" fmla="*/ 31767 h 77056"/>
                <a:gd name="connsiteX150" fmla="*/ 312783 w 970907"/>
                <a:gd name="connsiteY150" fmla="*/ 29601 h 77056"/>
                <a:gd name="connsiteX151" fmla="*/ 304838 w 970907"/>
                <a:gd name="connsiteY151" fmla="*/ 31528 h 77056"/>
                <a:gd name="connsiteX152" fmla="*/ 302426 w 970907"/>
                <a:gd name="connsiteY152" fmla="*/ 35858 h 77056"/>
                <a:gd name="connsiteX153" fmla="*/ 303390 w 970907"/>
                <a:gd name="connsiteY153" fmla="*/ 38632 h 77056"/>
                <a:gd name="connsiteX154" fmla="*/ 306518 w 970907"/>
                <a:gd name="connsiteY154" fmla="*/ 40797 h 77056"/>
                <a:gd name="connsiteX155" fmla="*/ 313746 w 970907"/>
                <a:gd name="connsiteY155" fmla="*/ 42839 h 77056"/>
                <a:gd name="connsiteX156" fmla="*/ 325782 w 970907"/>
                <a:gd name="connsiteY156" fmla="*/ 46692 h 77056"/>
                <a:gd name="connsiteX157" fmla="*/ 331084 w 970907"/>
                <a:gd name="connsiteY157" fmla="*/ 50907 h 77056"/>
                <a:gd name="connsiteX158" fmla="*/ 333010 w 970907"/>
                <a:gd name="connsiteY158" fmla="*/ 57896 h 77056"/>
                <a:gd name="connsiteX159" fmla="*/ 330598 w 970907"/>
                <a:gd name="connsiteY159" fmla="*/ 65602 h 77056"/>
                <a:gd name="connsiteX160" fmla="*/ 323856 w 970907"/>
                <a:gd name="connsiteY160" fmla="*/ 71134 h 77056"/>
                <a:gd name="connsiteX161" fmla="*/ 313746 w 970907"/>
                <a:gd name="connsiteY161" fmla="*/ 73061 h 77056"/>
                <a:gd name="connsiteX162" fmla="*/ 299413 w 970907"/>
                <a:gd name="connsiteY162" fmla="*/ 69208 h 77056"/>
                <a:gd name="connsiteX163" fmla="*/ 293280 w 970907"/>
                <a:gd name="connsiteY163" fmla="*/ 57650 h 77056"/>
                <a:gd name="connsiteX164" fmla="*/ 397306 w 970907"/>
                <a:gd name="connsiteY164" fmla="*/ 71982 h 77056"/>
                <a:gd name="connsiteX165" fmla="*/ 397306 w 970907"/>
                <a:gd name="connsiteY165" fmla="*/ 64878 h 77056"/>
                <a:gd name="connsiteX166" fmla="*/ 382010 w 970907"/>
                <a:gd name="connsiteY166" fmla="*/ 73061 h 77056"/>
                <a:gd name="connsiteX167" fmla="*/ 374066 w 970907"/>
                <a:gd name="connsiteY167" fmla="*/ 71497 h 77056"/>
                <a:gd name="connsiteX168" fmla="*/ 368648 w 970907"/>
                <a:gd name="connsiteY168" fmla="*/ 67405 h 77056"/>
                <a:gd name="connsiteX169" fmla="*/ 366121 w 970907"/>
                <a:gd name="connsiteY169" fmla="*/ 61264 h 77056"/>
                <a:gd name="connsiteX170" fmla="*/ 365636 w 970907"/>
                <a:gd name="connsiteY170" fmla="*/ 53681 h 77056"/>
                <a:gd name="connsiteX171" fmla="*/ 365636 w 970907"/>
                <a:gd name="connsiteY171" fmla="*/ 24061 h 77056"/>
                <a:gd name="connsiteX172" fmla="*/ 373827 w 970907"/>
                <a:gd name="connsiteY172" fmla="*/ 24061 h 77056"/>
                <a:gd name="connsiteX173" fmla="*/ 373827 w 970907"/>
                <a:gd name="connsiteY173" fmla="*/ 50668 h 77056"/>
                <a:gd name="connsiteX174" fmla="*/ 374304 w 970907"/>
                <a:gd name="connsiteY174" fmla="*/ 59214 h 77056"/>
                <a:gd name="connsiteX175" fmla="*/ 377433 w 970907"/>
                <a:gd name="connsiteY175" fmla="*/ 64276 h 77056"/>
                <a:gd name="connsiteX176" fmla="*/ 383698 w 970907"/>
                <a:gd name="connsiteY176" fmla="*/ 66080 h 77056"/>
                <a:gd name="connsiteX177" fmla="*/ 390440 w 970907"/>
                <a:gd name="connsiteY177" fmla="*/ 64276 h 77056"/>
                <a:gd name="connsiteX178" fmla="*/ 395017 w 970907"/>
                <a:gd name="connsiteY178" fmla="*/ 59098 h 77056"/>
                <a:gd name="connsiteX179" fmla="*/ 396458 w 970907"/>
                <a:gd name="connsiteY179" fmla="*/ 49705 h 77056"/>
                <a:gd name="connsiteX180" fmla="*/ 396458 w 970907"/>
                <a:gd name="connsiteY180" fmla="*/ 24061 h 77056"/>
                <a:gd name="connsiteX181" fmla="*/ 404526 w 970907"/>
                <a:gd name="connsiteY181" fmla="*/ 24061 h 77056"/>
                <a:gd name="connsiteX182" fmla="*/ 404526 w 970907"/>
                <a:gd name="connsiteY182" fmla="*/ 71982 h 77056"/>
                <a:gd name="connsiteX183" fmla="*/ 397306 w 970907"/>
                <a:gd name="connsiteY183" fmla="*/ 71982 h 77056"/>
                <a:gd name="connsiteX184" fmla="*/ 416570 w 970907"/>
                <a:gd name="connsiteY184" fmla="*/ 57650 h 77056"/>
                <a:gd name="connsiteX185" fmla="*/ 424514 w 970907"/>
                <a:gd name="connsiteY185" fmla="*/ 56448 h 77056"/>
                <a:gd name="connsiteX186" fmla="*/ 428244 w 970907"/>
                <a:gd name="connsiteY186" fmla="*/ 63791 h 77056"/>
                <a:gd name="connsiteX187" fmla="*/ 437036 w 970907"/>
                <a:gd name="connsiteY187" fmla="*/ 66318 h 77056"/>
                <a:gd name="connsiteX188" fmla="*/ 445219 w 970907"/>
                <a:gd name="connsiteY188" fmla="*/ 64153 h 77056"/>
                <a:gd name="connsiteX189" fmla="*/ 447993 w 970907"/>
                <a:gd name="connsiteY189" fmla="*/ 58736 h 77056"/>
                <a:gd name="connsiteX190" fmla="*/ 445581 w 970907"/>
                <a:gd name="connsiteY190" fmla="*/ 54398 h 77056"/>
                <a:gd name="connsiteX191" fmla="*/ 437275 w 970907"/>
                <a:gd name="connsiteY191" fmla="*/ 51632 h 77056"/>
                <a:gd name="connsiteX192" fmla="*/ 424876 w 970907"/>
                <a:gd name="connsiteY192" fmla="*/ 47779 h 77056"/>
                <a:gd name="connsiteX193" fmla="*/ 419698 w 970907"/>
                <a:gd name="connsiteY193" fmla="*/ 43202 h 77056"/>
                <a:gd name="connsiteX194" fmla="*/ 417887 w 970907"/>
                <a:gd name="connsiteY194" fmla="*/ 36706 h 77056"/>
                <a:gd name="connsiteX195" fmla="*/ 419336 w 970907"/>
                <a:gd name="connsiteY195" fmla="*/ 30803 h 77056"/>
                <a:gd name="connsiteX196" fmla="*/ 423312 w 970907"/>
                <a:gd name="connsiteY196" fmla="*/ 26226 h 77056"/>
                <a:gd name="connsiteX197" fmla="*/ 428483 w 970907"/>
                <a:gd name="connsiteY197" fmla="*/ 23938 h 77056"/>
                <a:gd name="connsiteX198" fmla="*/ 435587 w 970907"/>
                <a:gd name="connsiteY198" fmla="*/ 22974 h 77056"/>
                <a:gd name="connsiteX199" fmla="*/ 445342 w 970907"/>
                <a:gd name="connsiteY199" fmla="*/ 24662 h 77056"/>
                <a:gd name="connsiteX200" fmla="*/ 451723 w 970907"/>
                <a:gd name="connsiteY200" fmla="*/ 29000 h 77056"/>
                <a:gd name="connsiteX201" fmla="*/ 454489 w 970907"/>
                <a:gd name="connsiteY201" fmla="*/ 36344 h 77056"/>
                <a:gd name="connsiteX202" fmla="*/ 446545 w 970907"/>
                <a:gd name="connsiteY202" fmla="*/ 37422 h 77056"/>
                <a:gd name="connsiteX203" fmla="*/ 443416 w 970907"/>
                <a:gd name="connsiteY203" fmla="*/ 31767 h 77056"/>
                <a:gd name="connsiteX204" fmla="*/ 436073 w 970907"/>
                <a:gd name="connsiteY204" fmla="*/ 29601 h 77056"/>
                <a:gd name="connsiteX205" fmla="*/ 428128 w 970907"/>
                <a:gd name="connsiteY205" fmla="*/ 31528 h 77056"/>
                <a:gd name="connsiteX206" fmla="*/ 425716 w 970907"/>
                <a:gd name="connsiteY206" fmla="*/ 35858 h 77056"/>
                <a:gd name="connsiteX207" fmla="*/ 426679 w 970907"/>
                <a:gd name="connsiteY207" fmla="*/ 38632 h 77056"/>
                <a:gd name="connsiteX208" fmla="*/ 429808 w 970907"/>
                <a:gd name="connsiteY208" fmla="*/ 40797 h 77056"/>
                <a:gd name="connsiteX209" fmla="*/ 437036 w 970907"/>
                <a:gd name="connsiteY209" fmla="*/ 42839 h 77056"/>
                <a:gd name="connsiteX210" fmla="*/ 449072 w 970907"/>
                <a:gd name="connsiteY210" fmla="*/ 46692 h 77056"/>
                <a:gd name="connsiteX211" fmla="*/ 454373 w 970907"/>
                <a:gd name="connsiteY211" fmla="*/ 50907 h 77056"/>
                <a:gd name="connsiteX212" fmla="*/ 456300 w 970907"/>
                <a:gd name="connsiteY212" fmla="*/ 57896 h 77056"/>
                <a:gd name="connsiteX213" fmla="*/ 453888 w 970907"/>
                <a:gd name="connsiteY213" fmla="*/ 65602 h 77056"/>
                <a:gd name="connsiteX214" fmla="*/ 447146 w 970907"/>
                <a:gd name="connsiteY214" fmla="*/ 71134 h 77056"/>
                <a:gd name="connsiteX215" fmla="*/ 437036 w 970907"/>
                <a:gd name="connsiteY215" fmla="*/ 73061 h 77056"/>
                <a:gd name="connsiteX216" fmla="*/ 422703 w 970907"/>
                <a:gd name="connsiteY216" fmla="*/ 69208 h 77056"/>
                <a:gd name="connsiteX217" fmla="*/ 416570 w 970907"/>
                <a:gd name="connsiteY217" fmla="*/ 57650 h 77056"/>
                <a:gd name="connsiteX218" fmla="*/ 498796 w 970907"/>
                <a:gd name="connsiteY218" fmla="*/ 56571 h 77056"/>
                <a:gd name="connsiteX219" fmla="*/ 507226 w 970907"/>
                <a:gd name="connsiteY219" fmla="*/ 57534 h 77056"/>
                <a:gd name="connsiteX220" fmla="*/ 499883 w 970907"/>
                <a:gd name="connsiteY220" fmla="*/ 68969 h 77056"/>
                <a:gd name="connsiteX221" fmla="*/ 486159 w 970907"/>
                <a:gd name="connsiteY221" fmla="*/ 73061 h 77056"/>
                <a:gd name="connsiteX222" fmla="*/ 469423 w 970907"/>
                <a:gd name="connsiteY222" fmla="*/ 66565 h 77056"/>
                <a:gd name="connsiteX223" fmla="*/ 463281 w 970907"/>
                <a:gd name="connsiteY223" fmla="*/ 48380 h 77056"/>
                <a:gd name="connsiteX224" fmla="*/ 469546 w 970907"/>
                <a:gd name="connsiteY224" fmla="*/ 29717 h 77056"/>
                <a:gd name="connsiteX225" fmla="*/ 485674 w 970907"/>
                <a:gd name="connsiteY225" fmla="*/ 22974 h 77056"/>
                <a:gd name="connsiteX226" fmla="*/ 501332 w 970907"/>
                <a:gd name="connsiteY226" fmla="*/ 29478 h 77056"/>
                <a:gd name="connsiteX227" fmla="*/ 507465 w 970907"/>
                <a:gd name="connsiteY227" fmla="*/ 47902 h 77056"/>
                <a:gd name="connsiteX228" fmla="*/ 507465 w 970907"/>
                <a:gd name="connsiteY228" fmla="*/ 50067 h 77056"/>
                <a:gd name="connsiteX229" fmla="*/ 471711 w 970907"/>
                <a:gd name="connsiteY229" fmla="*/ 50067 h 77056"/>
                <a:gd name="connsiteX230" fmla="*/ 476165 w 970907"/>
                <a:gd name="connsiteY230" fmla="*/ 62227 h 77056"/>
                <a:gd name="connsiteX231" fmla="*/ 486159 w 970907"/>
                <a:gd name="connsiteY231" fmla="*/ 66318 h 77056"/>
                <a:gd name="connsiteX232" fmla="*/ 493742 w 970907"/>
                <a:gd name="connsiteY232" fmla="*/ 64030 h 77056"/>
                <a:gd name="connsiteX233" fmla="*/ 498796 w 970907"/>
                <a:gd name="connsiteY233" fmla="*/ 56571 h 77056"/>
                <a:gd name="connsiteX234" fmla="*/ 472189 w 970907"/>
                <a:gd name="connsiteY234" fmla="*/ 43448 h 77056"/>
                <a:gd name="connsiteX235" fmla="*/ 498920 w 970907"/>
                <a:gd name="connsiteY235" fmla="*/ 43448 h 77056"/>
                <a:gd name="connsiteX236" fmla="*/ 495907 w 970907"/>
                <a:gd name="connsiteY236" fmla="*/ 34294 h 77056"/>
                <a:gd name="connsiteX237" fmla="*/ 485797 w 970907"/>
                <a:gd name="connsiteY237" fmla="*/ 29601 h 77056"/>
                <a:gd name="connsiteX238" fmla="*/ 476288 w 970907"/>
                <a:gd name="connsiteY238" fmla="*/ 33331 h 77056"/>
                <a:gd name="connsiteX239" fmla="*/ 472189 w 970907"/>
                <a:gd name="connsiteY239" fmla="*/ 43448 h 77056"/>
                <a:gd name="connsiteX240" fmla="*/ 540098 w 970907"/>
                <a:gd name="connsiteY240" fmla="*/ 48018 h 77056"/>
                <a:gd name="connsiteX241" fmla="*/ 547442 w 970907"/>
                <a:gd name="connsiteY241" fmla="*/ 28276 h 77056"/>
                <a:gd name="connsiteX242" fmla="*/ 562491 w 970907"/>
                <a:gd name="connsiteY242" fmla="*/ 22974 h 77056"/>
                <a:gd name="connsiteX243" fmla="*/ 578627 w 970907"/>
                <a:gd name="connsiteY243" fmla="*/ 29478 h 77056"/>
                <a:gd name="connsiteX244" fmla="*/ 585007 w 970907"/>
                <a:gd name="connsiteY244" fmla="*/ 47301 h 77056"/>
                <a:gd name="connsiteX245" fmla="*/ 582241 w 970907"/>
                <a:gd name="connsiteY245" fmla="*/ 61865 h 77056"/>
                <a:gd name="connsiteX246" fmla="*/ 574049 w 970907"/>
                <a:gd name="connsiteY246" fmla="*/ 70171 h 77056"/>
                <a:gd name="connsiteX247" fmla="*/ 562491 w 970907"/>
                <a:gd name="connsiteY247" fmla="*/ 73061 h 77056"/>
                <a:gd name="connsiteX248" fmla="*/ 546240 w 970907"/>
                <a:gd name="connsiteY248" fmla="*/ 66681 h 77056"/>
                <a:gd name="connsiteX249" fmla="*/ 540098 w 970907"/>
                <a:gd name="connsiteY249" fmla="*/ 48018 h 77056"/>
                <a:gd name="connsiteX250" fmla="*/ 548405 w 970907"/>
                <a:gd name="connsiteY250" fmla="*/ 48018 h 77056"/>
                <a:gd name="connsiteX251" fmla="*/ 552381 w 970907"/>
                <a:gd name="connsiteY251" fmla="*/ 61749 h 77056"/>
                <a:gd name="connsiteX252" fmla="*/ 562491 w 970907"/>
                <a:gd name="connsiteY252" fmla="*/ 66318 h 77056"/>
                <a:gd name="connsiteX253" fmla="*/ 572609 w 970907"/>
                <a:gd name="connsiteY253" fmla="*/ 61749 h 77056"/>
                <a:gd name="connsiteX254" fmla="*/ 576577 w 970907"/>
                <a:gd name="connsiteY254" fmla="*/ 47779 h 77056"/>
                <a:gd name="connsiteX255" fmla="*/ 572485 w 970907"/>
                <a:gd name="connsiteY255" fmla="*/ 34294 h 77056"/>
                <a:gd name="connsiteX256" fmla="*/ 562491 w 970907"/>
                <a:gd name="connsiteY256" fmla="*/ 29717 h 77056"/>
                <a:gd name="connsiteX257" fmla="*/ 552381 w 970907"/>
                <a:gd name="connsiteY257" fmla="*/ 34294 h 77056"/>
                <a:gd name="connsiteX258" fmla="*/ 548405 w 970907"/>
                <a:gd name="connsiteY258" fmla="*/ 48018 h 77056"/>
                <a:gd name="connsiteX259" fmla="*/ 598969 w 970907"/>
                <a:gd name="connsiteY259" fmla="*/ 71982 h 77056"/>
                <a:gd name="connsiteX260" fmla="*/ 598969 w 970907"/>
                <a:gd name="connsiteY260" fmla="*/ 30318 h 77056"/>
                <a:gd name="connsiteX261" fmla="*/ 591749 w 970907"/>
                <a:gd name="connsiteY261" fmla="*/ 30318 h 77056"/>
                <a:gd name="connsiteX262" fmla="*/ 591749 w 970907"/>
                <a:gd name="connsiteY262" fmla="*/ 24061 h 77056"/>
                <a:gd name="connsiteX263" fmla="*/ 598969 w 970907"/>
                <a:gd name="connsiteY263" fmla="*/ 24061 h 77056"/>
                <a:gd name="connsiteX264" fmla="*/ 598969 w 970907"/>
                <a:gd name="connsiteY264" fmla="*/ 18883 h 77056"/>
                <a:gd name="connsiteX265" fmla="*/ 599817 w 970907"/>
                <a:gd name="connsiteY265" fmla="*/ 11778 h 77056"/>
                <a:gd name="connsiteX266" fmla="*/ 603909 w 970907"/>
                <a:gd name="connsiteY266" fmla="*/ 6600 h 77056"/>
                <a:gd name="connsiteX267" fmla="*/ 612215 w 970907"/>
                <a:gd name="connsiteY267" fmla="*/ 4674 h 77056"/>
                <a:gd name="connsiteX268" fmla="*/ 619805 w 970907"/>
                <a:gd name="connsiteY268" fmla="*/ 5521 h 77056"/>
                <a:gd name="connsiteX269" fmla="*/ 618596 w 970907"/>
                <a:gd name="connsiteY269" fmla="*/ 12502 h 77056"/>
                <a:gd name="connsiteX270" fmla="*/ 613780 w 970907"/>
                <a:gd name="connsiteY270" fmla="*/ 12140 h 77056"/>
                <a:gd name="connsiteX271" fmla="*/ 608486 w 970907"/>
                <a:gd name="connsiteY271" fmla="*/ 13704 h 77056"/>
                <a:gd name="connsiteX272" fmla="*/ 607037 w 970907"/>
                <a:gd name="connsiteY272" fmla="*/ 19607 h 77056"/>
                <a:gd name="connsiteX273" fmla="*/ 607037 w 970907"/>
                <a:gd name="connsiteY273" fmla="*/ 24061 h 77056"/>
                <a:gd name="connsiteX274" fmla="*/ 616430 w 970907"/>
                <a:gd name="connsiteY274" fmla="*/ 24061 h 77056"/>
                <a:gd name="connsiteX275" fmla="*/ 616430 w 970907"/>
                <a:gd name="connsiteY275" fmla="*/ 30318 h 77056"/>
                <a:gd name="connsiteX276" fmla="*/ 607037 w 970907"/>
                <a:gd name="connsiteY276" fmla="*/ 30318 h 77056"/>
                <a:gd name="connsiteX277" fmla="*/ 607037 w 970907"/>
                <a:gd name="connsiteY277" fmla="*/ 71982 h 77056"/>
                <a:gd name="connsiteX278" fmla="*/ 598969 w 970907"/>
                <a:gd name="connsiteY278" fmla="*/ 71982 h 77056"/>
                <a:gd name="connsiteX279" fmla="*/ 643277 w 970907"/>
                <a:gd name="connsiteY279" fmla="*/ 71982 h 77056"/>
                <a:gd name="connsiteX280" fmla="*/ 643277 w 970907"/>
                <a:gd name="connsiteY280" fmla="*/ 24061 h 77056"/>
                <a:gd name="connsiteX281" fmla="*/ 650505 w 970907"/>
                <a:gd name="connsiteY281" fmla="*/ 24061 h 77056"/>
                <a:gd name="connsiteX282" fmla="*/ 650505 w 970907"/>
                <a:gd name="connsiteY282" fmla="*/ 30803 h 77056"/>
                <a:gd name="connsiteX283" fmla="*/ 665793 w 970907"/>
                <a:gd name="connsiteY283" fmla="*/ 22974 h 77056"/>
                <a:gd name="connsiteX284" fmla="*/ 673745 w 970907"/>
                <a:gd name="connsiteY284" fmla="*/ 24539 h 77056"/>
                <a:gd name="connsiteX285" fmla="*/ 679277 w 970907"/>
                <a:gd name="connsiteY285" fmla="*/ 28638 h 77056"/>
                <a:gd name="connsiteX286" fmla="*/ 681805 w 970907"/>
                <a:gd name="connsiteY286" fmla="*/ 34533 h 77056"/>
                <a:gd name="connsiteX287" fmla="*/ 682167 w 970907"/>
                <a:gd name="connsiteY287" fmla="*/ 42485 h 77056"/>
                <a:gd name="connsiteX288" fmla="*/ 682167 w 970907"/>
                <a:gd name="connsiteY288" fmla="*/ 71982 h 77056"/>
                <a:gd name="connsiteX289" fmla="*/ 674099 w 970907"/>
                <a:gd name="connsiteY289" fmla="*/ 71982 h 77056"/>
                <a:gd name="connsiteX290" fmla="*/ 674099 w 970907"/>
                <a:gd name="connsiteY290" fmla="*/ 42839 h 77056"/>
                <a:gd name="connsiteX291" fmla="*/ 673136 w 970907"/>
                <a:gd name="connsiteY291" fmla="*/ 35380 h 77056"/>
                <a:gd name="connsiteX292" fmla="*/ 669769 w 970907"/>
                <a:gd name="connsiteY292" fmla="*/ 31528 h 77056"/>
                <a:gd name="connsiteX293" fmla="*/ 664113 w 970907"/>
                <a:gd name="connsiteY293" fmla="*/ 29963 h 77056"/>
                <a:gd name="connsiteX294" fmla="*/ 655082 w 970907"/>
                <a:gd name="connsiteY294" fmla="*/ 33331 h 77056"/>
                <a:gd name="connsiteX295" fmla="*/ 651345 w 970907"/>
                <a:gd name="connsiteY295" fmla="*/ 45729 h 77056"/>
                <a:gd name="connsiteX296" fmla="*/ 651345 w 970907"/>
                <a:gd name="connsiteY296" fmla="*/ 71982 h 77056"/>
                <a:gd name="connsiteX297" fmla="*/ 643277 w 970907"/>
                <a:gd name="connsiteY297" fmla="*/ 71982 h 77056"/>
                <a:gd name="connsiteX298" fmla="*/ 729965 w 970907"/>
                <a:gd name="connsiteY298" fmla="*/ 56571 h 77056"/>
                <a:gd name="connsiteX299" fmla="*/ 738395 w 970907"/>
                <a:gd name="connsiteY299" fmla="*/ 57534 h 77056"/>
                <a:gd name="connsiteX300" fmla="*/ 731051 w 970907"/>
                <a:gd name="connsiteY300" fmla="*/ 68969 h 77056"/>
                <a:gd name="connsiteX301" fmla="*/ 717328 w 970907"/>
                <a:gd name="connsiteY301" fmla="*/ 73061 h 77056"/>
                <a:gd name="connsiteX302" fmla="*/ 700591 w 970907"/>
                <a:gd name="connsiteY302" fmla="*/ 66565 h 77056"/>
                <a:gd name="connsiteX303" fmla="*/ 694450 w 970907"/>
                <a:gd name="connsiteY303" fmla="*/ 48380 h 77056"/>
                <a:gd name="connsiteX304" fmla="*/ 700714 w 970907"/>
                <a:gd name="connsiteY304" fmla="*/ 29717 h 77056"/>
                <a:gd name="connsiteX305" fmla="*/ 716842 w 970907"/>
                <a:gd name="connsiteY305" fmla="*/ 22974 h 77056"/>
                <a:gd name="connsiteX306" fmla="*/ 732500 w 970907"/>
                <a:gd name="connsiteY306" fmla="*/ 29478 h 77056"/>
                <a:gd name="connsiteX307" fmla="*/ 738634 w 970907"/>
                <a:gd name="connsiteY307" fmla="*/ 47902 h 77056"/>
                <a:gd name="connsiteX308" fmla="*/ 738634 w 970907"/>
                <a:gd name="connsiteY308" fmla="*/ 50067 h 77056"/>
                <a:gd name="connsiteX309" fmla="*/ 702880 w 970907"/>
                <a:gd name="connsiteY309" fmla="*/ 50067 h 77056"/>
                <a:gd name="connsiteX310" fmla="*/ 707334 w 970907"/>
                <a:gd name="connsiteY310" fmla="*/ 62227 h 77056"/>
                <a:gd name="connsiteX311" fmla="*/ 717328 w 970907"/>
                <a:gd name="connsiteY311" fmla="*/ 66318 h 77056"/>
                <a:gd name="connsiteX312" fmla="*/ 724910 w 970907"/>
                <a:gd name="connsiteY312" fmla="*/ 64030 h 77056"/>
                <a:gd name="connsiteX313" fmla="*/ 729965 w 970907"/>
                <a:gd name="connsiteY313" fmla="*/ 56571 h 77056"/>
                <a:gd name="connsiteX314" fmla="*/ 703357 w 970907"/>
                <a:gd name="connsiteY314" fmla="*/ 43448 h 77056"/>
                <a:gd name="connsiteX315" fmla="*/ 730088 w 970907"/>
                <a:gd name="connsiteY315" fmla="*/ 43448 h 77056"/>
                <a:gd name="connsiteX316" fmla="*/ 727075 w 970907"/>
                <a:gd name="connsiteY316" fmla="*/ 34294 h 77056"/>
                <a:gd name="connsiteX317" fmla="*/ 716966 w 970907"/>
                <a:gd name="connsiteY317" fmla="*/ 29601 h 77056"/>
                <a:gd name="connsiteX318" fmla="*/ 707457 w 970907"/>
                <a:gd name="connsiteY318" fmla="*/ 33331 h 77056"/>
                <a:gd name="connsiteX319" fmla="*/ 703357 w 970907"/>
                <a:gd name="connsiteY319" fmla="*/ 43448 h 77056"/>
                <a:gd name="connsiteX320" fmla="*/ 768855 w 970907"/>
                <a:gd name="connsiteY320" fmla="*/ 64754 h 77056"/>
                <a:gd name="connsiteX321" fmla="*/ 770065 w 970907"/>
                <a:gd name="connsiteY321" fmla="*/ 71859 h 77056"/>
                <a:gd name="connsiteX322" fmla="*/ 763924 w 970907"/>
                <a:gd name="connsiteY322" fmla="*/ 72583 h 77056"/>
                <a:gd name="connsiteX323" fmla="*/ 757058 w 970907"/>
                <a:gd name="connsiteY323" fmla="*/ 71258 h 77056"/>
                <a:gd name="connsiteX324" fmla="*/ 753567 w 970907"/>
                <a:gd name="connsiteY324" fmla="*/ 67528 h 77056"/>
                <a:gd name="connsiteX325" fmla="*/ 752604 w 970907"/>
                <a:gd name="connsiteY325" fmla="*/ 57896 h 77056"/>
                <a:gd name="connsiteX326" fmla="*/ 752604 w 970907"/>
                <a:gd name="connsiteY326" fmla="*/ 30318 h 77056"/>
                <a:gd name="connsiteX327" fmla="*/ 746702 w 970907"/>
                <a:gd name="connsiteY327" fmla="*/ 30318 h 77056"/>
                <a:gd name="connsiteX328" fmla="*/ 746702 w 970907"/>
                <a:gd name="connsiteY328" fmla="*/ 24061 h 77056"/>
                <a:gd name="connsiteX329" fmla="*/ 752604 w 970907"/>
                <a:gd name="connsiteY329" fmla="*/ 24061 h 77056"/>
                <a:gd name="connsiteX330" fmla="*/ 752604 w 970907"/>
                <a:gd name="connsiteY330" fmla="*/ 12140 h 77056"/>
                <a:gd name="connsiteX331" fmla="*/ 760672 w 970907"/>
                <a:gd name="connsiteY331" fmla="*/ 7324 h 77056"/>
                <a:gd name="connsiteX332" fmla="*/ 760672 w 970907"/>
                <a:gd name="connsiteY332" fmla="*/ 24061 h 77056"/>
                <a:gd name="connsiteX333" fmla="*/ 768855 w 970907"/>
                <a:gd name="connsiteY333" fmla="*/ 24061 h 77056"/>
                <a:gd name="connsiteX334" fmla="*/ 768855 w 970907"/>
                <a:gd name="connsiteY334" fmla="*/ 30318 h 77056"/>
                <a:gd name="connsiteX335" fmla="*/ 760672 w 970907"/>
                <a:gd name="connsiteY335" fmla="*/ 30318 h 77056"/>
                <a:gd name="connsiteX336" fmla="*/ 760672 w 970907"/>
                <a:gd name="connsiteY336" fmla="*/ 58374 h 77056"/>
                <a:gd name="connsiteX337" fmla="*/ 761034 w 970907"/>
                <a:gd name="connsiteY337" fmla="*/ 62828 h 77056"/>
                <a:gd name="connsiteX338" fmla="*/ 762475 w 970907"/>
                <a:gd name="connsiteY338" fmla="*/ 64392 h 77056"/>
                <a:gd name="connsiteX339" fmla="*/ 765249 w 970907"/>
                <a:gd name="connsiteY339" fmla="*/ 64993 h 77056"/>
                <a:gd name="connsiteX340" fmla="*/ 768855 w 970907"/>
                <a:gd name="connsiteY340" fmla="*/ 64754 h 77056"/>
                <a:gd name="connsiteX341" fmla="*/ 783064 w 970907"/>
                <a:gd name="connsiteY341" fmla="*/ 71982 h 77056"/>
                <a:gd name="connsiteX342" fmla="*/ 768377 w 970907"/>
                <a:gd name="connsiteY342" fmla="*/ 24061 h 77056"/>
                <a:gd name="connsiteX343" fmla="*/ 776807 w 970907"/>
                <a:gd name="connsiteY343" fmla="*/ 24061 h 77056"/>
                <a:gd name="connsiteX344" fmla="*/ 784390 w 970907"/>
                <a:gd name="connsiteY344" fmla="*/ 51755 h 77056"/>
                <a:gd name="connsiteX345" fmla="*/ 787279 w 970907"/>
                <a:gd name="connsiteY345" fmla="*/ 61988 h 77056"/>
                <a:gd name="connsiteX346" fmla="*/ 789807 w 970907"/>
                <a:gd name="connsiteY346" fmla="*/ 52117 h 77056"/>
                <a:gd name="connsiteX347" fmla="*/ 797389 w 970907"/>
                <a:gd name="connsiteY347" fmla="*/ 24061 h 77056"/>
                <a:gd name="connsiteX348" fmla="*/ 805703 w 970907"/>
                <a:gd name="connsiteY348" fmla="*/ 24061 h 77056"/>
                <a:gd name="connsiteX349" fmla="*/ 812924 w 970907"/>
                <a:gd name="connsiteY349" fmla="*/ 51870 h 77056"/>
                <a:gd name="connsiteX350" fmla="*/ 815336 w 970907"/>
                <a:gd name="connsiteY350" fmla="*/ 61025 h 77056"/>
                <a:gd name="connsiteX351" fmla="*/ 818102 w 970907"/>
                <a:gd name="connsiteY351" fmla="*/ 51755 h 77056"/>
                <a:gd name="connsiteX352" fmla="*/ 826285 w 970907"/>
                <a:gd name="connsiteY352" fmla="*/ 24061 h 77056"/>
                <a:gd name="connsiteX353" fmla="*/ 834237 w 970907"/>
                <a:gd name="connsiteY353" fmla="*/ 24061 h 77056"/>
                <a:gd name="connsiteX354" fmla="*/ 819188 w 970907"/>
                <a:gd name="connsiteY354" fmla="*/ 71982 h 77056"/>
                <a:gd name="connsiteX355" fmla="*/ 810758 w 970907"/>
                <a:gd name="connsiteY355" fmla="*/ 71982 h 77056"/>
                <a:gd name="connsiteX356" fmla="*/ 803168 w 970907"/>
                <a:gd name="connsiteY356" fmla="*/ 43202 h 77056"/>
                <a:gd name="connsiteX357" fmla="*/ 801242 w 970907"/>
                <a:gd name="connsiteY357" fmla="*/ 35134 h 77056"/>
                <a:gd name="connsiteX358" fmla="*/ 791610 w 970907"/>
                <a:gd name="connsiteY358" fmla="*/ 71982 h 77056"/>
                <a:gd name="connsiteX359" fmla="*/ 783064 w 970907"/>
                <a:gd name="connsiteY359" fmla="*/ 71982 h 77056"/>
                <a:gd name="connsiteX360" fmla="*/ 840618 w 970907"/>
                <a:gd name="connsiteY360" fmla="*/ 48018 h 77056"/>
                <a:gd name="connsiteX361" fmla="*/ 847961 w 970907"/>
                <a:gd name="connsiteY361" fmla="*/ 28276 h 77056"/>
                <a:gd name="connsiteX362" fmla="*/ 863010 w 970907"/>
                <a:gd name="connsiteY362" fmla="*/ 22974 h 77056"/>
                <a:gd name="connsiteX363" fmla="*/ 879146 w 970907"/>
                <a:gd name="connsiteY363" fmla="*/ 29478 h 77056"/>
                <a:gd name="connsiteX364" fmla="*/ 885526 w 970907"/>
                <a:gd name="connsiteY364" fmla="*/ 47301 h 77056"/>
                <a:gd name="connsiteX365" fmla="*/ 882760 w 970907"/>
                <a:gd name="connsiteY365" fmla="*/ 61865 h 77056"/>
                <a:gd name="connsiteX366" fmla="*/ 874569 w 970907"/>
                <a:gd name="connsiteY366" fmla="*/ 70171 h 77056"/>
                <a:gd name="connsiteX367" fmla="*/ 863010 w 970907"/>
                <a:gd name="connsiteY367" fmla="*/ 73061 h 77056"/>
                <a:gd name="connsiteX368" fmla="*/ 846759 w 970907"/>
                <a:gd name="connsiteY368" fmla="*/ 66681 h 77056"/>
                <a:gd name="connsiteX369" fmla="*/ 840618 w 970907"/>
                <a:gd name="connsiteY369" fmla="*/ 48018 h 77056"/>
                <a:gd name="connsiteX370" fmla="*/ 848924 w 970907"/>
                <a:gd name="connsiteY370" fmla="*/ 48018 h 77056"/>
                <a:gd name="connsiteX371" fmla="*/ 852900 w 970907"/>
                <a:gd name="connsiteY371" fmla="*/ 61749 h 77056"/>
                <a:gd name="connsiteX372" fmla="*/ 863010 w 970907"/>
                <a:gd name="connsiteY372" fmla="*/ 66318 h 77056"/>
                <a:gd name="connsiteX373" fmla="*/ 873128 w 970907"/>
                <a:gd name="connsiteY373" fmla="*/ 61749 h 77056"/>
                <a:gd name="connsiteX374" fmla="*/ 877096 w 970907"/>
                <a:gd name="connsiteY374" fmla="*/ 47779 h 77056"/>
                <a:gd name="connsiteX375" fmla="*/ 873004 w 970907"/>
                <a:gd name="connsiteY375" fmla="*/ 34294 h 77056"/>
                <a:gd name="connsiteX376" fmla="*/ 863010 w 970907"/>
                <a:gd name="connsiteY376" fmla="*/ 29717 h 77056"/>
                <a:gd name="connsiteX377" fmla="*/ 852900 w 970907"/>
                <a:gd name="connsiteY377" fmla="*/ 34294 h 77056"/>
                <a:gd name="connsiteX378" fmla="*/ 848924 w 970907"/>
                <a:gd name="connsiteY378" fmla="*/ 48018 h 77056"/>
                <a:gd name="connsiteX379" fmla="*/ 897447 w 970907"/>
                <a:gd name="connsiteY379" fmla="*/ 71982 h 77056"/>
                <a:gd name="connsiteX380" fmla="*/ 897447 w 970907"/>
                <a:gd name="connsiteY380" fmla="*/ 24061 h 77056"/>
                <a:gd name="connsiteX381" fmla="*/ 904790 w 970907"/>
                <a:gd name="connsiteY381" fmla="*/ 24061 h 77056"/>
                <a:gd name="connsiteX382" fmla="*/ 904790 w 970907"/>
                <a:gd name="connsiteY382" fmla="*/ 31281 h 77056"/>
                <a:gd name="connsiteX383" fmla="*/ 909845 w 970907"/>
                <a:gd name="connsiteY383" fmla="*/ 24662 h 77056"/>
                <a:gd name="connsiteX384" fmla="*/ 915146 w 970907"/>
                <a:gd name="connsiteY384" fmla="*/ 22974 h 77056"/>
                <a:gd name="connsiteX385" fmla="*/ 923453 w 970907"/>
                <a:gd name="connsiteY385" fmla="*/ 25502 h 77056"/>
                <a:gd name="connsiteX386" fmla="*/ 920679 w 970907"/>
                <a:gd name="connsiteY386" fmla="*/ 33092 h 77056"/>
                <a:gd name="connsiteX387" fmla="*/ 914784 w 970907"/>
                <a:gd name="connsiteY387" fmla="*/ 31281 h 77056"/>
                <a:gd name="connsiteX388" fmla="*/ 909845 w 970907"/>
                <a:gd name="connsiteY388" fmla="*/ 32969 h 77056"/>
                <a:gd name="connsiteX389" fmla="*/ 906955 w 970907"/>
                <a:gd name="connsiteY389" fmla="*/ 37422 h 77056"/>
                <a:gd name="connsiteX390" fmla="*/ 905514 w 970907"/>
                <a:gd name="connsiteY390" fmla="*/ 46816 h 77056"/>
                <a:gd name="connsiteX391" fmla="*/ 905514 w 970907"/>
                <a:gd name="connsiteY391" fmla="*/ 71982 h 77056"/>
                <a:gd name="connsiteX392" fmla="*/ 897447 w 970907"/>
                <a:gd name="connsiteY392" fmla="*/ 71982 h 77056"/>
                <a:gd name="connsiteX393" fmla="*/ 928385 w 970907"/>
                <a:gd name="connsiteY393" fmla="*/ 71982 h 77056"/>
                <a:gd name="connsiteX394" fmla="*/ 928385 w 970907"/>
                <a:gd name="connsiteY394" fmla="*/ 5760 h 77056"/>
                <a:gd name="connsiteX395" fmla="*/ 936576 w 970907"/>
                <a:gd name="connsiteY395" fmla="*/ 5760 h 77056"/>
                <a:gd name="connsiteX396" fmla="*/ 936576 w 970907"/>
                <a:gd name="connsiteY396" fmla="*/ 43564 h 77056"/>
                <a:gd name="connsiteX397" fmla="*/ 955716 w 970907"/>
                <a:gd name="connsiteY397" fmla="*/ 24061 h 77056"/>
                <a:gd name="connsiteX398" fmla="*/ 966312 w 970907"/>
                <a:gd name="connsiteY398" fmla="*/ 24061 h 77056"/>
                <a:gd name="connsiteX399" fmla="*/ 947895 w 970907"/>
                <a:gd name="connsiteY399" fmla="*/ 41761 h 77056"/>
                <a:gd name="connsiteX400" fmla="*/ 968122 w 970907"/>
                <a:gd name="connsiteY400" fmla="*/ 71982 h 77056"/>
                <a:gd name="connsiteX401" fmla="*/ 958128 w 970907"/>
                <a:gd name="connsiteY401" fmla="*/ 71982 h 77056"/>
                <a:gd name="connsiteX402" fmla="*/ 942232 w 970907"/>
                <a:gd name="connsiteY402" fmla="*/ 47417 h 77056"/>
                <a:gd name="connsiteX403" fmla="*/ 936576 w 970907"/>
                <a:gd name="connsiteY403" fmla="*/ 52957 h 77056"/>
                <a:gd name="connsiteX404" fmla="*/ 936576 w 970907"/>
                <a:gd name="connsiteY404" fmla="*/ 71982 h 77056"/>
                <a:gd name="connsiteX405" fmla="*/ 928385 w 970907"/>
                <a:gd name="connsiteY405" fmla="*/ 71982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970907" h="77056">
                  <a:moveTo>
                    <a:pt x="4674" y="71982"/>
                  </a:moveTo>
                  <a:lnTo>
                    <a:pt x="4674" y="5760"/>
                  </a:lnTo>
                  <a:lnTo>
                    <a:pt x="29717" y="5760"/>
                  </a:lnTo>
                  <a:cubicBezTo>
                    <a:pt x="34055" y="5760"/>
                    <a:pt x="37384" y="5960"/>
                    <a:pt x="39711" y="6361"/>
                  </a:cubicBezTo>
                  <a:cubicBezTo>
                    <a:pt x="43001" y="6924"/>
                    <a:pt x="45737" y="7964"/>
                    <a:pt x="47902" y="9490"/>
                  </a:cubicBezTo>
                  <a:cubicBezTo>
                    <a:pt x="50152" y="11015"/>
                    <a:pt x="51917" y="13142"/>
                    <a:pt x="53196" y="15870"/>
                  </a:cubicBezTo>
                  <a:cubicBezTo>
                    <a:pt x="54560" y="18605"/>
                    <a:pt x="55246" y="21610"/>
                    <a:pt x="55246" y="24901"/>
                  </a:cubicBezTo>
                  <a:cubicBezTo>
                    <a:pt x="55246" y="30526"/>
                    <a:pt x="53442" y="35296"/>
                    <a:pt x="49828" y="39233"/>
                  </a:cubicBezTo>
                  <a:cubicBezTo>
                    <a:pt x="46299" y="43086"/>
                    <a:pt x="39834" y="45012"/>
                    <a:pt x="30441" y="45012"/>
                  </a:cubicBezTo>
                  <a:lnTo>
                    <a:pt x="13466" y="45012"/>
                  </a:lnTo>
                  <a:lnTo>
                    <a:pt x="13466" y="71982"/>
                  </a:lnTo>
                  <a:lnTo>
                    <a:pt x="4674" y="71982"/>
                  </a:lnTo>
                  <a:close/>
                  <a:moveTo>
                    <a:pt x="13466" y="37307"/>
                  </a:moveTo>
                  <a:lnTo>
                    <a:pt x="30564" y="37307"/>
                  </a:lnTo>
                  <a:cubicBezTo>
                    <a:pt x="36259" y="37307"/>
                    <a:pt x="40274" y="36259"/>
                    <a:pt x="42601" y="34171"/>
                  </a:cubicBezTo>
                  <a:cubicBezTo>
                    <a:pt x="45012" y="32005"/>
                    <a:pt x="46215" y="29000"/>
                    <a:pt x="46215" y="25147"/>
                  </a:cubicBezTo>
                  <a:cubicBezTo>
                    <a:pt x="46215" y="22412"/>
                    <a:pt x="45490" y="20085"/>
                    <a:pt x="44049" y="18158"/>
                  </a:cubicBezTo>
                  <a:cubicBezTo>
                    <a:pt x="42685" y="16155"/>
                    <a:pt x="40875" y="14829"/>
                    <a:pt x="38632" y="14190"/>
                  </a:cubicBezTo>
                  <a:cubicBezTo>
                    <a:pt x="37106" y="13789"/>
                    <a:pt x="34379" y="13589"/>
                    <a:pt x="30441" y="13589"/>
                  </a:cubicBezTo>
                  <a:lnTo>
                    <a:pt x="13466" y="13589"/>
                  </a:lnTo>
                  <a:lnTo>
                    <a:pt x="13466" y="37307"/>
                  </a:lnTo>
                  <a:close/>
                  <a:moveTo>
                    <a:pt x="65240" y="71982"/>
                  </a:moveTo>
                  <a:lnTo>
                    <a:pt x="65240" y="24061"/>
                  </a:lnTo>
                  <a:lnTo>
                    <a:pt x="72583" y="24061"/>
                  </a:lnTo>
                  <a:lnTo>
                    <a:pt x="72583" y="31281"/>
                  </a:lnTo>
                  <a:cubicBezTo>
                    <a:pt x="74433" y="27914"/>
                    <a:pt x="76112" y="25710"/>
                    <a:pt x="77638" y="24662"/>
                  </a:cubicBezTo>
                  <a:cubicBezTo>
                    <a:pt x="79249" y="23537"/>
                    <a:pt x="81013" y="22974"/>
                    <a:pt x="82939" y="22974"/>
                  </a:cubicBezTo>
                  <a:cubicBezTo>
                    <a:pt x="85667" y="22974"/>
                    <a:pt x="88434" y="23822"/>
                    <a:pt x="91246" y="25502"/>
                  </a:cubicBezTo>
                  <a:lnTo>
                    <a:pt x="88472" y="33092"/>
                  </a:lnTo>
                  <a:cubicBezTo>
                    <a:pt x="86469" y="31890"/>
                    <a:pt x="84504" y="31281"/>
                    <a:pt x="82577" y="31281"/>
                  </a:cubicBezTo>
                  <a:cubicBezTo>
                    <a:pt x="80728" y="31281"/>
                    <a:pt x="79087" y="31844"/>
                    <a:pt x="77638" y="32969"/>
                  </a:cubicBezTo>
                  <a:cubicBezTo>
                    <a:pt x="76274" y="34017"/>
                    <a:pt x="75311" y="35496"/>
                    <a:pt x="74748" y="37422"/>
                  </a:cubicBezTo>
                  <a:cubicBezTo>
                    <a:pt x="73785" y="40312"/>
                    <a:pt x="73307" y="43448"/>
                    <a:pt x="73307" y="46816"/>
                  </a:cubicBezTo>
                  <a:lnTo>
                    <a:pt x="73307" y="71982"/>
                  </a:lnTo>
                  <a:lnTo>
                    <a:pt x="65240" y="71982"/>
                  </a:lnTo>
                  <a:close/>
                  <a:moveTo>
                    <a:pt x="93173" y="48018"/>
                  </a:moveTo>
                  <a:cubicBezTo>
                    <a:pt x="93173" y="39110"/>
                    <a:pt x="95623" y="32529"/>
                    <a:pt x="100516" y="28276"/>
                  </a:cubicBezTo>
                  <a:cubicBezTo>
                    <a:pt x="104608" y="24747"/>
                    <a:pt x="109624" y="22974"/>
                    <a:pt x="115565" y="22974"/>
                  </a:cubicBezTo>
                  <a:cubicBezTo>
                    <a:pt x="122146" y="22974"/>
                    <a:pt x="127524" y="25147"/>
                    <a:pt x="131701" y="29478"/>
                  </a:cubicBezTo>
                  <a:cubicBezTo>
                    <a:pt x="135954" y="33731"/>
                    <a:pt x="138081" y="39673"/>
                    <a:pt x="138081" y="47301"/>
                  </a:cubicBezTo>
                  <a:cubicBezTo>
                    <a:pt x="138081" y="53481"/>
                    <a:pt x="137156" y="58335"/>
                    <a:pt x="135315" y="61865"/>
                  </a:cubicBezTo>
                  <a:cubicBezTo>
                    <a:pt x="133465" y="65401"/>
                    <a:pt x="130737" y="68168"/>
                    <a:pt x="127124" y="70171"/>
                  </a:cubicBezTo>
                  <a:cubicBezTo>
                    <a:pt x="123594" y="72098"/>
                    <a:pt x="119742" y="73061"/>
                    <a:pt x="115565" y="73061"/>
                  </a:cubicBezTo>
                  <a:cubicBezTo>
                    <a:pt x="108907" y="73061"/>
                    <a:pt x="103483" y="70934"/>
                    <a:pt x="99314" y="66681"/>
                  </a:cubicBezTo>
                  <a:cubicBezTo>
                    <a:pt x="95215" y="62350"/>
                    <a:pt x="93173" y="56124"/>
                    <a:pt x="93173" y="48018"/>
                  </a:cubicBezTo>
                  <a:close/>
                  <a:moveTo>
                    <a:pt x="101479" y="48018"/>
                  </a:moveTo>
                  <a:cubicBezTo>
                    <a:pt x="101479" y="54121"/>
                    <a:pt x="102805" y="58698"/>
                    <a:pt x="105455" y="61749"/>
                  </a:cubicBezTo>
                  <a:cubicBezTo>
                    <a:pt x="108183" y="64793"/>
                    <a:pt x="111551" y="66318"/>
                    <a:pt x="115565" y="66318"/>
                  </a:cubicBezTo>
                  <a:cubicBezTo>
                    <a:pt x="119657" y="66318"/>
                    <a:pt x="123032" y="64793"/>
                    <a:pt x="125683" y="61749"/>
                  </a:cubicBezTo>
                  <a:cubicBezTo>
                    <a:pt x="128326" y="58698"/>
                    <a:pt x="129651" y="54043"/>
                    <a:pt x="129651" y="47779"/>
                  </a:cubicBezTo>
                  <a:cubicBezTo>
                    <a:pt x="129651" y="41838"/>
                    <a:pt x="128287" y="37345"/>
                    <a:pt x="125559" y="34294"/>
                  </a:cubicBezTo>
                  <a:cubicBezTo>
                    <a:pt x="122909" y="31242"/>
                    <a:pt x="119580" y="29717"/>
                    <a:pt x="115565" y="29717"/>
                  </a:cubicBezTo>
                  <a:cubicBezTo>
                    <a:pt x="111551" y="29717"/>
                    <a:pt x="108183" y="31242"/>
                    <a:pt x="105455" y="34294"/>
                  </a:cubicBezTo>
                  <a:cubicBezTo>
                    <a:pt x="102805" y="37268"/>
                    <a:pt x="101479" y="41838"/>
                    <a:pt x="101479" y="48018"/>
                  </a:cubicBezTo>
                  <a:close/>
                  <a:moveTo>
                    <a:pt x="181425" y="54398"/>
                  </a:moveTo>
                  <a:lnTo>
                    <a:pt x="189370" y="55484"/>
                  </a:lnTo>
                  <a:cubicBezTo>
                    <a:pt x="188491" y="60940"/>
                    <a:pt x="186241" y="65240"/>
                    <a:pt x="182627" y="68368"/>
                  </a:cubicBezTo>
                  <a:cubicBezTo>
                    <a:pt x="179013" y="71497"/>
                    <a:pt x="174606" y="73061"/>
                    <a:pt x="169381" y="73061"/>
                  </a:cubicBezTo>
                  <a:cubicBezTo>
                    <a:pt x="162801" y="73061"/>
                    <a:pt x="157507" y="70934"/>
                    <a:pt x="153492" y="66681"/>
                  </a:cubicBezTo>
                  <a:cubicBezTo>
                    <a:pt x="149562" y="62350"/>
                    <a:pt x="147590" y="56170"/>
                    <a:pt x="147590" y="48141"/>
                  </a:cubicBezTo>
                  <a:cubicBezTo>
                    <a:pt x="147590" y="43001"/>
                    <a:pt x="148437" y="38509"/>
                    <a:pt x="150117" y="34656"/>
                  </a:cubicBezTo>
                  <a:cubicBezTo>
                    <a:pt x="151889" y="30726"/>
                    <a:pt x="154494" y="27790"/>
                    <a:pt x="157946" y="25864"/>
                  </a:cubicBezTo>
                  <a:cubicBezTo>
                    <a:pt x="161475" y="23938"/>
                    <a:pt x="165328" y="22974"/>
                    <a:pt x="169504" y="22974"/>
                  </a:cubicBezTo>
                  <a:cubicBezTo>
                    <a:pt x="174644" y="22974"/>
                    <a:pt x="178859" y="24300"/>
                    <a:pt x="182149" y="26951"/>
                  </a:cubicBezTo>
                  <a:cubicBezTo>
                    <a:pt x="185517" y="29516"/>
                    <a:pt x="187682" y="33254"/>
                    <a:pt x="188645" y="38147"/>
                  </a:cubicBezTo>
                  <a:lnTo>
                    <a:pt x="180701" y="39349"/>
                  </a:lnTo>
                  <a:cubicBezTo>
                    <a:pt x="179976" y="36143"/>
                    <a:pt x="178659" y="33731"/>
                    <a:pt x="176732" y="32129"/>
                  </a:cubicBezTo>
                  <a:cubicBezTo>
                    <a:pt x="174806" y="30441"/>
                    <a:pt x="172479" y="29601"/>
                    <a:pt x="169743" y="29601"/>
                  </a:cubicBezTo>
                  <a:cubicBezTo>
                    <a:pt x="165652" y="29601"/>
                    <a:pt x="162323" y="31081"/>
                    <a:pt x="159749" y="34055"/>
                  </a:cubicBezTo>
                  <a:cubicBezTo>
                    <a:pt x="157183" y="36945"/>
                    <a:pt x="155896" y="41560"/>
                    <a:pt x="155896" y="47902"/>
                  </a:cubicBezTo>
                  <a:cubicBezTo>
                    <a:pt x="155896" y="54398"/>
                    <a:pt x="157145" y="59098"/>
                    <a:pt x="159634" y="61988"/>
                  </a:cubicBezTo>
                  <a:cubicBezTo>
                    <a:pt x="162122" y="64878"/>
                    <a:pt x="165328" y="66318"/>
                    <a:pt x="169266" y="66318"/>
                  </a:cubicBezTo>
                  <a:cubicBezTo>
                    <a:pt x="172479" y="66318"/>
                    <a:pt x="175122" y="65355"/>
                    <a:pt x="177210" y="63429"/>
                  </a:cubicBezTo>
                  <a:cubicBezTo>
                    <a:pt x="179375" y="61502"/>
                    <a:pt x="180786" y="58497"/>
                    <a:pt x="181425" y="54398"/>
                  </a:cubicBezTo>
                  <a:close/>
                  <a:moveTo>
                    <a:pt x="229100" y="56571"/>
                  </a:moveTo>
                  <a:lnTo>
                    <a:pt x="237530" y="57534"/>
                  </a:lnTo>
                  <a:cubicBezTo>
                    <a:pt x="236251" y="62427"/>
                    <a:pt x="233800" y="66241"/>
                    <a:pt x="230186" y="68969"/>
                  </a:cubicBezTo>
                  <a:cubicBezTo>
                    <a:pt x="226572" y="71697"/>
                    <a:pt x="222003" y="73061"/>
                    <a:pt x="216462" y="73061"/>
                  </a:cubicBezTo>
                  <a:cubicBezTo>
                    <a:pt x="209481" y="73061"/>
                    <a:pt x="203902" y="70896"/>
                    <a:pt x="199726" y="66565"/>
                  </a:cubicBezTo>
                  <a:cubicBezTo>
                    <a:pt x="195634" y="62227"/>
                    <a:pt x="193585" y="56170"/>
                    <a:pt x="193585" y="48380"/>
                  </a:cubicBezTo>
                  <a:cubicBezTo>
                    <a:pt x="193585" y="40358"/>
                    <a:pt x="195673" y="34132"/>
                    <a:pt x="199849" y="29717"/>
                  </a:cubicBezTo>
                  <a:cubicBezTo>
                    <a:pt x="204018" y="25224"/>
                    <a:pt x="209396" y="22974"/>
                    <a:pt x="215977" y="22974"/>
                  </a:cubicBezTo>
                  <a:cubicBezTo>
                    <a:pt x="222404" y="22974"/>
                    <a:pt x="227620" y="25147"/>
                    <a:pt x="231635" y="29478"/>
                  </a:cubicBezTo>
                  <a:cubicBezTo>
                    <a:pt x="235727" y="33816"/>
                    <a:pt x="237768" y="39950"/>
                    <a:pt x="237768" y="47902"/>
                  </a:cubicBezTo>
                  <a:cubicBezTo>
                    <a:pt x="237768" y="48380"/>
                    <a:pt x="237768" y="49104"/>
                    <a:pt x="237768" y="50067"/>
                  </a:cubicBezTo>
                  <a:lnTo>
                    <a:pt x="202014" y="50067"/>
                  </a:lnTo>
                  <a:cubicBezTo>
                    <a:pt x="202338" y="55361"/>
                    <a:pt x="203818" y="59422"/>
                    <a:pt x="206468" y="62227"/>
                  </a:cubicBezTo>
                  <a:cubicBezTo>
                    <a:pt x="209119" y="64955"/>
                    <a:pt x="212448" y="66318"/>
                    <a:pt x="216462" y="66318"/>
                  </a:cubicBezTo>
                  <a:cubicBezTo>
                    <a:pt x="219429" y="66318"/>
                    <a:pt x="221957" y="65556"/>
                    <a:pt x="224045" y="64030"/>
                  </a:cubicBezTo>
                  <a:cubicBezTo>
                    <a:pt x="226210" y="62427"/>
                    <a:pt x="227898" y="59938"/>
                    <a:pt x="229100" y="56571"/>
                  </a:cubicBezTo>
                  <a:close/>
                  <a:moveTo>
                    <a:pt x="202492" y="43448"/>
                  </a:moveTo>
                  <a:lnTo>
                    <a:pt x="229223" y="43448"/>
                  </a:lnTo>
                  <a:cubicBezTo>
                    <a:pt x="228899" y="39349"/>
                    <a:pt x="227898" y="36305"/>
                    <a:pt x="226210" y="34294"/>
                  </a:cubicBezTo>
                  <a:cubicBezTo>
                    <a:pt x="223567" y="31165"/>
                    <a:pt x="220192" y="29601"/>
                    <a:pt x="216100" y="29601"/>
                  </a:cubicBezTo>
                  <a:cubicBezTo>
                    <a:pt x="212325" y="29601"/>
                    <a:pt x="209158" y="30842"/>
                    <a:pt x="206592" y="33331"/>
                  </a:cubicBezTo>
                  <a:cubicBezTo>
                    <a:pt x="204103" y="35820"/>
                    <a:pt x="202739" y="39195"/>
                    <a:pt x="202492" y="43448"/>
                  </a:cubicBezTo>
                  <a:close/>
                  <a:moveTo>
                    <a:pt x="247046" y="57650"/>
                  </a:moveTo>
                  <a:lnTo>
                    <a:pt x="254991" y="56448"/>
                  </a:lnTo>
                  <a:cubicBezTo>
                    <a:pt x="255468" y="59661"/>
                    <a:pt x="256717" y="62104"/>
                    <a:pt x="258720" y="63791"/>
                  </a:cubicBezTo>
                  <a:cubicBezTo>
                    <a:pt x="260808" y="65479"/>
                    <a:pt x="263737" y="66318"/>
                    <a:pt x="267512" y="66318"/>
                  </a:cubicBezTo>
                  <a:cubicBezTo>
                    <a:pt x="271203" y="66318"/>
                    <a:pt x="273931" y="65602"/>
                    <a:pt x="275696" y="64153"/>
                  </a:cubicBezTo>
                  <a:cubicBezTo>
                    <a:pt x="277545" y="62627"/>
                    <a:pt x="278470" y="60824"/>
                    <a:pt x="278470" y="58736"/>
                  </a:cubicBezTo>
                  <a:cubicBezTo>
                    <a:pt x="278470" y="56887"/>
                    <a:pt x="277668" y="55446"/>
                    <a:pt x="276058" y="54398"/>
                  </a:cubicBezTo>
                  <a:cubicBezTo>
                    <a:pt x="274933" y="53681"/>
                    <a:pt x="272166" y="52757"/>
                    <a:pt x="267751" y="51632"/>
                  </a:cubicBezTo>
                  <a:cubicBezTo>
                    <a:pt x="261810" y="50106"/>
                    <a:pt x="257680" y="48827"/>
                    <a:pt x="255353" y="47779"/>
                  </a:cubicBezTo>
                  <a:cubicBezTo>
                    <a:pt x="253103" y="46654"/>
                    <a:pt x="251377" y="45128"/>
                    <a:pt x="250175" y="43202"/>
                  </a:cubicBezTo>
                  <a:cubicBezTo>
                    <a:pt x="248973" y="41275"/>
                    <a:pt x="248364" y="39110"/>
                    <a:pt x="248364" y="36706"/>
                  </a:cubicBezTo>
                  <a:cubicBezTo>
                    <a:pt x="248364" y="34618"/>
                    <a:pt x="248849" y="32653"/>
                    <a:pt x="249812" y="30803"/>
                  </a:cubicBezTo>
                  <a:cubicBezTo>
                    <a:pt x="250776" y="28954"/>
                    <a:pt x="252101" y="27428"/>
                    <a:pt x="253789" y="26226"/>
                  </a:cubicBezTo>
                  <a:cubicBezTo>
                    <a:pt x="255068" y="25348"/>
                    <a:pt x="256794" y="24585"/>
                    <a:pt x="258959" y="23938"/>
                  </a:cubicBezTo>
                  <a:cubicBezTo>
                    <a:pt x="261132" y="23298"/>
                    <a:pt x="263498" y="22974"/>
                    <a:pt x="266064" y="22974"/>
                  </a:cubicBezTo>
                  <a:cubicBezTo>
                    <a:pt x="269762" y="22974"/>
                    <a:pt x="273006" y="23537"/>
                    <a:pt x="275819" y="24662"/>
                  </a:cubicBezTo>
                  <a:cubicBezTo>
                    <a:pt x="278708" y="25710"/>
                    <a:pt x="280835" y="27151"/>
                    <a:pt x="282199" y="29000"/>
                  </a:cubicBezTo>
                  <a:cubicBezTo>
                    <a:pt x="283563" y="30842"/>
                    <a:pt x="284488" y="33292"/>
                    <a:pt x="284965" y="36344"/>
                  </a:cubicBezTo>
                  <a:lnTo>
                    <a:pt x="277021" y="37422"/>
                  </a:lnTo>
                  <a:cubicBezTo>
                    <a:pt x="276705" y="35018"/>
                    <a:pt x="275657" y="33130"/>
                    <a:pt x="273892" y="31767"/>
                  </a:cubicBezTo>
                  <a:cubicBezTo>
                    <a:pt x="272205" y="30318"/>
                    <a:pt x="269762" y="29601"/>
                    <a:pt x="266549" y="29601"/>
                  </a:cubicBezTo>
                  <a:cubicBezTo>
                    <a:pt x="262858" y="29601"/>
                    <a:pt x="260207" y="30241"/>
                    <a:pt x="258605" y="31528"/>
                  </a:cubicBezTo>
                  <a:cubicBezTo>
                    <a:pt x="256994" y="32730"/>
                    <a:pt x="256193" y="34171"/>
                    <a:pt x="256193" y="35858"/>
                  </a:cubicBezTo>
                  <a:cubicBezTo>
                    <a:pt x="256193" y="36906"/>
                    <a:pt x="256516" y="37823"/>
                    <a:pt x="257156" y="38632"/>
                  </a:cubicBezTo>
                  <a:cubicBezTo>
                    <a:pt x="257880" y="39511"/>
                    <a:pt x="258920" y="40235"/>
                    <a:pt x="260284" y="40797"/>
                  </a:cubicBezTo>
                  <a:cubicBezTo>
                    <a:pt x="261093" y="41121"/>
                    <a:pt x="263498" y="41799"/>
                    <a:pt x="267512" y="42839"/>
                  </a:cubicBezTo>
                  <a:cubicBezTo>
                    <a:pt x="273291" y="44450"/>
                    <a:pt x="277306" y="45729"/>
                    <a:pt x="279548" y="46692"/>
                  </a:cubicBezTo>
                  <a:cubicBezTo>
                    <a:pt x="281798" y="47655"/>
                    <a:pt x="283563" y="49066"/>
                    <a:pt x="284850" y="50907"/>
                  </a:cubicBezTo>
                  <a:cubicBezTo>
                    <a:pt x="286137" y="52757"/>
                    <a:pt x="286776" y="55084"/>
                    <a:pt x="286776" y="57896"/>
                  </a:cubicBezTo>
                  <a:cubicBezTo>
                    <a:pt x="286776" y="60624"/>
                    <a:pt x="285975" y="63190"/>
                    <a:pt x="284364" y="65602"/>
                  </a:cubicBezTo>
                  <a:cubicBezTo>
                    <a:pt x="282839" y="67929"/>
                    <a:pt x="280596" y="69771"/>
                    <a:pt x="277622" y="71134"/>
                  </a:cubicBezTo>
                  <a:cubicBezTo>
                    <a:pt x="274655" y="72421"/>
                    <a:pt x="271280" y="73061"/>
                    <a:pt x="267512" y="73061"/>
                  </a:cubicBezTo>
                  <a:cubicBezTo>
                    <a:pt x="261248" y="73061"/>
                    <a:pt x="256478" y="71782"/>
                    <a:pt x="253180" y="69208"/>
                  </a:cubicBezTo>
                  <a:cubicBezTo>
                    <a:pt x="249974" y="66565"/>
                    <a:pt x="247925" y="62712"/>
                    <a:pt x="247046" y="57650"/>
                  </a:cubicBezTo>
                  <a:close/>
                  <a:moveTo>
                    <a:pt x="293280" y="57650"/>
                  </a:moveTo>
                  <a:lnTo>
                    <a:pt x="301224" y="56448"/>
                  </a:lnTo>
                  <a:cubicBezTo>
                    <a:pt x="301702" y="59661"/>
                    <a:pt x="302950" y="62104"/>
                    <a:pt x="304954" y="63791"/>
                  </a:cubicBezTo>
                  <a:cubicBezTo>
                    <a:pt x="307042" y="65479"/>
                    <a:pt x="309970" y="66318"/>
                    <a:pt x="313746" y="66318"/>
                  </a:cubicBezTo>
                  <a:cubicBezTo>
                    <a:pt x="317437" y="66318"/>
                    <a:pt x="320165" y="65602"/>
                    <a:pt x="321929" y="64153"/>
                  </a:cubicBezTo>
                  <a:cubicBezTo>
                    <a:pt x="323779" y="62627"/>
                    <a:pt x="324703" y="60824"/>
                    <a:pt x="324703" y="58736"/>
                  </a:cubicBezTo>
                  <a:cubicBezTo>
                    <a:pt x="324703" y="56887"/>
                    <a:pt x="323902" y="55446"/>
                    <a:pt x="322291" y="54398"/>
                  </a:cubicBezTo>
                  <a:cubicBezTo>
                    <a:pt x="321166" y="53681"/>
                    <a:pt x="318400" y="52757"/>
                    <a:pt x="313985" y="51632"/>
                  </a:cubicBezTo>
                  <a:cubicBezTo>
                    <a:pt x="308044" y="50106"/>
                    <a:pt x="303914" y="48827"/>
                    <a:pt x="301586" y="47779"/>
                  </a:cubicBezTo>
                  <a:cubicBezTo>
                    <a:pt x="299336" y="46654"/>
                    <a:pt x="297610" y="45128"/>
                    <a:pt x="296408" y="43202"/>
                  </a:cubicBezTo>
                  <a:cubicBezTo>
                    <a:pt x="295206" y="41275"/>
                    <a:pt x="294597" y="39110"/>
                    <a:pt x="294597" y="36706"/>
                  </a:cubicBezTo>
                  <a:cubicBezTo>
                    <a:pt x="294597" y="34618"/>
                    <a:pt x="295083" y="32653"/>
                    <a:pt x="296046" y="30803"/>
                  </a:cubicBezTo>
                  <a:cubicBezTo>
                    <a:pt x="297009" y="28954"/>
                    <a:pt x="298335" y="27428"/>
                    <a:pt x="300022" y="26226"/>
                  </a:cubicBezTo>
                  <a:cubicBezTo>
                    <a:pt x="301301" y="25348"/>
                    <a:pt x="303027" y="24585"/>
                    <a:pt x="305193" y="23938"/>
                  </a:cubicBezTo>
                  <a:cubicBezTo>
                    <a:pt x="307366" y="23298"/>
                    <a:pt x="309731" y="22974"/>
                    <a:pt x="312297" y="22974"/>
                  </a:cubicBezTo>
                  <a:cubicBezTo>
                    <a:pt x="315996" y="22974"/>
                    <a:pt x="319240" y="23537"/>
                    <a:pt x="322053" y="24662"/>
                  </a:cubicBezTo>
                  <a:cubicBezTo>
                    <a:pt x="324942" y="25710"/>
                    <a:pt x="327069" y="27151"/>
                    <a:pt x="328433" y="29000"/>
                  </a:cubicBezTo>
                  <a:cubicBezTo>
                    <a:pt x="329797" y="30842"/>
                    <a:pt x="330721" y="33292"/>
                    <a:pt x="331199" y="36344"/>
                  </a:cubicBezTo>
                  <a:lnTo>
                    <a:pt x="323255" y="37422"/>
                  </a:lnTo>
                  <a:cubicBezTo>
                    <a:pt x="322939" y="35018"/>
                    <a:pt x="321891" y="33130"/>
                    <a:pt x="320126" y="31767"/>
                  </a:cubicBezTo>
                  <a:cubicBezTo>
                    <a:pt x="318439" y="30318"/>
                    <a:pt x="315996" y="29601"/>
                    <a:pt x="312783" y="29601"/>
                  </a:cubicBezTo>
                  <a:cubicBezTo>
                    <a:pt x="309092" y="29601"/>
                    <a:pt x="306441" y="30241"/>
                    <a:pt x="304838" y="31528"/>
                  </a:cubicBezTo>
                  <a:cubicBezTo>
                    <a:pt x="303228" y="32730"/>
                    <a:pt x="302426" y="34171"/>
                    <a:pt x="302426" y="35858"/>
                  </a:cubicBezTo>
                  <a:cubicBezTo>
                    <a:pt x="302426" y="36906"/>
                    <a:pt x="302750" y="37823"/>
                    <a:pt x="303390" y="38632"/>
                  </a:cubicBezTo>
                  <a:cubicBezTo>
                    <a:pt x="304114" y="39511"/>
                    <a:pt x="305154" y="40235"/>
                    <a:pt x="306518" y="40797"/>
                  </a:cubicBezTo>
                  <a:cubicBezTo>
                    <a:pt x="307327" y="41121"/>
                    <a:pt x="309731" y="41799"/>
                    <a:pt x="313746" y="42839"/>
                  </a:cubicBezTo>
                  <a:cubicBezTo>
                    <a:pt x="319525" y="44450"/>
                    <a:pt x="323540" y="45729"/>
                    <a:pt x="325782" y="46692"/>
                  </a:cubicBezTo>
                  <a:cubicBezTo>
                    <a:pt x="328032" y="47655"/>
                    <a:pt x="329797" y="49066"/>
                    <a:pt x="331084" y="50907"/>
                  </a:cubicBezTo>
                  <a:cubicBezTo>
                    <a:pt x="332370" y="52757"/>
                    <a:pt x="333010" y="55084"/>
                    <a:pt x="333010" y="57896"/>
                  </a:cubicBezTo>
                  <a:cubicBezTo>
                    <a:pt x="333010" y="60624"/>
                    <a:pt x="332209" y="63190"/>
                    <a:pt x="330598" y="65602"/>
                  </a:cubicBezTo>
                  <a:cubicBezTo>
                    <a:pt x="329072" y="67929"/>
                    <a:pt x="326830" y="69771"/>
                    <a:pt x="323856" y="71134"/>
                  </a:cubicBezTo>
                  <a:cubicBezTo>
                    <a:pt x="320889" y="72421"/>
                    <a:pt x="317514" y="73061"/>
                    <a:pt x="313746" y="73061"/>
                  </a:cubicBezTo>
                  <a:cubicBezTo>
                    <a:pt x="307481" y="73061"/>
                    <a:pt x="302712" y="71782"/>
                    <a:pt x="299413" y="69208"/>
                  </a:cubicBezTo>
                  <a:cubicBezTo>
                    <a:pt x="296208" y="66565"/>
                    <a:pt x="294158" y="62712"/>
                    <a:pt x="293280" y="57650"/>
                  </a:cubicBezTo>
                  <a:close/>
                  <a:moveTo>
                    <a:pt x="397306" y="71982"/>
                  </a:moveTo>
                  <a:lnTo>
                    <a:pt x="397306" y="64878"/>
                  </a:lnTo>
                  <a:cubicBezTo>
                    <a:pt x="393530" y="70333"/>
                    <a:pt x="388437" y="73061"/>
                    <a:pt x="382010" y="73061"/>
                  </a:cubicBezTo>
                  <a:cubicBezTo>
                    <a:pt x="379205" y="73061"/>
                    <a:pt x="376554" y="72545"/>
                    <a:pt x="374066" y="71497"/>
                  </a:cubicBezTo>
                  <a:cubicBezTo>
                    <a:pt x="371654" y="70372"/>
                    <a:pt x="369851" y="69008"/>
                    <a:pt x="368648" y="67405"/>
                  </a:cubicBezTo>
                  <a:cubicBezTo>
                    <a:pt x="367446" y="65717"/>
                    <a:pt x="366599" y="63675"/>
                    <a:pt x="366121" y="61264"/>
                  </a:cubicBezTo>
                  <a:cubicBezTo>
                    <a:pt x="365797" y="59738"/>
                    <a:pt x="365636" y="57210"/>
                    <a:pt x="365636" y="53681"/>
                  </a:cubicBezTo>
                  <a:lnTo>
                    <a:pt x="365636" y="24061"/>
                  </a:lnTo>
                  <a:lnTo>
                    <a:pt x="373827" y="24061"/>
                  </a:lnTo>
                  <a:lnTo>
                    <a:pt x="373827" y="50668"/>
                  </a:lnTo>
                  <a:cubicBezTo>
                    <a:pt x="373827" y="54845"/>
                    <a:pt x="373988" y="57696"/>
                    <a:pt x="374304" y="59214"/>
                  </a:cubicBezTo>
                  <a:cubicBezTo>
                    <a:pt x="374790" y="61302"/>
                    <a:pt x="375830" y="62990"/>
                    <a:pt x="377433" y="64276"/>
                  </a:cubicBezTo>
                  <a:cubicBezTo>
                    <a:pt x="379120" y="65479"/>
                    <a:pt x="381209" y="66080"/>
                    <a:pt x="383698" y="66080"/>
                  </a:cubicBezTo>
                  <a:cubicBezTo>
                    <a:pt x="386102" y="66080"/>
                    <a:pt x="388352" y="65479"/>
                    <a:pt x="390440" y="64276"/>
                  </a:cubicBezTo>
                  <a:cubicBezTo>
                    <a:pt x="392605" y="62990"/>
                    <a:pt x="394131" y="61264"/>
                    <a:pt x="395017" y="59098"/>
                  </a:cubicBezTo>
                  <a:cubicBezTo>
                    <a:pt x="395980" y="56933"/>
                    <a:pt x="396458" y="53797"/>
                    <a:pt x="396458" y="49705"/>
                  </a:cubicBezTo>
                  <a:lnTo>
                    <a:pt x="396458" y="24061"/>
                  </a:lnTo>
                  <a:lnTo>
                    <a:pt x="404526" y="24061"/>
                  </a:lnTo>
                  <a:lnTo>
                    <a:pt x="404526" y="71982"/>
                  </a:lnTo>
                  <a:lnTo>
                    <a:pt x="397306" y="71982"/>
                  </a:lnTo>
                  <a:close/>
                  <a:moveTo>
                    <a:pt x="416570" y="57650"/>
                  </a:moveTo>
                  <a:lnTo>
                    <a:pt x="424514" y="56448"/>
                  </a:lnTo>
                  <a:cubicBezTo>
                    <a:pt x="424992" y="59661"/>
                    <a:pt x="426240" y="62104"/>
                    <a:pt x="428244" y="63791"/>
                  </a:cubicBezTo>
                  <a:cubicBezTo>
                    <a:pt x="430332" y="65479"/>
                    <a:pt x="433260" y="66318"/>
                    <a:pt x="437036" y="66318"/>
                  </a:cubicBezTo>
                  <a:cubicBezTo>
                    <a:pt x="440727" y="66318"/>
                    <a:pt x="443455" y="65602"/>
                    <a:pt x="445219" y="64153"/>
                  </a:cubicBezTo>
                  <a:cubicBezTo>
                    <a:pt x="447069" y="62627"/>
                    <a:pt x="447993" y="60824"/>
                    <a:pt x="447993" y="58736"/>
                  </a:cubicBezTo>
                  <a:cubicBezTo>
                    <a:pt x="447993" y="56887"/>
                    <a:pt x="447192" y="55446"/>
                    <a:pt x="445581" y="54398"/>
                  </a:cubicBezTo>
                  <a:cubicBezTo>
                    <a:pt x="444456" y="53681"/>
                    <a:pt x="441690" y="52757"/>
                    <a:pt x="437275" y="51632"/>
                  </a:cubicBezTo>
                  <a:cubicBezTo>
                    <a:pt x="431334" y="50106"/>
                    <a:pt x="427203" y="48827"/>
                    <a:pt x="424876" y="47779"/>
                  </a:cubicBezTo>
                  <a:cubicBezTo>
                    <a:pt x="422626" y="46654"/>
                    <a:pt x="420900" y="45128"/>
                    <a:pt x="419698" y="43202"/>
                  </a:cubicBezTo>
                  <a:cubicBezTo>
                    <a:pt x="418496" y="41275"/>
                    <a:pt x="417887" y="39110"/>
                    <a:pt x="417887" y="36706"/>
                  </a:cubicBezTo>
                  <a:cubicBezTo>
                    <a:pt x="417887" y="34618"/>
                    <a:pt x="418373" y="32653"/>
                    <a:pt x="419336" y="30803"/>
                  </a:cubicBezTo>
                  <a:cubicBezTo>
                    <a:pt x="420299" y="28954"/>
                    <a:pt x="421625" y="27428"/>
                    <a:pt x="423312" y="26226"/>
                  </a:cubicBezTo>
                  <a:cubicBezTo>
                    <a:pt x="424591" y="25348"/>
                    <a:pt x="426317" y="24585"/>
                    <a:pt x="428483" y="23938"/>
                  </a:cubicBezTo>
                  <a:cubicBezTo>
                    <a:pt x="430656" y="23298"/>
                    <a:pt x="433021" y="22974"/>
                    <a:pt x="435587" y="22974"/>
                  </a:cubicBezTo>
                  <a:cubicBezTo>
                    <a:pt x="439286" y="22974"/>
                    <a:pt x="442530" y="23537"/>
                    <a:pt x="445342" y="24662"/>
                  </a:cubicBezTo>
                  <a:cubicBezTo>
                    <a:pt x="448232" y="25710"/>
                    <a:pt x="450359" y="27151"/>
                    <a:pt x="451723" y="29000"/>
                  </a:cubicBezTo>
                  <a:cubicBezTo>
                    <a:pt x="453087" y="30842"/>
                    <a:pt x="454011" y="33292"/>
                    <a:pt x="454489" y="36344"/>
                  </a:cubicBezTo>
                  <a:lnTo>
                    <a:pt x="446545" y="37422"/>
                  </a:lnTo>
                  <a:cubicBezTo>
                    <a:pt x="446229" y="35018"/>
                    <a:pt x="445181" y="33130"/>
                    <a:pt x="443416" y="31767"/>
                  </a:cubicBezTo>
                  <a:cubicBezTo>
                    <a:pt x="441729" y="30318"/>
                    <a:pt x="439286" y="29601"/>
                    <a:pt x="436073" y="29601"/>
                  </a:cubicBezTo>
                  <a:cubicBezTo>
                    <a:pt x="432382" y="29601"/>
                    <a:pt x="429731" y="30241"/>
                    <a:pt x="428128" y="31528"/>
                  </a:cubicBezTo>
                  <a:cubicBezTo>
                    <a:pt x="426518" y="32730"/>
                    <a:pt x="425716" y="34171"/>
                    <a:pt x="425716" y="35858"/>
                  </a:cubicBezTo>
                  <a:cubicBezTo>
                    <a:pt x="425716" y="36906"/>
                    <a:pt x="426040" y="37823"/>
                    <a:pt x="426679" y="38632"/>
                  </a:cubicBezTo>
                  <a:cubicBezTo>
                    <a:pt x="427404" y="39511"/>
                    <a:pt x="428444" y="40235"/>
                    <a:pt x="429808" y="40797"/>
                  </a:cubicBezTo>
                  <a:cubicBezTo>
                    <a:pt x="430617" y="41121"/>
                    <a:pt x="433021" y="41799"/>
                    <a:pt x="437036" y="42839"/>
                  </a:cubicBezTo>
                  <a:cubicBezTo>
                    <a:pt x="442815" y="44450"/>
                    <a:pt x="446830" y="45729"/>
                    <a:pt x="449072" y="46692"/>
                  </a:cubicBezTo>
                  <a:cubicBezTo>
                    <a:pt x="451322" y="47655"/>
                    <a:pt x="453087" y="49066"/>
                    <a:pt x="454373" y="50907"/>
                  </a:cubicBezTo>
                  <a:cubicBezTo>
                    <a:pt x="455660" y="52757"/>
                    <a:pt x="456300" y="55084"/>
                    <a:pt x="456300" y="57896"/>
                  </a:cubicBezTo>
                  <a:cubicBezTo>
                    <a:pt x="456300" y="60624"/>
                    <a:pt x="455499" y="63190"/>
                    <a:pt x="453888" y="65602"/>
                  </a:cubicBezTo>
                  <a:cubicBezTo>
                    <a:pt x="452362" y="67929"/>
                    <a:pt x="450120" y="69771"/>
                    <a:pt x="447146" y="71134"/>
                  </a:cubicBezTo>
                  <a:cubicBezTo>
                    <a:pt x="444179" y="72421"/>
                    <a:pt x="440804" y="73061"/>
                    <a:pt x="437036" y="73061"/>
                  </a:cubicBezTo>
                  <a:cubicBezTo>
                    <a:pt x="430771" y="73061"/>
                    <a:pt x="426001" y="71782"/>
                    <a:pt x="422703" y="69208"/>
                  </a:cubicBezTo>
                  <a:cubicBezTo>
                    <a:pt x="419498" y="66565"/>
                    <a:pt x="417448" y="62712"/>
                    <a:pt x="416570" y="57650"/>
                  </a:cubicBezTo>
                  <a:close/>
                  <a:moveTo>
                    <a:pt x="498796" y="56571"/>
                  </a:moveTo>
                  <a:lnTo>
                    <a:pt x="507226" y="57534"/>
                  </a:lnTo>
                  <a:cubicBezTo>
                    <a:pt x="505947" y="62427"/>
                    <a:pt x="503497" y="66241"/>
                    <a:pt x="499883" y="68969"/>
                  </a:cubicBezTo>
                  <a:cubicBezTo>
                    <a:pt x="496269" y="71697"/>
                    <a:pt x="491700" y="73061"/>
                    <a:pt x="486159" y="73061"/>
                  </a:cubicBezTo>
                  <a:cubicBezTo>
                    <a:pt x="479178" y="73061"/>
                    <a:pt x="473599" y="70896"/>
                    <a:pt x="469423" y="66565"/>
                  </a:cubicBezTo>
                  <a:cubicBezTo>
                    <a:pt x="465331" y="62227"/>
                    <a:pt x="463281" y="56170"/>
                    <a:pt x="463281" y="48380"/>
                  </a:cubicBezTo>
                  <a:cubicBezTo>
                    <a:pt x="463281" y="40358"/>
                    <a:pt x="465369" y="34132"/>
                    <a:pt x="469546" y="29717"/>
                  </a:cubicBezTo>
                  <a:cubicBezTo>
                    <a:pt x="473715" y="25224"/>
                    <a:pt x="479093" y="22974"/>
                    <a:pt x="485674" y="22974"/>
                  </a:cubicBezTo>
                  <a:cubicBezTo>
                    <a:pt x="492100" y="22974"/>
                    <a:pt x="497317" y="25147"/>
                    <a:pt x="501332" y="29478"/>
                  </a:cubicBezTo>
                  <a:cubicBezTo>
                    <a:pt x="505423" y="33816"/>
                    <a:pt x="507465" y="39950"/>
                    <a:pt x="507465" y="47902"/>
                  </a:cubicBezTo>
                  <a:cubicBezTo>
                    <a:pt x="507465" y="48380"/>
                    <a:pt x="507465" y="49104"/>
                    <a:pt x="507465" y="50067"/>
                  </a:cubicBezTo>
                  <a:lnTo>
                    <a:pt x="471711" y="50067"/>
                  </a:lnTo>
                  <a:cubicBezTo>
                    <a:pt x="472035" y="55361"/>
                    <a:pt x="473514" y="59422"/>
                    <a:pt x="476165" y="62227"/>
                  </a:cubicBezTo>
                  <a:cubicBezTo>
                    <a:pt x="478816" y="64955"/>
                    <a:pt x="482145" y="66318"/>
                    <a:pt x="486159" y="66318"/>
                  </a:cubicBezTo>
                  <a:cubicBezTo>
                    <a:pt x="489126" y="66318"/>
                    <a:pt x="491653" y="65556"/>
                    <a:pt x="493742" y="64030"/>
                  </a:cubicBezTo>
                  <a:cubicBezTo>
                    <a:pt x="495907" y="62427"/>
                    <a:pt x="497594" y="59938"/>
                    <a:pt x="498796" y="56571"/>
                  </a:cubicBezTo>
                  <a:close/>
                  <a:moveTo>
                    <a:pt x="472189" y="43448"/>
                  </a:moveTo>
                  <a:lnTo>
                    <a:pt x="498920" y="43448"/>
                  </a:lnTo>
                  <a:cubicBezTo>
                    <a:pt x="498596" y="39349"/>
                    <a:pt x="497594" y="36305"/>
                    <a:pt x="495907" y="34294"/>
                  </a:cubicBezTo>
                  <a:cubicBezTo>
                    <a:pt x="493264" y="31165"/>
                    <a:pt x="489889" y="29601"/>
                    <a:pt x="485797" y="29601"/>
                  </a:cubicBezTo>
                  <a:cubicBezTo>
                    <a:pt x="482021" y="29601"/>
                    <a:pt x="478854" y="30842"/>
                    <a:pt x="476288" y="33331"/>
                  </a:cubicBezTo>
                  <a:cubicBezTo>
                    <a:pt x="473799" y="35820"/>
                    <a:pt x="472435" y="39195"/>
                    <a:pt x="472189" y="43448"/>
                  </a:cubicBezTo>
                  <a:close/>
                  <a:moveTo>
                    <a:pt x="540098" y="48018"/>
                  </a:moveTo>
                  <a:cubicBezTo>
                    <a:pt x="540098" y="39110"/>
                    <a:pt x="542549" y="32529"/>
                    <a:pt x="547442" y="28276"/>
                  </a:cubicBezTo>
                  <a:cubicBezTo>
                    <a:pt x="551534" y="24747"/>
                    <a:pt x="556550" y="22974"/>
                    <a:pt x="562491" y="22974"/>
                  </a:cubicBezTo>
                  <a:cubicBezTo>
                    <a:pt x="569072" y="22974"/>
                    <a:pt x="574450" y="25147"/>
                    <a:pt x="578627" y="29478"/>
                  </a:cubicBezTo>
                  <a:cubicBezTo>
                    <a:pt x="582880" y="33731"/>
                    <a:pt x="585007" y="39673"/>
                    <a:pt x="585007" y="47301"/>
                  </a:cubicBezTo>
                  <a:cubicBezTo>
                    <a:pt x="585007" y="53481"/>
                    <a:pt x="584082" y="58335"/>
                    <a:pt x="582241" y="61865"/>
                  </a:cubicBezTo>
                  <a:cubicBezTo>
                    <a:pt x="580391" y="65401"/>
                    <a:pt x="577663" y="68168"/>
                    <a:pt x="574049" y="70171"/>
                  </a:cubicBezTo>
                  <a:cubicBezTo>
                    <a:pt x="570520" y="72098"/>
                    <a:pt x="566667" y="73061"/>
                    <a:pt x="562491" y="73061"/>
                  </a:cubicBezTo>
                  <a:cubicBezTo>
                    <a:pt x="555833" y="73061"/>
                    <a:pt x="550409" y="70934"/>
                    <a:pt x="546240" y="66681"/>
                  </a:cubicBezTo>
                  <a:cubicBezTo>
                    <a:pt x="542140" y="62350"/>
                    <a:pt x="540098" y="56124"/>
                    <a:pt x="540098" y="48018"/>
                  </a:cubicBezTo>
                  <a:close/>
                  <a:moveTo>
                    <a:pt x="548405" y="48018"/>
                  </a:moveTo>
                  <a:cubicBezTo>
                    <a:pt x="548405" y="54121"/>
                    <a:pt x="549730" y="58698"/>
                    <a:pt x="552381" y="61749"/>
                  </a:cubicBezTo>
                  <a:cubicBezTo>
                    <a:pt x="555109" y="64793"/>
                    <a:pt x="558476" y="66318"/>
                    <a:pt x="562491" y="66318"/>
                  </a:cubicBezTo>
                  <a:cubicBezTo>
                    <a:pt x="566583" y="66318"/>
                    <a:pt x="569958" y="64793"/>
                    <a:pt x="572609" y="61749"/>
                  </a:cubicBezTo>
                  <a:cubicBezTo>
                    <a:pt x="575252" y="58698"/>
                    <a:pt x="576577" y="54043"/>
                    <a:pt x="576577" y="47779"/>
                  </a:cubicBezTo>
                  <a:cubicBezTo>
                    <a:pt x="576577" y="41838"/>
                    <a:pt x="575213" y="37345"/>
                    <a:pt x="572485" y="34294"/>
                  </a:cubicBezTo>
                  <a:cubicBezTo>
                    <a:pt x="569835" y="31242"/>
                    <a:pt x="566506" y="29717"/>
                    <a:pt x="562491" y="29717"/>
                  </a:cubicBezTo>
                  <a:cubicBezTo>
                    <a:pt x="558476" y="29717"/>
                    <a:pt x="555109" y="31242"/>
                    <a:pt x="552381" y="34294"/>
                  </a:cubicBezTo>
                  <a:cubicBezTo>
                    <a:pt x="549730" y="37268"/>
                    <a:pt x="548405" y="41838"/>
                    <a:pt x="548405" y="48018"/>
                  </a:cubicBezTo>
                  <a:close/>
                  <a:moveTo>
                    <a:pt x="598969" y="71982"/>
                  </a:moveTo>
                  <a:lnTo>
                    <a:pt x="598969" y="30318"/>
                  </a:lnTo>
                  <a:lnTo>
                    <a:pt x="591749" y="30318"/>
                  </a:lnTo>
                  <a:lnTo>
                    <a:pt x="591749" y="24061"/>
                  </a:lnTo>
                  <a:lnTo>
                    <a:pt x="598969" y="24061"/>
                  </a:lnTo>
                  <a:lnTo>
                    <a:pt x="598969" y="18883"/>
                  </a:lnTo>
                  <a:cubicBezTo>
                    <a:pt x="598969" y="15669"/>
                    <a:pt x="599254" y="13304"/>
                    <a:pt x="599817" y="11778"/>
                  </a:cubicBezTo>
                  <a:cubicBezTo>
                    <a:pt x="600618" y="9613"/>
                    <a:pt x="601982" y="7887"/>
                    <a:pt x="603909" y="6600"/>
                  </a:cubicBezTo>
                  <a:cubicBezTo>
                    <a:pt x="605920" y="5321"/>
                    <a:pt x="608686" y="4674"/>
                    <a:pt x="612215" y="4674"/>
                  </a:cubicBezTo>
                  <a:cubicBezTo>
                    <a:pt x="614543" y="4674"/>
                    <a:pt x="617070" y="4959"/>
                    <a:pt x="619805" y="5521"/>
                  </a:cubicBezTo>
                  <a:lnTo>
                    <a:pt x="618596" y="12502"/>
                  </a:lnTo>
                  <a:cubicBezTo>
                    <a:pt x="616916" y="12264"/>
                    <a:pt x="615305" y="12140"/>
                    <a:pt x="613780" y="12140"/>
                  </a:cubicBezTo>
                  <a:cubicBezTo>
                    <a:pt x="611291" y="12140"/>
                    <a:pt x="609526" y="12664"/>
                    <a:pt x="608486" y="13704"/>
                  </a:cubicBezTo>
                  <a:cubicBezTo>
                    <a:pt x="607523" y="14752"/>
                    <a:pt x="607037" y="16717"/>
                    <a:pt x="607037" y="19607"/>
                  </a:cubicBezTo>
                  <a:lnTo>
                    <a:pt x="607037" y="24061"/>
                  </a:lnTo>
                  <a:lnTo>
                    <a:pt x="616430" y="24061"/>
                  </a:lnTo>
                  <a:lnTo>
                    <a:pt x="616430" y="30318"/>
                  </a:lnTo>
                  <a:lnTo>
                    <a:pt x="607037" y="30318"/>
                  </a:lnTo>
                  <a:lnTo>
                    <a:pt x="607037" y="71982"/>
                  </a:lnTo>
                  <a:lnTo>
                    <a:pt x="598969" y="71982"/>
                  </a:lnTo>
                  <a:close/>
                  <a:moveTo>
                    <a:pt x="643277" y="71982"/>
                  </a:moveTo>
                  <a:lnTo>
                    <a:pt x="643277" y="24061"/>
                  </a:lnTo>
                  <a:lnTo>
                    <a:pt x="650505" y="24061"/>
                  </a:lnTo>
                  <a:lnTo>
                    <a:pt x="650505" y="30803"/>
                  </a:lnTo>
                  <a:cubicBezTo>
                    <a:pt x="654034" y="25587"/>
                    <a:pt x="659135" y="22974"/>
                    <a:pt x="665793" y="22974"/>
                  </a:cubicBezTo>
                  <a:cubicBezTo>
                    <a:pt x="668682" y="22974"/>
                    <a:pt x="671333" y="23498"/>
                    <a:pt x="673745" y="24539"/>
                  </a:cubicBezTo>
                  <a:cubicBezTo>
                    <a:pt x="676234" y="25587"/>
                    <a:pt x="678075" y="26951"/>
                    <a:pt x="679277" y="28638"/>
                  </a:cubicBezTo>
                  <a:cubicBezTo>
                    <a:pt x="680487" y="30318"/>
                    <a:pt x="681327" y="32290"/>
                    <a:pt x="681805" y="34533"/>
                  </a:cubicBezTo>
                  <a:cubicBezTo>
                    <a:pt x="682051" y="36058"/>
                    <a:pt x="682167" y="38709"/>
                    <a:pt x="682167" y="42485"/>
                  </a:cubicBezTo>
                  <a:lnTo>
                    <a:pt x="682167" y="71982"/>
                  </a:lnTo>
                  <a:lnTo>
                    <a:pt x="674099" y="71982"/>
                  </a:lnTo>
                  <a:lnTo>
                    <a:pt x="674099" y="42839"/>
                  </a:lnTo>
                  <a:cubicBezTo>
                    <a:pt x="674099" y="39472"/>
                    <a:pt x="673783" y="36983"/>
                    <a:pt x="673136" y="35380"/>
                  </a:cubicBezTo>
                  <a:cubicBezTo>
                    <a:pt x="672496" y="33770"/>
                    <a:pt x="671371" y="32491"/>
                    <a:pt x="669769" y="31528"/>
                  </a:cubicBezTo>
                  <a:cubicBezTo>
                    <a:pt x="668166" y="30480"/>
                    <a:pt x="666278" y="29963"/>
                    <a:pt x="664113" y="29963"/>
                  </a:cubicBezTo>
                  <a:cubicBezTo>
                    <a:pt x="660661" y="29963"/>
                    <a:pt x="657648" y="31081"/>
                    <a:pt x="655082" y="33331"/>
                  </a:cubicBezTo>
                  <a:cubicBezTo>
                    <a:pt x="652593" y="35496"/>
                    <a:pt x="651345" y="39634"/>
                    <a:pt x="651345" y="45729"/>
                  </a:cubicBezTo>
                  <a:lnTo>
                    <a:pt x="651345" y="71982"/>
                  </a:lnTo>
                  <a:lnTo>
                    <a:pt x="643277" y="71982"/>
                  </a:lnTo>
                  <a:close/>
                  <a:moveTo>
                    <a:pt x="729965" y="56571"/>
                  </a:moveTo>
                  <a:lnTo>
                    <a:pt x="738395" y="57534"/>
                  </a:lnTo>
                  <a:cubicBezTo>
                    <a:pt x="737116" y="62427"/>
                    <a:pt x="734665" y="66241"/>
                    <a:pt x="731051" y="68969"/>
                  </a:cubicBezTo>
                  <a:cubicBezTo>
                    <a:pt x="727438" y="71697"/>
                    <a:pt x="722868" y="73061"/>
                    <a:pt x="717328" y="73061"/>
                  </a:cubicBezTo>
                  <a:cubicBezTo>
                    <a:pt x="710346" y="73061"/>
                    <a:pt x="704768" y="70896"/>
                    <a:pt x="700591" y="66565"/>
                  </a:cubicBezTo>
                  <a:cubicBezTo>
                    <a:pt x="696499" y="62227"/>
                    <a:pt x="694450" y="56170"/>
                    <a:pt x="694450" y="48380"/>
                  </a:cubicBezTo>
                  <a:cubicBezTo>
                    <a:pt x="694450" y="40358"/>
                    <a:pt x="696538" y="34132"/>
                    <a:pt x="700714" y="29717"/>
                  </a:cubicBezTo>
                  <a:cubicBezTo>
                    <a:pt x="704883" y="25224"/>
                    <a:pt x="710262" y="22974"/>
                    <a:pt x="716842" y="22974"/>
                  </a:cubicBezTo>
                  <a:cubicBezTo>
                    <a:pt x="723269" y="22974"/>
                    <a:pt x="728485" y="25147"/>
                    <a:pt x="732500" y="29478"/>
                  </a:cubicBezTo>
                  <a:cubicBezTo>
                    <a:pt x="736592" y="33816"/>
                    <a:pt x="738634" y="39950"/>
                    <a:pt x="738634" y="47902"/>
                  </a:cubicBezTo>
                  <a:cubicBezTo>
                    <a:pt x="738634" y="48380"/>
                    <a:pt x="738634" y="49104"/>
                    <a:pt x="738634" y="50067"/>
                  </a:cubicBezTo>
                  <a:lnTo>
                    <a:pt x="702880" y="50067"/>
                  </a:lnTo>
                  <a:cubicBezTo>
                    <a:pt x="703203" y="55361"/>
                    <a:pt x="704683" y="59422"/>
                    <a:pt x="707334" y="62227"/>
                  </a:cubicBezTo>
                  <a:cubicBezTo>
                    <a:pt x="709984" y="64955"/>
                    <a:pt x="713313" y="66318"/>
                    <a:pt x="717328" y="66318"/>
                  </a:cubicBezTo>
                  <a:cubicBezTo>
                    <a:pt x="720294" y="66318"/>
                    <a:pt x="722822" y="65556"/>
                    <a:pt x="724910" y="64030"/>
                  </a:cubicBezTo>
                  <a:cubicBezTo>
                    <a:pt x="727075" y="62427"/>
                    <a:pt x="728763" y="59938"/>
                    <a:pt x="729965" y="56571"/>
                  </a:cubicBezTo>
                  <a:close/>
                  <a:moveTo>
                    <a:pt x="703357" y="43448"/>
                  </a:moveTo>
                  <a:lnTo>
                    <a:pt x="730088" y="43448"/>
                  </a:lnTo>
                  <a:cubicBezTo>
                    <a:pt x="729765" y="39349"/>
                    <a:pt x="728763" y="36305"/>
                    <a:pt x="727075" y="34294"/>
                  </a:cubicBezTo>
                  <a:cubicBezTo>
                    <a:pt x="724432" y="31165"/>
                    <a:pt x="721057" y="29601"/>
                    <a:pt x="716966" y="29601"/>
                  </a:cubicBezTo>
                  <a:cubicBezTo>
                    <a:pt x="713190" y="29601"/>
                    <a:pt x="710023" y="30842"/>
                    <a:pt x="707457" y="33331"/>
                  </a:cubicBezTo>
                  <a:cubicBezTo>
                    <a:pt x="704968" y="35820"/>
                    <a:pt x="703604" y="39195"/>
                    <a:pt x="703357" y="43448"/>
                  </a:cubicBezTo>
                  <a:close/>
                  <a:moveTo>
                    <a:pt x="768855" y="64754"/>
                  </a:moveTo>
                  <a:lnTo>
                    <a:pt x="770065" y="71859"/>
                  </a:lnTo>
                  <a:cubicBezTo>
                    <a:pt x="767738" y="72344"/>
                    <a:pt x="765688" y="72583"/>
                    <a:pt x="763924" y="72583"/>
                  </a:cubicBezTo>
                  <a:cubicBezTo>
                    <a:pt x="760949" y="72583"/>
                    <a:pt x="758661" y="72144"/>
                    <a:pt x="757058" y="71258"/>
                  </a:cubicBezTo>
                  <a:cubicBezTo>
                    <a:pt x="755455" y="70295"/>
                    <a:pt x="754292" y="69054"/>
                    <a:pt x="753567" y="67528"/>
                  </a:cubicBezTo>
                  <a:cubicBezTo>
                    <a:pt x="752928" y="66003"/>
                    <a:pt x="752604" y="62789"/>
                    <a:pt x="752604" y="57896"/>
                  </a:cubicBezTo>
                  <a:lnTo>
                    <a:pt x="752604" y="30318"/>
                  </a:lnTo>
                  <a:lnTo>
                    <a:pt x="746702" y="30318"/>
                  </a:lnTo>
                  <a:lnTo>
                    <a:pt x="746702" y="24061"/>
                  </a:lnTo>
                  <a:lnTo>
                    <a:pt x="752604" y="24061"/>
                  </a:lnTo>
                  <a:lnTo>
                    <a:pt x="752604" y="12140"/>
                  </a:lnTo>
                  <a:lnTo>
                    <a:pt x="760672" y="7324"/>
                  </a:lnTo>
                  <a:lnTo>
                    <a:pt x="760672" y="24061"/>
                  </a:lnTo>
                  <a:lnTo>
                    <a:pt x="768855" y="24061"/>
                  </a:lnTo>
                  <a:lnTo>
                    <a:pt x="768855" y="30318"/>
                  </a:lnTo>
                  <a:lnTo>
                    <a:pt x="760672" y="30318"/>
                  </a:lnTo>
                  <a:lnTo>
                    <a:pt x="760672" y="58374"/>
                  </a:lnTo>
                  <a:cubicBezTo>
                    <a:pt x="760672" y="60701"/>
                    <a:pt x="760787" y="62188"/>
                    <a:pt x="761034" y="62828"/>
                  </a:cubicBezTo>
                  <a:cubicBezTo>
                    <a:pt x="761350" y="63475"/>
                    <a:pt x="761835" y="63991"/>
                    <a:pt x="762475" y="64392"/>
                  </a:cubicBezTo>
                  <a:cubicBezTo>
                    <a:pt x="763122" y="64793"/>
                    <a:pt x="764039" y="64993"/>
                    <a:pt x="765249" y="64993"/>
                  </a:cubicBezTo>
                  <a:cubicBezTo>
                    <a:pt x="766212" y="64993"/>
                    <a:pt x="767414" y="64916"/>
                    <a:pt x="768855" y="64754"/>
                  </a:cubicBezTo>
                  <a:close/>
                  <a:moveTo>
                    <a:pt x="783064" y="71982"/>
                  </a:moveTo>
                  <a:lnTo>
                    <a:pt x="768377" y="24061"/>
                  </a:lnTo>
                  <a:lnTo>
                    <a:pt x="776807" y="24061"/>
                  </a:lnTo>
                  <a:lnTo>
                    <a:pt x="784390" y="51755"/>
                  </a:lnTo>
                  <a:lnTo>
                    <a:pt x="787279" y="61988"/>
                  </a:lnTo>
                  <a:cubicBezTo>
                    <a:pt x="787441" y="61502"/>
                    <a:pt x="788281" y="58212"/>
                    <a:pt x="789807" y="52117"/>
                  </a:cubicBezTo>
                  <a:lnTo>
                    <a:pt x="797389" y="24061"/>
                  </a:lnTo>
                  <a:lnTo>
                    <a:pt x="805703" y="24061"/>
                  </a:lnTo>
                  <a:lnTo>
                    <a:pt x="812924" y="51870"/>
                  </a:lnTo>
                  <a:lnTo>
                    <a:pt x="815336" y="61025"/>
                  </a:lnTo>
                  <a:lnTo>
                    <a:pt x="818102" y="51755"/>
                  </a:lnTo>
                  <a:lnTo>
                    <a:pt x="826285" y="24061"/>
                  </a:lnTo>
                  <a:lnTo>
                    <a:pt x="834237" y="24061"/>
                  </a:lnTo>
                  <a:lnTo>
                    <a:pt x="819188" y="71982"/>
                  </a:lnTo>
                  <a:lnTo>
                    <a:pt x="810758" y="71982"/>
                  </a:lnTo>
                  <a:lnTo>
                    <a:pt x="803168" y="43202"/>
                  </a:lnTo>
                  <a:lnTo>
                    <a:pt x="801242" y="35134"/>
                  </a:lnTo>
                  <a:lnTo>
                    <a:pt x="791610" y="71982"/>
                  </a:lnTo>
                  <a:lnTo>
                    <a:pt x="783064" y="71982"/>
                  </a:lnTo>
                  <a:close/>
                  <a:moveTo>
                    <a:pt x="840618" y="48018"/>
                  </a:moveTo>
                  <a:cubicBezTo>
                    <a:pt x="840618" y="39110"/>
                    <a:pt x="843068" y="32529"/>
                    <a:pt x="847961" y="28276"/>
                  </a:cubicBezTo>
                  <a:cubicBezTo>
                    <a:pt x="852053" y="24747"/>
                    <a:pt x="857069" y="22974"/>
                    <a:pt x="863010" y="22974"/>
                  </a:cubicBezTo>
                  <a:cubicBezTo>
                    <a:pt x="869591" y="22974"/>
                    <a:pt x="874969" y="25147"/>
                    <a:pt x="879146" y="29478"/>
                  </a:cubicBezTo>
                  <a:cubicBezTo>
                    <a:pt x="883399" y="33731"/>
                    <a:pt x="885526" y="39673"/>
                    <a:pt x="885526" y="47301"/>
                  </a:cubicBezTo>
                  <a:cubicBezTo>
                    <a:pt x="885526" y="53481"/>
                    <a:pt x="884601" y="58335"/>
                    <a:pt x="882760" y="61865"/>
                  </a:cubicBezTo>
                  <a:cubicBezTo>
                    <a:pt x="880910" y="65401"/>
                    <a:pt x="878182" y="68168"/>
                    <a:pt x="874569" y="70171"/>
                  </a:cubicBezTo>
                  <a:cubicBezTo>
                    <a:pt x="871039" y="72098"/>
                    <a:pt x="867187" y="73061"/>
                    <a:pt x="863010" y="73061"/>
                  </a:cubicBezTo>
                  <a:cubicBezTo>
                    <a:pt x="856352" y="73061"/>
                    <a:pt x="850928" y="70934"/>
                    <a:pt x="846759" y="66681"/>
                  </a:cubicBezTo>
                  <a:cubicBezTo>
                    <a:pt x="842660" y="62350"/>
                    <a:pt x="840618" y="56124"/>
                    <a:pt x="840618" y="48018"/>
                  </a:cubicBezTo>
                  <a:close/>
                  <a:moveTo>
                    <a:pt x="848924" y="48018"/>
                  </a:moveTo>
                  <a:cubicBezTo>
                    <a:pt x="848924" y="54121"/>
                    <a:pt x="850250" y="58698"/>
                    <a:pt x="852900" y="61749"/>
                  </a:cubicBezTo>
                  <a:cubicBezTo>
                    <a:pt x="855628" y="64793"/>
                    <a:pt x="858996" y="66318"/>
                    <a:pt x="863010" y="66318"/>
                  </a:cubicBezTo>
                  <a:cubicBezTo>
                    <a:pt x="867102" y="66318"/>
                    <a:pt x="870477" y="64793"/>
                    <a:pt x="873128" y="61749"/>
                  </a:cubicBezTo>
                  <a:cubicBezTo>
                    <a:pt x="875771" y="58698"/>
                    <a:pt x="877096" y="54043"/>
                    <a:pt x="877096" y="47779"/>
                  </a:cubicBezTo>
                  <a:cubicBezTo>
                    <a:pt x="877096" y="41838"/>
                    <a:pt x="875732" y="37345"/>
                    <a:pt x="873004" y="34294"/>
                  </a:cubicBezTo>
                  <a:cubicBezTo>
                    <a:pt x="870354" y="31242"/>
                    <a:pt x="867025" y="29717"/>
                    <a:pt x="863010" y="29717"/>
                  </a:cubicBezTo>
                  <a:cubicBezTo>
                    <a:pt x="858996" y="29717"/>
                    <a:pt x="855628" y="31242"/>
                    <a:pt x="852900" y="34294"/>
                  </a:cubicBezTo>
                  <a:cubicBezTo>
                    <a:pt x="850250" y="37268"/>
                    <a:pt x="848924" y="41838"/>
                    <a:pt x="848924" y="48018"/>
                  </a:cubicBezTo>
                  <a:close/>
                  <a:moveTo>
                    <a:pt x="897447" y="71982"/>
                  </a:moveTo>
                  <a:lnTo>
                    <a:pt x="897447" y="24061"/>
                  </a:lnTo>
                  <a:lnTo>
                    <a:pt x="904790" y="24061"/>
                  </a:lnTo>
                  <a:lnTo>
                    <a:pt x="904790" y="31281"/>
                  </a:lnTo>
                  <a:cubicBezTo>
                    <a:pt x="906639" y="27914"/>
                    <a:pt x="908319" y="25710"/>
                    <a:pt x="909845" y="24662"/>
                  </a:cubicBezTo>
                  <a:cubicBezTo>
                    <a:pt x="911455" y="23537"/>
                    <a:pt x="913220" y="22974"/>
                    <a:pt x="915146" y="22974"/>
                  </a:cubicBezTo>
                  <a:cubicBezTo>
                    <a:pt x="917874" y="22974"/>
                    <a:pt x="920640" y="23822"/>
                    <a:pt x="923453" y="25502"/>
                  </a:cubicBezTo>
                  <a:lnTo>
                    <a:pt x="920679" y="33092"/>
                  </a:lnTo>
                  <a:cubicBezTo>
                    <a:pt x="918676" y="31890"/>
                    <a:pt x="916711" y="31281"/>
                    <a:pt x="914784" y="31281"/>
                  </a:cubicBezTo>
                  <a:cubicBezTo>
                    <a:pt x="912935" y="31281"/>
                    <a:pt x="911293" y="31844"/>
                    <a:pt x="909845" y="32969"/>
                  </a:cubicBezTo>
                  <a:cubicBezTo>
                    <a:pt x="908481" y="34017"/>
                    <a:pt x="907518" y="35496"/>
                    <a:pt x="906955" y="37422"/>
                  </a:cubicBezTo>
                  <a:cubicBezTo>
                    <a:pt x="905992" y="40312"/>
                    <a:pt x="905514" y="43448"/>
                    <a:pt x="905514" y="46816"/>
                  </a:cubicBezTo>
                  <a:lnTo>
                    <a:pt x="905514" y="71982"/>
                  </a:lnTo>
                  <a:lnTo>
                    <a:pt x="897447" y="71982"/>
                  </a:lnTo>
                  <a:close/>
                  <a:moveTo>
                    <a:pt x="928385" y="71982"/>
                  </a:moveTo>
                  <a:lnTo>
                    <a:pt x="928385" y="5760"/>
                  </a:lnTo>
                  <a:lnTo>
                    <a:pt x="936576" y="5760"/>
                  </a:lnTo>
                  <a:lnTo>
                    <a:pt x="936576" y="43564"/>
                  </a:lnTo>
                  <a:lnTo>
                    <a:pt x="955716" y="24061"/>
                  </a:lnTo>
                  <a:lnTo>
                    <a:pt x="966312" y="24061"/>
                  </a:lnTo>
                  <a:lnTo>
                    <a:pt x="947895" y="41761"/>
                  </a:lnTo>
                  <a:lnTo>
                    <a:pt x="968122" y="71982"/>
                  </a:lnTo>
                  <a:lnTo>
                    <a:pt x="958128" y="71982"/>
                  </a:lnTo>
                  <a:lnTo>
                    <a:pt x="942232" y="47417"/>
                  </a:lnTo>
                  <a:lnTo>
                    <a:pt x="936576" y="52957"/>
                  </a:lnTo>
                  <a:lnTo>
                    <a:pt x="936576" y="71982"/>
                  </a:lnTo>
                  <a:lnTo>
                    <a:pt x="928385" y="71982"/>
                  </a:lnTo>
                  <a:close/>
                </a:path>
              </a:pathLst>
            </a:custGeom>
            <a:solidFill>
              <a:srgbClr val="757575"/>
            </a:solidFill>
            <a:ln w="7703" cap="sq">
              <a:noFill/>
              <a:prstDash val="solid"/>
              <a:miter/>
            </a:ln>
          </p:spPr>
          <p:txBody>
            <a:bodyPr rtlCol="0" anchor="ctr"/>
            <a:lstStyle/>
            <a:p>
              <a:endParaRPr lang="en-US">
                <a:noFill/>
              </a:endParaRPr>
            </a:p>
          </p:txBody>
        </p:sp>
        <p:sp>
          <p:nvSpPr>
            <p:cNvPr id="1228" name="Freeform: Shape 1227">
              <a:extLst>
                <a:ext uri="{FF2B5EF4-FFF2-40B4-BE49-F238E27FC236}">
                  <a16:creationId xmlns:a16="http://schemas.microsoft.com/office/drawing/2014/main" id="{B223F568-C415-4435-B6A7-23EDB913A774}"/>
                </a:ext>
              </a:extLst>
            </p:cNvPr>
            <p:cNvSpPr/>
            <p:nvPr/>
          </p:nvSpPr>
          <p:spPr>
            <a:xfrm>
              <a:off x="3520477" y="1289647"/>
              <a:ext cx="755151" cy="92467"/>
            </a:xfrm>
            <a:custGeom>
              <a:avLst/>
              <a:gdLst>
                <a:gd name="connsiteX0" fmla="*/ 22250 w 755150"/>
                <a:gd name="connsiteY0" fmla="*/ 70888 h 92467"/>
                <a:gd name="connsiteX1" fmla="*/ 4674 w 755150"/>
                <a:gd name="connsiteY1" fmla="*/ 4674 h 92467"/>
                <a:gd name="connsiteX2" fmla="*/ 13704 w 755150"/>
                <a:gd name="connsiteY2" fmla="*/ 4674 h 92467"/>
                <a:gd name="connsiteX3" fmla="*/ 23822 w 755150"/>
                <a:gd name="connsiteY3" fmla="*/ 48133 h 92467"/>
                <a:gd name="connsiteX4" fmla="*/ 26588 w 755150"/>
                <a:gd name="connsiteY4" fmla="*/ 61618 h 92467"/>
                <a:gd name="connsiteX5" fmla="*/ 29601 w 755150"/>
                <a:gd name="connsiteY5" fmla="*/ 49343 h 92467"/>
                <a:gd name="connsiteX6" fmla="*/ 42123 w 755150"/>
                <a:gd name="connsiteY6" fmla="*/ 4674 h 92467"/>
                <a:gd name="connsiteX7" fmla="*/ 52718 w 755150"/>
                <a:gd name="connsiteY7" fmla="*/ 4674 h 92467"/>
                <a:gd name="connsiteX8" fmla="*/ 62227 w 755150"/>
                <a:gd name="connsiteY8" fmla="*/ 38139 h 92467"/>
                <a:gd name="connsiteX9" fmla="*/ 67405 w 755150"/>
                <a:gd name="connsiteY9" fmla="*/ 61618 h 92467"/>
                <a:gd name="connsiteX10" fmla="*/ 70657 w 755150"/>
                <a:gd name="connsiteY10" fmla="*/ 47170 h 92467"/>
                <a:gd name="connsiteX11" fmla="*/ 81005 w 755150"/>
                <a:gd name="connsiteY11" fmla="*/ 4674 h 92467"/>
                <a:gd name="connsiteX12" fmla="*/ 89797 w 755150"/>
                <a:gd name="connsiteY12" fmla="*/ 4674 h 92467"/>
                <a:gd name="connsiteX13" fmla="*/ 71736 w 755150"/>
                <a:gd name="connsiteY13" fmla="*/ 70888 h 92467"/>
                <a:gd name="connsiteX14" fmla="*/ 63190 w 755150"/>
                <a:gd name="connsiteY14" fmla="*/ 70888 h 92467"/>
                <a:gd name="connsiteX15" fmla="*/ 49343 w 755150"/>
                <a:gd name="connsiteY15" fmla="*/ 20447 h 92467"/>
                <a:gd name="connsiteX16" fmla="*/ 47178 w 755150"/>
                <a:gd name="connsiteY16" fmla="*/ 12741 h 92467"/>
                <a:gd name="connsiteX17" fmla="*/ 45251 w 755150"/>
                <a:gd name="connsiteY17" fmla="*/ 20447 h 92467"/>
                <a:gd name="connsiteX18" fmla="*/ 31281 w 755150"/>
                <a:gd name="connsiteY18" fmla="*/ 70888 h 92467"/>
                <a:gd name="connsiteX19" fmla="*/ 22250 w 755150"/>
                <a:gd name="connsiteY19" fmla="*/ 70888 h 92467"/>
                <a:gd name="connsiteX20" fmla="*/ 94490 w 755150"/>
                <a:gd name="connsiteY20" fmla="*/ 14059 h 92467"/>
                <a:gd name="connsiteX21" fmla="*/ 94490 w 755150"/>
                <a:gd name="connsiteY21" fmla="*/ 4674 h 92467"/>
                <a:gd name="connsiteX22" fmla="*/ 102681 w 755150"/>
                <a:gd name="connsiteY22" fmla="*/ 4674 h 92467"/>
                <a:gd name="connsiteX23" fmla="*/ 102681 w 755150"/>
                <a:gd name="connsiteY23" fmla="*/ 14059 h 92467"/>
                <a:gd name="connsiteX24" fmla="*/ 94490 w 755150"/>
                <a:gd name="connsiteY24" fmla="*/ 14059 h 92467"/>
                <a:gd name="connsiteX25" fmla="*/ 94490 w 755150"/>
                <a:gd name="connsiteY25" fmla="*/ 70888 h 92467"/>
                <a:gd name="connsiteX26" fmla="*/ 94490 w 755150"/>
                <a:gd name="connsiteY26" fmla="*/ 22974 h 92467"/>
                <a:gd name="connsiteX27" fmla="*/ 102681 w 755150"/>
                <a:gd name="connsiteY27" fmla="*/ 22974 h 92467"/>
                <a:gd name="connsiteX28" fmla="*/ 102681 w 755150"/>
                <a:gd name="connsiteY28" fmla="*/ 70888 h 92467"/>
                <a:gd name="connsiteX29" fmla="*/ 94490 w 755150"/>
                <a:gd name="connsiteY29" fmla="*/ 70888 h 92467"/>
                <a:gd name="connsiteX30" fmla="*/ 117607 w 755150"/>
                <a:gd name="connsiteY30" fmla="*/ 70888 h 92467"/>
                <a:gd name="connsiteX31" fmla="*/ 117607 w 755150"/>
                <a:gd name="connsiteY31" fmla="*/ 22974 h 92467"/>
                <a:gd name="connsiteX32" fmla="*/ 124835 w 755150"/>
                <a:gd name="connsiteY32" fmla="*/ 22974 h 92467"/>
                <a:gd name="connsiteX33" fmla="*/ 124835 w 755150"/>
                <a:gd name="connsiteY33" fmla="*/ 29717 h 92467"/>
                <a:gd name="connsiteX34" fmla="*/ 140123 w 755150"/>
                <a:gd name="connsiteY34" fmla="*/ 21888 h 92467"/>
                <a:gd name="connsiteX35" fmla="*/ 148075 w 755150"/>
                <a:gd name="connsiteY35" fmla="*/ 23452 h 92467"/>
                <a:gd name="connsiteX36" fmla="*/ 153608 w 755150"/>
                <a:gd name="connsiteY36" fmla="*/ 27544 h 92467"/>
                <a:gd name="connsiteX37" fmla="*/ 156135 w 755150"/>
                <a:gd name="connsiteY37" fmla="*/ 33446 h 92467"/>
                <a:gd name="connsiteX38" fmla="*/ 156497 w 755150"/>
                <a:gd name="connsiteY38" fmla="*/ 41391 h 92467"/>
                <a:gd name="connsiteX39" fmla="*/ 156497 w 755150"/>
                <a:gd name="connsiteY39" fmla="*/ 70888 h 92467"/>
                <a:gd name="connsiteX40" fmla="*/ 148429 w 755150"/>
                <a:gd name="connsiteY40" fmla="*/ 70888 h 92467"/>
                <a:gd name="connsiteX41" fmla="*/ 148429 w 755150"/>
                <a:gd name="connsiteY41" fmla="*/ 41753 h 92467"/>
                <a:gd name="connsiteX42" fmla="*/ 147466 w 755150"/>
                <a:gd name="connsiteY42" fmla="*/ 34286 h 92467"/>
                <a:gd name="connsiteX43" fmla="*/ 144099 w 755150"/>
                <a:gd name="connsiteY43" fmla="*/ 30433 h 92467"/>
                <a:gd name="connsiteX44" fmla="*/ 138443 w 755150"/>
                <a:gd name="connsiteY44" fmla="*/ 28869 h 92467"/>
                <a:gd name="connsiteX45" fmla="*/ 129412 w 755150"/>
                <a:gd name="connsiteY45" fmla="*/ 32244 h 92467"/>
                <a:gd name="connsiteX46" fmla="*/ 125675 w 755150"/>
                <a:gd name="connsiteY46" fmla="*/ 44643 h 92467"/>
                <a:gd name="connsiteX47" fmla="*/ 125675 w 755150"/>
                <a:gd name="connsiteY47" fmla="*/ 70888 h 92467"/>
                <a:gd name="connsiteX48" fmla="*/ 117607 w 755150"/>
                <a:gd name="connsiteY48" fmla="*/ 70888 h 92467"/>
                <a:gd name="connsiteX49" fmla="*/ 202615 w 755150"/>
                <a:gd name="connsiteY49" fmla="*/ 70888 h 92467"/>
                <a:gd name="connsiteX50" fmla="*/ 202615 w 755150"/>
                <a:gd name="connsiteY50" fmla="*/ 64870 h 92467"/>
                <a:gd name="connsiteX51" fmla="*/ 189246 w 755150"/>
                <a:gd name="connsiteY51" fmla="*/ 71974 h 92467"/>
                <a:gd name="connsiteX52" fmla="*/ 178651 w 755150"/>
                <a:gd name="connsiteY52" fmla="*/ 68846 h 92467"/>
                <a:gd name="connsiteX53" fmla="*/ 171192 w 755150"/>
                <a:gd name="connsiteY53" fmla="*/ 59938 h 92467"/>
                <a:gd name="connsiteX54" fmla="*/ 168541 w 755150"/>
                <a:gd name="connsiteY54" fmla="*/ 46931 h 92467"/>
                <a:gd name="connsiteX55" fmla="*/ 170945 w 755150"/>
                <a:gd name="connsiteY55" fmla="*/ 33932 h 92467"/>
                <a:gd name="connsiteX56" fmla="*/ 178173 w 755150"/>
                <a:gd name="connsiteY56" fmla="*/ 25016 h 92467"/>
                <a:gd name="connsiteX57" fmla="*/ 188884 w 755150"/>
                <a:gd name="connsiteY57" fmla="*/ 21888 h 92467"/>
                <a:gd name="connsiteX58" fmla="*/ 196590 w 755150"/>
                <a:gd name="connsiteY58" fmla="*/ 23691 h 92467"/>
                <a:gd name="connsiteX59" fmla="*/ 202130 w 755150"/>
                <a:gd name="connsiteY59" fmla="*/ 28391 h 92467"/>
                <a:gd name="connsiteX60" fmla="*/ 202130 w 755150"/>
                <a:gd name="connsiteY60" fmla="*/ 4674 h 92467"/>
                <a:gd name="connsiteX61" fmla="*/ 210198 w 755150"/>
                <a:gd name="connsiteY61" fmla="*/ 4674 h 92467"/>
                <a:gd name="connsiteX62" fmla="*/ 210198 w 755150"/>
                <a:gd name="connsiteY62" fmla="*/ 70888 h 92467"/>
                <a:gd name="connsiteX63" fmla="*/ 202615 w 755150"/>
                <a:gd name="connsiteY63" fmla="*/ 70888 h 92467"/>
                <a:gd name="connsiteX64" fmla="*/ 176971 w 755150"/>
                <a:gd name="connsiteY64" fmla="*/ 46931 h 92467"/>
                <a:gd name="connsiteX65" fmla="*/ 180824 w 755150"/>
                <a:gd name="connsiteY65" fmla="*/ 60778 h 92467"/>
                <a:gd name="connsiteX66" fmla="*/ 189971 w 755150"/>
                <a:gd name="connsiteY66" fmla="*/ 65232 h 92467"/>
                <a:gd name="connsiteX67" fmla="*/ 199001 w 755150"/>
                <a:gd name="connsiteY67" fmla="*/ 60902 h 92467"/>
                <a:gd name="connsiteX68" fmla="*/ 202731 w 755150"/>
                <a:gd name="connsiteY68" fmla="*/ 47655 h 92467"/>
                <a:gd name="connsiteX69" fmla="*/ 198878 w 755150"/>
                <a:gd name="connsiteY69" fmla="*/ 33207 h 92467"/>
                <a:gd name="connsiteX70" fmla="*/ 189608 w 755150"/>
                <a:gd name="connsiteY70" fmla="*/ 28630 h 92467"/>
                <a:gd name="connsiteX71" fmla="*/ 180577 w 755150"/>
                <a:gd name="connsiteY71" fmla="*/ 33084 h 92467"/>
                <a:gd name="connsiteX72" fmla="*/ 176971 w 755150"/>
                <a:gd name="connsiteY72" fmla="*/ 46931 h 92467"/>
                <a:gd name="connsiteX73" fmla="*/ 222480 w 755150"/>
                <a:gd name="connsiteY73" fmla="*/ 46931 h 92467"/>
                <a:gd name="connsiteX74" fmla="*/ 229824 w 755150"/>
                <a:gd name="connsiteY74" fmla="*/ 27189 h 92467"/>
                <a:gd name="connsiteX75" fmla="*/ 244873 w 755150"/>
                <a:gd name="connsiteY75" fmla="*/ 21888 h 92467"/>
                <a:gd name="connsiteX76" fmla="*/ 261009 w 755150"/>
                <a:gd name="connsiteY76" fmla="*/ 28391 h 92467"/>
                <a:gd name="connsiteX77" fmla="*/ 267389 w 755150"/>
                <a:gd name="connsiteY77" fmla="*/ 46207 h 92467"/>
                <a:gd name="connsiteX78" fmla="*/ 264623 w 755150"/>
                <a:gd name="connsiteY78" fmla="*/ 60778 h 92467"/>
                <a:gd name="connsiteX79" fmla="*/ 256431 w 755150"/>
                <a:gd name="connsiteY79" fmla="*/ 69085 h 92467"/>
                <a:gd name="connsiteX80" fmla="*/ 244873 w 755150"/>
                <a:gd name="connsiteY80" fmla="*/ 71974 h 92467"/>
                <a:gd name="connsiteX81" fmla="*/ 228622 w 755150"/>
                <a:gd name="connsiteY81" fmla="*/ 65594 h 92467"/>
                <a:gd name="connsiteX82" fmla="*/ 222480 w 755150"/>
                <a:gd name="connsiteY82" fmla="*/ 46931 h 92467"/>
                <a:gd name="connsiteX83" fmla="*/ 230787 w 755150"/>
                <a:gd name="connsiteY83" fmla="*/ 46931 h 92467"/>
                <a:gd name="connsiteX84" fmla="*/ 234763 w 755150"/>
                <a:gd name="connsiteY84" fmla="*/ 60655 h 92467"/>
                <a:gd name="connsiteX85" fmla="*/ 244873 w 755150"/>
                <a:gd name="connsiteY85" fmla="*/ 65232 h 92467"/>
                <a:gd name="connsiteX86" fmla="*/ 254991 w 755150"/>
                <a:gd name="connsiteY86" fmla="*/ 60655 h 92467"/>
                <a:gd name="connsiteX87" fmla="*/ 258959 w 755150"/>
                <a:gd name="connsiteY87" fmla="*/ 46692 h 92467"/>
                <a:gd name="connsiteX88" fmla="*/ 254867 w 755150"/>
                <a:gd name="connsiteY88" fmla="*/ 33207 h 92467"/>
                <a:gd name="connsiteX89" fmla="*/ 244873 w 755150"/>
                <a:gd name="connsiteY89" fmla="*/ 28630 h 92467"/>
                <a:gd name="connsiteX90" fmla="*/ 234763 w 755150"/>
                <a:gd name="connsiteY90" fmla="*/ 33207 h 92467"/>
                <a:gd name="connsiteX91" fmla="*/ 230787 w 755150"/>
                <a:gd name="connsiteY91" fmla="*/ 46931 h 92467"/>
                <a:gd name="connsiteX92" fmla="*/ 288217 w 755150"/>
                <a:gd name="connsiteY92" fmla="*/ 70888 h 92467"/>
                <a:gd name="connsiteX93" fmla="*/ 273530 w 755150"/>
                <a:gd name="connsiteY93" fmla="*/ 22974 h 92467"/>
                <a:gd name="connsiteX94" fmla="*/ 281960 w 755150"/>
                <a:gd name="connsiteY94" fmla="*/ 22974 h 92467"/>
                <a:gd name="connsiteX95" fmla="*/ 289543 w 755150"/>
                <a:gd name="connsiteY95" fmla="*/ 50661 h 92467"/>
                <a:gd name="connsiteX96" fmla="*/ 292432 w 755150"/>
                <a:gd name="connsiteY96" fmla="*/ 60902 h 92467"/>
                <a:gd name="connsiteX97" fmla="*/ 294960 w 755150"/>
                <a:gd name="connsiteY97" fmla="*/ 51023 h 92467"/>
                <a:gd name="connsiteX98" fmla="*/ 302542 w 755150"/>
                <a:gd name="connsiteY98" fmla="*/ 22974 h 92467"/>
                <a:gd name="connsiteX99" fmla="*/ 310856 w 755150"/>
                <a:gd name="connsiteY99" fmla="*/ 22974 h 92467"/>
                <a:gd name="connsiteX100" fmla="*/ 318076 w 755150"/>
                <a:gd name="connsiteY100" fmla="*/ 50784 h 92467"/>
                <a:gd name="connsiteX101" fmla="*/ 320488 w 755150"/>
                <a:gd name="connsiteY101" fmla="*/ 59938 h 92467"/>
                <a:gd name="connsiteX102" fmla="*/ 323255 w 755150"/>
                <a:gd name="connsiteY102" fmla="*/ 50661 h 92467"/>
                <a:gd name="connsiteX103" fmla="*/ 331438 w 755150"/>
                <a:gd name="connsiteY103" fmla="*/ 22974 h 92467"/>
                <a:gd name="connsiteX104" fmla="*/ 339390 w 755150"/>
                <a:gd name="connsiteY104" fmla="*/ 22974 h 92467"/>
                <a:gd name="connsiteX105" fmla="*/ 324341 w 755150"/>
                <a:gd name="connsiteY105" fmla="*/ 70888 h 92467"/>
                <a:gd name="connsiteX106" fmla="*/ 315911 w 755150"/>
                <a:gd name="connsiteY106" fmla="*/ 70888 h 92467"/>
                <a:gd name="connsiteX107" fmla="*/ 308321 w 755150"/>
                <a:gd name="connsiteY107" fmla="*/ 42115 h 92467"/>
                <a:gd name="connsiteX108" fmla="*/ 306395 w 755150"/>
                <a:gd name="connsiteY108" fmla="*/ 34047 h 92467"/>
                <a:gd name="connsiteX109" fmla="*/ 296763 w 755150"/>
                <a:gd name="connsiteY109" fmla="*/ 70888 h 92467"/>
                <a:gd name="connsiteX110" fmla="*/ 288217 w 755150"/>
                <a:gd name="connsiteY110" fmla="*/ 70888 h 92467"/>
                <a:gd name="connsiteX111" fmla="*/ 345532 w 755150"/>
                <a:gd name="connsiteY111" fmla="*/ 56563 h 92467"/>
                <a:gd name="connsiteX112" fmla="*/ 353476 w 755150"/>
                <a:gd name="connsiteY112" fmla="*/ 55361 h 92467"/>
                <a:gd name="connsiteX113" fmla="*/ 357206 w 755150"/>
                <a:gd name="connsiteY113" fmla="*/ 62705 h 92467"/>
                <a:gd name="connsiteX114" fmla="*/ 365998 w 755150"/>
                <a:gd name="connsiteY114" fmla="*/ 65232 h 92467"/>
                <a:gd name="connsiteX115" fmla="*/ 374181 w 755150"/>
                <a:gd name="connsiteY115" fmla="*/ 63067 h 92467"/>
                <a:gd name="connsiteX116" fmla="*/ 376955 w 755150"/>
                <a:gd name="connsiteY116" fmla="*/ 57650 h 92467"/>
                <a:gd name="connsiteX117" fmla="*/ 374543 w 755150"/>
                <a:gd name="connsiteY117" fmla="*/ 53311 h 92467"/>
                <a:gd name="connsiteX118" fmla="*/ 366237 w 755150"/>
                <a:gd name="connsiteY118" fmla="*/ 50545 h 92467"/>
                <a:gd name="connsiteX119" fmla="*/ 353838 w 755150"/>
                <a:gd name="connsiteY119" fmla="*/ 46692 h 92467"/>
                <a:gd name="connsiteX120" fmla="*/ 348660 w 755150"/>
                <a:gd name="connsiteY120" fmla="*/ 42115 h 92467"/>
                <a:gd name="connsiteX121" fmla="*/ 346849 w 755150"/>
                <a:gd name="connsiteY121" fmla="*/ 35612 h 92467"/>
                <a:gd name="connsiteX122" fmla="*/ 348298 w 755150"/>
                <a:gd name="connsiteY122" fmla="*/ 29717 h 92467"/>
                <a:gd name="connsiteX123" fmla="*/ 352274 w 755150"/>
                <a:gd name="connsiteY123" fmla="*/ 25140 h 92467"/>
                <a:gd name="connsiteX124" fmla="*/ 357444 w 755150"/>
                <a:gd name="connsiteY124" fmla="*/ 22851 h 92467"/>
                <a:gd name="connsiteX125" fmla="*/ 364549 w 755150"/>
                <a:gd name="connsiteY125" fmla="*/ 21888 h 92467"/>
                <a:gd name="connsiteX126" fmla="*/ 374304 w 755150"/>
                <a:gd name="connsiteY126" fmla="*/ 23575 h 92467"/>
                <a:gd name="connsiteX127" fmla="*/ 380685 w 755150"/>
                <a:gd name="connsiteY127" fmla="*/ 27906 h 92467"/>
                <a:gd name="connsiteX128" fmla="*/ 383451 w 755150"/>
                <a:gd name="connsiteY128" fmla="*/ 35249 h 92467"/>
                <a:gd name="connsiteX129" fmla="*/ 375506 w 755150"/>
                <a:gd name="connsiteY129" fmla="*/ 36336 h 92467"/>
                <a:gd name="connsiteX130" fmla="*/ 372378 w 755150"/>
                <a:gd name="connsiteY130" fmla="*/ 30680 h 92467"/>
                <a:gd name="connsiteX131" fmla="*/ 365034 w 755150"/>
                <a:gd name="connsiteY131" fmla="*/ 28507 h 92467"/>
                <a:gd name="connsiteX132" fmla="*/ 357090 w 755150"/>
                <a:gd name="connsiteY132" fmla="*/ 30433 h 92467"/>
                <a:gd name="connsiteX133" fmla="*/ 354678 w 755150"/>
                <a:gd name="connsiteY133" fmla="*/ 34772 h 92467"/>
                <a:gd name="connsiteX134" fmla="*/ 355641 w 755150"/>
                <a:gd name="connsiteY134" fmla="*/ 37538 h 92467"/>
                <a:gd name="connsiteX135" fmla="*/ 358770 w 755150"/>
                <a:gd name="connsiteY135" fmla="*/ 39711 h 92467"/>
                <a:gd name="connsiteX136" fmla="*/ 365998 w 755150"/>
                <a:gd name="connsiteY136" fmla="*/ 41753 h 92467"/>
                <a:gd name="connsiteX137" fmla="*/ 378034 w 755150"/>
                <a:gd name="connsiteY137" fmla="*/ 45606 h 92467"/>
                <a:gd name="connsiteX138" fmla="*/ 383335 w 755150"/>
                <a:gd name="connsiteY138" fmla="*/ 49821 h 92467"/>
                <a:gd name="connsiteX139" fmla="*/ 385262 w 755150"/>
                <a:gd name="connsiteY139" fmla="*/ 56802 h 92467"/>
                <a:gd name="connsiteX140" fmla="*/ 382850 w 755150"/>
                <a:gd name="connsiteY140" fmla="*/ 64508 h 92467"/>
                <a:gd name="connsiteX141" fmla="*/ 376107 w 755150"/>
                <a:gd name="connsiteY141" fmla="*/ 70048 h 92467"/>
                <a:gd name="connsiteX142" fmla="*/ 365998 w 755150"/>
                <a:gd name="connsiteY142" fmla="*/ 71974 h 92467"/>
                <a:gd name="connsiteX143" fmla="*/ 351665 w 755150"/>
                <a:gd name="connsiteY143" fmla="*/ 68122 h 92467"/>
                <a:gd name="connsiteX144" fmla="*/ 345532 w 755150"/>
                <a:gd name="connsiteY144" fmla="*/ 56563 h 92467"/>
                <a:gd name="connsiteX145" fmla="*/ 419213 w 755150"/>
                <a:gd name="connsiteY145" fmla="*/ 70888 h 92467"/>
                <a:gd name="connsiteX146" fmla="*/ 419213 w 755150"/>
                <a:gd name="connsiteY146" fmla="*/ 4674 h 92467"/>
                <a:gd name="connsiteX147" fmla="*/ 448594 w 755150"/>
                <a:gd name="connsiteY147" fmla="*/ 4674 h 92467"/>
                <a:gd name="connsiteX148" fmla="*/ 462079 w 755150"/>
                <a:gd name="connsiteY148" fmla="*/ 6477 h 92467"/>
                <a:gd name="connsiteX149" fmla="*/ 469422 w 755150"/>
                <a:gd name="connsiteY149" fmla="*/ 12857 h 92467"/>
                <a:gd name="connsiteX150" fmla="*/ 472189 w 755150"/>
                <a:gd name="connsiteY150" fmla="*/ 22728 h 92467"/>
                <a:gd name="connsiteX151" fmla="*/ 467612 w 755150"/>
                <a:gd name="connsiteY151" fmla="*/ 34648 h 92467"/>
                <a:gd name="connsiteX152" fmla="*/ 453526 w 755150"/>
                <a:gd name="connsiteY152" fmla="*/ 40790 h 92467"/>
                <a:gd name="connsiteX153" fmla="*/ 458827 w 755150"/>
                <a:gd name="connsiteY153" fmla="*/ 44042 h 92467"/>
                <a:gd name="connsiteX154" fmla="*/ 466047 w 755150"/>
                <a:gd name="connsiteY154" fmla="*/ 52834 h 92467"/>
                <a:gd name="connsiteX155" fmla="*/ 477606 w 755150"/>
                <a:gd name="connsiteY155" fmla="*/ 70888 h 92467"/>
                <a:gd name="connsiteX156" fmla="*/ 466533 w 755150"/>
                <a:gd name="connsiteY156" fmla="*/ 70888 h 92467"/>
                <a:gd name="connsiteX157" fmla="*/ 457864 w 755150"/>
                <a:gd name="connsiteY157" fmla="*/ 57164 h 92467"/>
                <a:gd name="connsiteX158" fmla="*/ 451484 w 755150"/>
                <a:gd name="connsiteY158" fmla="*/ 48018 h 92467"/>
                <a:gd name="connsiteX159" fmla="*/ 447022 w 755150"/>
                <a:gd name="connsiteY159" fmla="*/ 43679 h 92467"/>
                <a:gd name="connsiteX160" fmla="*/ 443054 w 755150"/>
                <a:gd name="connsiteY160" fmla="*/ 41753 h 92467"/>
                <a:gd name="connsiteX161" fmla="*/ 438238 w 755150"/>
                <a:gd name="connsiteY161" fmla="*/ 41514 h 92467"/>
                <a:gd name="connsiteX162" fmla="*/ 428005 w 755150"/>
                <a:gd name="connsiteY162" fmla="*/ 41514 h 92467"/>
                <a:gd name="connsiteX163" fmla="*/ 428005 w 755150"/>
                <a:gd name="connsiteY163" fmla="*/ 70888 h 92467"/>
                <a:gd name="connsiteX164" fmla="*/ 419213 w 755150"/>
                <a:gd name="connsiteY164" fmla="*/ 70888 h 92467"/>
                <a:gd name="connsiteX165" fmla="*/ 428005 w 755150"/>
                <a:gd name="connsiteY165" fmla="*/ 33932 h 92467"/>
                <a:gd name="connsiteX166" fmla="*/ 446907 w 755150"/>
                <a:gd name="connsiteY166" fmla="*/ 33932 h 92467"/>
                <a:gd name="connsiteX167" fmla="*/ 456176 w 755150"/>
                <a:gd name="connsiteY167" fmla="*/ 32722 h 92467"/>
                <a:gd name="connsiteX168" fmla="*/ 461355 w 755150"/>
                <a:gd name="connsiteY168" fmla="*/ 28754 h 92467"/>
                <a:gd name="connsiteX169" fmla="*/ 463158 w 755150"/>
                <a:gd name="connsiteY169" fmla="*/ 22728 h 92467"/>
                <a:gd name="connsiteX170" fmla="*/ 459667 w 755150"/>
                <a:gd name="connsiteY170" fmla="*/ 15022 h 92467"/>
                <a:gd name="connsiteX171" fmla="*/ 448949 w 755150"/>
                <a:gd name="connsiteY171" fmla="*/ 12017 h 92467"/>
                <a:gd name="connsiteX172" fmla="*/ 428005 w 755150"/>
                <a:gd name="connsiteY172" fmla="*/ 12017 h 92467"/>
                <a:gd name="connsiteX173" fmla="*/ 428005 w 755150"/>
                <a:gd name="connsiteY173" fmla="*/ 33932 h 92467"/>
                <a:gd name="connsiteX174" fmla="*/ 520226 w 755150"/>
                <a:gd name="connsiteY174" fmla="*/ 55477 h 92467"/>
                <a:gd name="connsiteX175" fmla="*/ 528656 w 755150"/>
                <a:gd name="connsiteY175" fmla="*/ 56440 h 92467"/>
                <a:gd name="connsiteX176" fmla="*/ 521312 w 755150"/>
                <a:gd name="connsiteY176" fmla="*/ 67883 h 92467"/>
                <a:gd name="connsiteX177" fmla="*/ 507588 w 755150"/>
                <a:gd name="connsiteY177" fmla="*/ 71974 h 92467"/>
                <a:gd name="connsiteX178" fmla="*/ 490852 w 755150"/>
                <a:gd name="connsiteY178" fmla="*/ 65471 h 92467"/>
                <a:gd name="connsiteX179" fmla="*/ 484710 w 755150"/>
                <a:gd name="connsiteY179" fmla="*/ 47293 h 92467"/>
                <a:gd name="connsiteX180" fmla="*/ 490975 w 755150"/>
                <a:gd name="connsiteY180" fmla="*/ 28630 h 92467"/>
                <a:gd name="connsiteX181" fmla="*/ 507103 w 755150"/>
                <a:gd name="connsiteY181" fmla="*/ 21888 h 92467"/>
                <a:gd name="connsiteX182" fmla="*/ 522761 w 755150"/>
                <a:gd name="connsiteY182" fmla="*/ 28391 h 92467"/>
                <a:gd name="connsiteX183" fmla="*/ 528894 w 755150"/>
                <a:gd name="connsiteY183" fmla="*/ 46808 h 92467"/>
                <a:gd name="connsiteX184" fmla="*/ 528894 w 755150"/>
                <a:gd name="connsiteY184" fmla="*/ 48981 h 92467"/>
                <a:gd name="connsiteX185" fmla="*/ 493140 w 755150"/>
                <a:gd name="connsiteY185" fmla="*/ 48981 h 92467"/>
                <a:gd name="connsiteX186" fmla="*/ 497594 w 755150"/>
                <a:gd name="connsiteY186" fmla="*/ 61140 h 92467"/>
                <a:gd name="connsiteX187" fmla="*/ 507588 w 755150"/>
                <a:gd name="connsiteY187" fmla="*/ 65232 h 92467"/>
                <a:gd name="connsiteX188" fmla="*/ 515171 w 755150"/>
                <a:gd name="connsiteY188" fmla="*/ 62944 h 92467"/>
                <a:gd name="connsiteX189" fmla="*/ 520226 w 755150"/>
                <a:gd name="connsiteY189" fmla="*/ 55477 h 92467"/>
                <a:gd name="connsiteX190" fmla="*/ 493618 w 755150"/>
                <a:gd name="connsiteY190" fmla="*/ 42354 h 92467"/>
                <a:gd name="connsiteX191" fmla="*/ 520349 w 755150"/>
                <a:gd name="connsiteY191" fmla="*/ 42354 h 92467"/>
                <a:gd name="connsiteX192" fmla="*/ 517336 w 755150"/>
                <a:gd name="connsiteY192" fmla="*/ 33207 h 92467"/>
                <a:gd name="connsiteX193" fmla="*/ 507226 w 755150"/>
                <a:gd name="connsiteY193" fmla="*/ 28507 h 92467"/>
                <a:gd name="connsiteX194" fmla="*/ 497718 w 755150"/>
                <a:gd name="connsiteY194" fmla="*/ 32244 h 92467"/>
                <a:gd name="connsiteX195" fmla="*/ 493618 w 755150"/>
                <a:gd name="connsiteY195" fmla="*/ 42354 h 92467"/>
                <a:gd name="connsiteX196" fmla="*/ 539852 w 755150"/>
                <a:gd name="connsiteY196" fmla="*/ 74864 h 92467"/>
                <a:gd name="connsiteX197" fmla="*/ 547804 w 755150"/>
                <a:gd name="connsiteY197" fmla="*/ 76066 h 92467"/>
                <a:gd name="connsiteX198" fmla="*/ 550570 w 755150"/>
                <a:gd name="connsiteY198" fmla="*/ 81368 h 92467"/>
                <a:gd name="connsiteX199" fmla="*/ 558754 w 755150"/>
                <a:gd name="connsiteY199" fmla="*/ 83656 h 92467"/>
                <a:gd name="connsiteX200" fmla="*/ 567422 w 755150"/>
                <a:gd name="connsiteY200" fmla="*/ 81368 h 92467"/>
                <a:gd name="connsiteX201" fmla="*/ 571638 w 755150"/>
                <a:gd name="connsiteY201" fmla="*/ 75103 h 92467"/>
                <a:gd name="connsiteX202" fmla="*/ 572239 w 755150"/>
                <a:gd name="connsiteY202" fmla="*/ 64631 h 92467"/>
                <a:gd name="connsiteX203" fmla="*/ 559000 w 755150"/>
                <a:gd name="connsiteY203" fmla="*/ 70888 h 92467"/>
                <a:gd name="connsiteX204" fmla="*/ 543705 w 755150"/>
                <a:gd name="connsiteY204" fmla="*/ 63791 h 92467"/>
                <a:gd name="connsiteX205" fmla="*/ 538288 w 755150"/>
                <a:gd name="connsiteY205" fmla="*/ 46692 h 92467"/>
                <a:gd name="connsiteX206" fmla="*/ 540699 w 755150"/>
                <a:gd name="connsiteY206" fmla="*/ 34047 h 92467"/>
                <a:gd name="connsiteX207" fmla="*/ 547920 w 755150"/>
                <a:gd name="connsiteY207" fmla="*/ 25016 h 92467"/>
                <a:gd name="connsiteX208" fmla="*/ 559000 w 755150"/>
                <a:gd name="connsiteY208" fmla="*/ 21888 h 92467"/>
                <a:gd name="connsiteX209" fmla="*/ 573086 w 755150"/>
                <a:gd name="connsiteY209" fmla="*/ 28754 h 92467"/>
                <a:gd name="connsiteX210" fmla="*/ 573086 w 755150"/>
                <a:gd name="connsiteY210" fmla="*/ 22974 h 92467"/>
                <a:gd name="connsiteX211" fmla="*/ 580553 w 755150"/>
                <a:gd name="connsiteY211" fmla="*/ 22974 h 92467"/>
                <a:gd name="connsiteX212" fmla="*/ 580553 w 755150"/>
                <a:gd name="connsiteY212" fmla="*/ 64392 h 92467"/>
                <a:gd name="connsiteX213" fmla="*/ 578264 w 755150"/>
                <a:gd name="connsiteY213" fmla="*/ 80281 h 92467"/>
                <a:gd name="connsiteX214" fmla="*/ 571037 w 755150"/>
                <a:gd name="connsiteY214" fmla="*/ 87625 h 92467"/>
                <a:gd name="connsiteX215" fmla="*/ 558877 w 755150"/>
                <a:gd name="connsiteY215" fmla="*/ 90399 h 92467"/>
                <a:gd name="connsiteX216" fmla="*/ 545030 w 755150"/>
                <a:gd name="connsiteY216" fmla="*/ 86546 h 92467"/>
                <a:gd name="connsiteX217" fmla="*/ 539852 w 755150"/>
                <a:gd name="connsiteY217" fmla="*/ 74864 h 92467"/>
                <a:gd name="connsiteX218" fmla="*/ 546594 w 755150"/>
                <a:gd name="connsiteY218" fmla="*/ 46091 h 92467"/>
                <a:gd name="connsiteX219" fmla="*/ 550331 w 755150"/>
                <a:gd name="connsiteY219" fmla="*/ 59815 h 92467"/>
                <a:gd name="connsiteX220" fmla="*/ 559717 w 755150"/>
                <a:gd name="connsiteY220" fmla="*/ 64146 h 92467"/>
                <a:gd name="connsiteX221" fmla="*/ 569110 w 755150"/>
                <a:gd name="connsiteY221" fmla="*/ 59815 h 92467"/>
                <a:gd name="connsiteX222" fmla="*/ 572963 w 755150"/>
                <a:gd name="connsiteY222" fmla="*/ 46330 h 92467"/>
                <a:gd name="connsiteX223" fmla="*/ 568995 w 755150"/>
                <a:gd name="connsiteY223" fmla="*/ 33084 h 92467"/>
                <a:gd name="connsiteX224" fmla="*/ 559601 w 755150"/>
                <a:gd name="connsiteY224" fmla="*/ 28630 h 92467"/>
                <a:gd name="connsiteX225" fmla="*/ 550331 w 755150"/>
                <a:gd name="connsiteY225" fmla="*/ 33084 h 92467"/>
                <a:gd name="connsiteX226" fmla="*/ 546594 w 755150"/>
                <a:gd name="connsiteY226" fmla="*/ 46091 h 92467"/>
                <a:gd name="connsiteX227" fmla="*/ 595355 w 755150"/>
                <a:gd name="connsiteY227" fmla="*/ 14059 h 92467"/>
                <a:gd name="connsiteX228" fmla="*/ 595355 w 755150"/>
                <a:gd name="connsiteY228" fmla="*/ 4674 h 92467"/>
                <a:gd name="connsiteX229" fmla="*/ 603546 w 755150"/>
                <a:gd name="connsiteY229" fmla="*/ 4674 h 92467"/>
                <a:gd name="connsiteX230" fmla="*/ 603546 w 755150"/>
                <a:gd name="connsiteY230" fmla="*/ 14059 h 92467"/>
                <a:gd name="connsiteX231" fmla="*/ 595355 w 755150"/>
                <a:gd name="connsiteY231" fmla="*/ 14059 h 92467"/>
                <a:gd name="connsiteX232" fmla="*/ 595355 w 755150"/>
                <a:gd name="connsiteY232" fmla="*/ 70888 h 92467"/>
                <a:gd name="connsiteX233" fmla="*/ 595355 w 755150"/>
                <a:gd name="connsiteY233" fmla="*/ 22974 h 92467"/>
                <a:gd name="connsiteX234" fmla="*/ 603546 w 755150"/>
                <a:gd name="connsiteY234" fmla="*/ 22974 h 92467"/>
                <a:gd name="connsiteX235" fmla="*/ 603546 w 755150"/>
                <a:gd name="connsiteY235" fmla="*/ 70888 h 92467"/>
                <a:gd name="connsiteX236" fmla="*/ 595355 w 755150"/>
                <a:gd name="connsiteY236" fmla="*/ 70888 h 92467"/>
                <a:gd name="connsiteX237" fmla="*/ 615228 w 755150"/>
                <a:gd name="connsiteY237" fmla="*/ 56563 h 92467"/>
                <a:gd name="connsiteX238" fmla="*/ 623173 w 755150"/>
                <a:gd name="connsiteY238" fmla="*/ 55361 h 92467"/>
                <a:gd name="connsiteX239" fmla="*/ 626902 w 755150"/>
                <a:gd name="connsiteY239" fmla="*/ 62705 h 92467"/>
                <a:gd name="connsiteX240" fmla="*/ 635694 w 755150"/>
                <a:gd name="connsiteY240" fmla="*/ 65232 h 92467"/>
                <a:gd name="connsiteX241" fmla="*/ 643878 w 755150"/>
                <a:gd name="connsiteY241" fmla="*/ 63067 h 92467"/>
                <a:gd name="connsiteX242" fmla="*/ 646652 w 755150"/>
                <a:gd name="connsiteY242" fmla="*/ 57650 h 92467"/>
                <a:gd name="connsiteX243" fmla="*/ 644240 w 755150"/>
                <a:gd name="connsiteY243" fmla="*/ 53311 h 92467"/>
                <a:gd name="connsiteX244" fmla="*/ 635933 w 755150"/>
                <a:gd name="connsiteY244" fmla="*/ 50545 h 92467"/>
                <a:gd name="connsiteX245" fmla="*/ 623535 w 755150"/>
                <a:gd name="connsiteY245" fmla="*/ 46692 h 92467"/>
                <a:gd name="connsiteX246" fmla="*/ 618357 w 755150"/>
                <a:gd name="connsiteY246" fmla="*/ 42115 h 92467"/>
                <a:gd name="connsiteX247" fmla="*/ 616546 w 755150"/>
                <a:gd name="connsiteY247" fmla="*/ 35612 h 92467"/>
                <a:gd name="connsiteX248" fmla="*/ 617994 w 755150"/>
                <a:gd name="connsiteY248" fmla="*/ 29717 h 92467"/>
                <a:gd name="connsiteX249" fmla="*/ 621971 w 755150"/>
                <a:gd name="connsiteY249" fmla="*/ 25140 h 92467"/>
                <a:gd name="connsiteX250" fmla="*/ 627141 w 755150"/>
                <a:gd name="connsiteY250" fmla="*/ 22851 h 92467"/>
                <a:gd name="connsiteX251" fmla="*/ 634246 w 755150"/>
                <a:gd name="connsiteY251" fmla="*/ 21888 h 92467"/>
                <a:gd name="connsiteX252" fmla="*/ 644001 w 755150"/>
                <a:gd name="connsiteY252" fmla="*/ 23575 h 92467"/>
                <a:gd name="connsiteX253" fmla="*/ 650381 w 755150"/>
                <a:gd name="connsiteY253" fmla="*/ 27906 h 92467"/>
                <a:gd name="connsiteX254" fmla="*/ 653148 w 755150"/>
                <a:gd name="connsiteY254" fmla="*/ 35249 h 92467"/>
                <a:gd name="connsiteX255" fmla="*/ 645203 w 755150"/>
                <a:gd name="connsiteY255" fmla="*/ 36336 h 92467"/>
                <a:gd name="connsiteX256" fmla="*/ 642075 w 755150"/>
                <a:gd name="connsiteY256" fmla="*/ 30680 h 92467"/>
                <a:gd name="connsiteX257" fmla="*/ 634731 w 755150"/>
                <a:gd name="connsiteY257" fmla="*/ 28507 h 92467"/>
                <a:gd name="connsiteX258" fmla="*/ 626787 w 755150"/>
                <a:gd name="connsiteY258" fmla="*/ 30433 h 92467"/>
                <a:gd name="connsiteX259" fmla="*/ 624375 w 755150"/>
                <a:gd name="connsiteY259" fmla="*/ 34772 h 92467"/>
                <a:gd name="connsiteX260" fmla="*/ 625338 w 755150"/>
                <a:gd name="connsiteY260" fmla="*/ 37538 h 92467"/>
                <a:gd name="connsiteX261" fmla="*/ 628467 w 755150"/>
                <a:gd name="connsiteY261" fmla="*/ 39711 h 92467"/>
                <a:gd name="connsiteX262" fmla="*/ 635694 w 755150"/>
                <a:gd name="connsiteY262" fmla="*/ 41753 h 92467"/>
                <a:gd name="connsiteX263" fmla="*/ 647731 w 755150"/>
                <a:gd name="connsiteY263" fmla="*/ 45606 h 92467"/>
                <a:gd name="connsiteX264" fmla="*/ 653032 w 755150"/>
                <a:gd name="connsiteY264" fmla="*/ 49821 h 92467"/>
                <a:gd name="connsiteX265" fmla="*/ 654958 w 755150"/>
                <a:gd name="connsiteY265" fmla="*/ 56802 h 92467"/>
                <a:gd name="connsiteX266" fmla="*/ 652547 w 755150"/>
                <a:gd name="connsiteY266" fmla="*/ 64508 h 92467"/>
                <a:gd name="connsiteX267" fmla="*/ 645804 w 755150"/>
                <a:gd name="connsiteY267" fmla="*/ 70048 h 92467"/>
                <a:gd name="connsiteX268" fmla="*/ 635694 w 755150"/>
                <a:gd name="connsiteY268" fmla="*/ 71974 h 92467"/>
                <a:gd name="connsiteX269" fmla="*/ 621362 w 755150"/>
                <a:gd name="connsiteY269" fmla="*/ 68122 h 92467"/>
                <a:gd name="connsiteX270" fmla="*/ 615228 w 755150"/>
                <a:gd name="connsiteY270" fmla="*/ 56563 h 92467"/>
                <a:gd name="connsiteX271" fmla="*/ 682406 w 755150"/>
                <a:gd name="connsiteY271" fmla="*/ 63668 h 92467"/>
                <a:gd name="connsiteX272" fmla="*/ 683615 w 755150"/>
                <a:gd name="connsiteY272" fmla="*/ 70772 h 92467"/>
                <a:gd name="connsiteX273" fmla="*/ 677474 w 755150"/>
                <a:gd name="connsiteY273" fmla="*/ 71497 h 92467"/>
                <a:gd name="connsiteX274" fmla="*/ 670608 w 755150"/>
                <a:gd name="connsiteY274" fmla="*/ 70171 h 92467"/>
                <a:gd name="connsiteX275" fmla="*/ 667118 w 755150"/>
                <a:gd name="connsiteY275" fmla="*/ 66434 h 92467"/>
                <a:gd name="connsiteX276" fmla="*/ 666155 w 755150"/>
                <a:gd name="connsiteY276" fmla="*/ 56802 h 92467"/>
                <a:gd name="connsiteX277" fmla="*/ 666155 w 755150"/>
                <a:gd name="connsiteY277" fmla="*/ 29231 h 92467"/>
                <a:gd name="connsiteX278" fmla="*/ 660252 w 755150"/>
                <a:gd name="connsiteY278" fmla="*/ 29231 h 92467"/>
                <a:gd name="connsiteX279" fmla="*/ 660252 w 755150"/>
                <a:gd name="connsiteY279" fmla="*/ 22974 h 92467"/>
                <a:gd name="connsiteX280" fmla="*/ 666155 w 755150"/>
                <a:gd name="connsiteY280" fmla="*/ 22974 h 92467"/>
                <a:gd name="connsiteX281" fmla="*/ 666155 w 755150"/>
                <a:gd name="connsiteY281" fmla="*/ 11054 h 92467"/>
                <a:gd name="connsiteX282" fmla="*/ 674222 w 755150"/>
                <a:gd name="connsiteY282" fmla="*/ 6238 h 92467"/>
                <a:gd name="connsiteX283" fmla="*/ 674222 w 755150"/>
                <a:gd name="connsiteY283" fmla="*/ 22974 h 92467"/>
                <a:gd name="connsiteX284" fmla="*/ 682406 w 755150"/>
                <a:gd name="connsiteY284" fmla="*/ 22974 h 92467"/>
                <a:gd name="connsiteX285" fmla="*/ 682406 w 755150"/>
                <a:gd name="connsiteY285" fmla="*/ 29231 h 92467"/>
                <a:gd name="connsiteX286" fmla="*/ 674222 w 755150"/>
                <a:gd name="connsiteY286" fmla="*/ 29231 h 92467"/>
                <a:gd name="connsiteX287" fmla="*/ 674222 w 755150"/>
                <a:gd name="connsiteY287" fmla="*/ 57288 h 92467"/>
                <a:gd name="connsiteX288" fmla="*/ 674585 w 755150"/>
                <a:gd name="connsiteY288" fmla="*/ 61741 h 92467"/>
                <a:gd name="connsiteX289" fmla="*/ 676026 w 755150"/>
                <a:gd name="connsiteY289" fmla="*/ 63306 h 92467"/>
                <a:gd name="connsiteX290" fmla="*/ 678799 w 755150"/>
                <a:gd name="connsiteY290" fmla="*/ 63907 h 92467"/>
                <a:gd name="connsiteX291" fmla="*/ 682406 w 755150"/>
                <a:gd name="connsiteY291" fmla="*/ 63668 h 92467"/>
                <a:gd name="connsiteX292" fmla="*/ 687707 w 755150"/>
                <a:gd name="connsiteY292" fmla="*/ 70888 h 92467"/>
                <a:gd name="connsiteX293" fmla="*/ 687707 w 755150"/>
                <a:gd name="connsiteY293" fmla="*/ 22974 h 92467"/>
                <a:gd name="connsiteX294" fmla="*/ 695051 w 755150"/>
                <a:gd name="connsiteY294" fmla="*/ 22974 h 92467"/>
                <a:gd name="connsiteX295" fmla="*/ 695051 w 755150"/>
                <a:gd name="connsiteY295" fmla="*/ 30195 h 92467"/>
                <a:gd name="connsiteX296" fmla="*/ 700106 w 755150"/>
                <a:gd name="connsiteY296" fmla="*/ 23575 h 92467"/>
                <a:gd name="connsiteX297" fmla="*/ 705407 w 755150"/>
                <a:gd name="connsiteY297" fmla="*/ 21888 h 92467"/>
                <a:gd name="connsiteX298" fmla="*/ 713714 w 755150"/>
                <a:gd name="connsiteY298" fmla="*/ 24415 h 92467"/>
                <a:gd name="connsiteX299" fmla="*/ 710940 w 755150"/>
                <a:gd name="connsiteY299" fmla="*/ 32005 h 92467"/>
                <a:gd name="connsiteX300" fmla="*/ 705045 w 755150"/>
                <a:gd name="connsiteY300" fmla="*/ 30195 h 92467"/>
                <a:gd name="connsiteX301" fmla="*/ 700106 w 755150"/>
                <a:gd name="connsiteY301" fmla="*/ 31882 h 92467"/>
                <a:gd name="connsiteX302" fmla="*/ 697216 w 755150"/>
                <a:gd name="connsiteY302" fmla="*/ 36336 h 92467"/>
                <a:gd name="connsiteX303" fmla="*/ 695775 w 755150"/>
                <a:gd name="connsiteY303" fmla="*/ 45729 h 92467"/>
                <a:gd name="connsiteX304" fmla="*/ 695775 w 755150"/>
                <a:gd name="connsiteY304" fmla="*/ 70888 h 92467"/>
                <a:gd name="connsiteX305" fmla="*/ 687707 w 755150"/>
                <a:gd name="connsiteY305" fmla="*/ 70888 h 92467"/>
                <a:gd name="connsiteX306" fmla="*/ 718291 w 755150"/>
                <a:gd name="connsiteY306" fmla="*/ 89312 h 92467"/>
                <a:gd name="connsiteX307" fmla="*/ 717328 w 755150"/>
                <a:gd name="connsiteY307" fmla="*/ 81730 h 92467"/>
                <a:gd name="connsiteX308" fmla="*/ 722020 w 755150"/>
                <a:gd name="connsiteY308" fmla="*/ 82446 h 92467"/>
                <a:gd name="connsiteX309" fmla="*/ 726235 w 755150"/>
                <a:gd name="connsiteY309" fmla="*/ 81483 h 92467"/>
                <a:gd name="connsiteX310" fmla="*/ 729002 w 755150"/>
                <a:gd name="connsiteY310" fmla="*/ 79079 h 92467"/>
                <a:gd name="connsiteX311" fmla="*/ 731529 w 755150"/>
                <a:gd name="connsiteY311" fmla="*/ 72938 h 92467"/>
                <a:gd name="connsiteX312" fmla="*/ 732253 w 755150"/>
                <a:gd name="connsiteY312" fmla="*/ 71011 h 92467"/>
                <a:gd name="connsiteX313" fmla="*/ 713953 w 755150"/>
                <a:gd name="connsiteY313" fmla="*/ 22974 h 92467"/>
                <a:gd name="connsiteX314" fmla="*/ 722745 w 755150"/>
                <a:gd name="connsiteY314" fmla="*/ 22974 h 92467"/>
                <a:gd name="connsiteX315" fmla="*/ 732739 w 755150"/>
                <a:gd name="connsiteY315" fmla="*/ 50661 h 92467"/>
                <a:gd name="connsiteX316" fmla="*/ 736229 w 755150"/>
                <a:gd name="connsiteY316" fmla="*/ 61865 h 92467"/>
                <a:gd name="connsiteX317" fmla="*/ 739597 w 755150"/>
                <a:gd name="connsiteY317" fmla="*/ 50907 h 92467"/>
                <a:gd name="connsiteX318" fmla="*/ 749830 w 755150"/>
                <a:gd name="connsiteY318" fmla="*/ 22974 h 92467"/>
                <a:gd name="connsiteX319" fmla="*/ 757898 w 755150"/>
                <a:gd name="connsiteY319" fmla="*/ 22974 h 92467"/>
                <a:gd name="connsiteX320" fmla="*/ 739720 w 755150"/>
                <a:gd name="connsiteY320" fmla="*/ 71736 h 92467"/>
                <a:gd name="connsiteX321" fmla="*/ 735143 w 755150"/>
                <a:gd name="connsiteY321" fmla="*/ 82570 h 92467"/>
                <a:gd name="connsiteX322" fmla="*/ 730088 w 755150"/>
                <a:gd name="connsiteY322" fmla="*/ 88472 h 92467"/>
                <a:gd name="connsiteX323" fmla="*/ 723461 w 755150"/>
                <a:gd name="connsiteY323" fmla="*/ 90399 h 92467"/>
                <a:gd name="connsiteX324" fmla="*/ 718291 w 755150"/>
                <a:gd name="connsiteY324" fmla="*/ 8931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755150" h="92467">
                  <a:moveTo>
                    <a:pt x="22250" y="70888"/>
                  </a:moveTo>
                  <a:lnTo>
                    <a:pt x="4674" y="4674"/>
                  </a:lnTo>
                  <a:lnTo>
                    <a:pt x="13704" y="4674"/>
                  </a:lnTo>
                  <a:lnTo>
                    <a:pt x="23822" y="48133"/>
                  </a:lnTo>
                  <a:cubicBezTo>
                    <a:pt x="24862" y="52633"/>
                    <a:pt x="25787" y="57126"/>
                    <a:pt x="26588" y="61618"/>
                  </a:cubicBezTo>
                  <a:cubicBezTo>
                    <a:pt x="28276" y="54560"/>
                    <a:pt x="29278" y="50460"/>
                    <a:pt x="29601" y="49343"/>
                  </a:cubicBezTo>
                  <a:lnTo>
                    <a:pt x="42123" y="4674"/>
                  </a:lnTo>
                  <a:lnTo>
                    <a:pt x="52718" y="4674"/>
                  </a:lnTo>
                  <a:lnTo>
                    <a:pt x="62227" y="38139"/>
                  </a:lnTo>
                  <a:cubicBezTo>
                    <a:pt x="64554" y="46492"/>
                    <a:pt x="66280" y="54313"/>
                    <a:pt x="67405" y="61618"/>
                  </a:cubicBezTo>
                  <a:cubicBezTo>
                    <a:pt x="68206" y="57449"/>
                    <a:pt x="69293" y="52633"/>
                    <a:pt x="70657" y="47170"/>
                  </a:cubicBezTo>
                  <a:lnTo>
                    <a:pt x="81005" y="4674"/>
                  </a:lnTo>
                  <a:lnTo>
                    <a:pt x="89797" y="4674"/>
                  </a:lnTo>
                  <a:lnTo>
                    <a:pt x="71736" y="70888"/>
                  </a:lnTo>
                  <a:lnTo>
                    <a:pt x="63190" y="70888"/>
                  </a:lnTo>
                  <a:lnTo>
                    <a:pt x="49343" y="20447"/>
                  </a:lnTo>
                  <a:cubicBezTo>
                    <a:pt x="48141" y="16271"/>
                    <a:pt x="47417" y="13705"/>
                    <a:pt x="47178" y="12741"/>
                  </a:cubicBezTo>
                  <a:cubicBezTo>
                    <a:pt x="46538" y="15708"/>
                    <a:pt x="45891" y="18274"/>
                    <a:pt x="45251" y="20447"/>
                  </a:cubicBezTo>
                  <a:lnTo>
                    <a:pt x="31281" y="70888"/>
                  </a:lnTo>
                  <a:lnTo>
                    <a:pt x="22250" y="70888"/>
                  </a:lnTo>
                  <a:close/>
                  <a:moveTo>
                    <a:pt x="94490" y="14059"/>
                  </a:moveTo>
                  <a:lnTo>
                    <a:pt x="94490" y="4674"/>
                  </a:lnTo>
                  <a:lnTo>
                    <a:pt x="102681" y="4674"/>
                  </a:lnTo>
                  <a:lnTo>
                    <a:pt x="102681" y="14059"/>
                  </a:lnTo>
                  <a:lnTo>
                    <a:pt x="94490" y="14059"/>
                  </a:lnTo>
                  <a:close/>
                  <a:moveTo>
                    <a:pt x="94490" y="70888"/>
                  </a:moveTo>
                  <a:lnTo>
                    <a:pt x="94490" y="22974"/>
                  </a:lnTo>
                  <a:lnTo>
                    <a:pt x="102681" y="22974"/>
                  </a:lnTo>
                  <a:lnTo>
                    <a:pt x="102681" y="70888"/>
                  </a:lnTo>
                  <a:lnTo>
                    <a:pt x="94490" y="70888"/>
                  </a:lnTo>
                  <a:close/>
                  <a:moveTo>
                    <a:pt x="117607" y="70888"/>
                  </a:moveTo>
                  <a:lnTo>
                    <a:pt x="117607" y="22974"/>
                  </a:lnTo>
                  <a:lnTo>
                    <a:pt x="124835" y="22974"/>
                  </a:lnTo>
                  <a:lnTo>
                    <a:pt x="124835" y="29717"/>
                  </a:lnTo>
                  <a:cubicBezTo>
                    <a:pt x="128364" y="24500"/>
                    <a:pt x="133465" y="21888"/>
                    <a:pt x="140123" y="21888"/>
                  </a:cubicBezTo>
                  <a:cubicBezTo>
                    <a:pt x="143013" y="21888"/>
                    <a:pt x="145663" y="22412"/>
                    <a:pt x="148075" y="23452"/>
                  </a:cubicBezTo>
                  <a:cubicBezTo>
                    <a:pt x="150564" y="24500"/>
                    <a:pt x="152406" y="25864"/>
                    <a:pt x="153608" y="27544"/>
                  </a:cubicBezTo>
                  <a:cubicBezTo>
                    <a:pt x="154818" y="29231"/>
                    <a:pt x="155657" y="31196"/>
                    <a:pt x="156135" y="33446"/>
                  </a:cubicBezTo>
                  <a:cubicBezTo>
                    <a:pt x="156382" y="34972"/>
                    <a:pt x="156497" y="37623"/>
                    <a:pt x="156497" y="41391"/>
                  </a:cubicBezTo>
                  <a:lnTo>
                    <a:pt x="156497" y="70888"/>
                  </a:lnTo>
                  <a:lnTo>
                    <a:pt x="148429" y="70888"/>
                  </a:lnTo>
                  <a:lnTo>
                    <a:pt x="148429" y="41753"/>
                  </a:lnTo>
                  <a:cubicBezTo>
                    <a:pt x="148429" y="38386"/>
                    <a:pt x="148114" y="35897"/>
                    <a:pt x="147466" y="34286"/>
                  </a:cubicBezTo>
                  <a:cubicBezTo>
                    <a:pt x="146827" y="32684"/>
                    <a:pt x="145702" y="31397"/>
                    <a:pt x="144099" y="30433"/>
                  </a:cubicBezTo>
                  <a:cubicBezTo>
                    <a:pt x="142496" y="29393"/>
                    <a:pt x="140608" y="28869"/>
                    <a:pt x="138443" y="28869"/>
                  </a:cubicBezTo>
                  <a:cubicBezTo>
                    <a:pt x="134991" y="28869"/>
                    <a:pt x="131978" y="29994"/>
                    <a:pt x="129412" y="32244"/>
                  </a:cubicBezTo>
                  <a:cubicBezTo>
                    <a:pt x="126923" y="34410"/>
                    <a:pt x="125675" y="38548"/>
                    <a:pt x="125675" y="44643"/>
                  </a:cubicBezTo>
                  <a:lnTo>
                    <a:pt x="125675" y="70888"/>
                  </a:lnTo>
                  <a:lnTo>
                    <a:pt x="117607" y="70888"/>
                  </a:lnTo>
                  <a:close/>
                  <a:moveTo>
                    <a:pt x="202615" y="70888"/>
                  </a:moveTo>
                  <a:lnTo>
                    <a:pt x="202615" y="64870"/>
                  </a:lnTo>
                  <a:cubicBezTo>
                    <a:pt x="199564" y="69609"/>
                    <a:pt x="195110" y="71974"/>
                    <a:pt x="189246" y="71974"/>
                  </a:cubicBezTo>
                  <a:cubicBezTo>
                    <a:pt x="185393" y="71974"/>
                    <a:pt x="181864" y="70934"/>
                    <a:pt x="178651" y="68846"/>
                  </a:cubicBezTo>
                  <a:cubicBezTo>
                    <a:pt x="175445" y="66681"/>
                    <a:pt x="172956" y="63706"/>
                    <a:pt x="171192" y="59938"/>
                  </a:cubicBezTo>
                  <a:cubicBezTo>
                    <a:pt x="169420" y="56163"/>
                    <a:pt x="168541" y="51832"/>
                    <a:pt x="168541" y="46931"/>
                  </a:cubicBezTo>
                  <a:cubicBezTo>
                    <a:pt x="168541" y="42200"/>
                    <a:pt x="169343" y="37862"/>
                    <a:pt x="170945" y="33932"/>
                  </a:cubicBezTo>
                  <a:cubicBezTo>
                    <a:pt x="172556" y="29994"/>
                    <a:pt x="174960" y="27028"/>
                    <a:pt x="178173" y="25016"/>
                  </a:cubicBezTo>
                  <a:cubicBezTo>
                    <a:pt x="181386" y="22936"/>
                    <a:pt x="184954" y="21888"/>
                    <a:pt x="188884" y="21888"/>
                  </a:cubicBezTo>
                  <a:cubicBezTo>
                    <a:pt x="191774" y="21888"/>
                    <a:pt x="194347" y="22489"/>
                    <a:pt x="196590" y="23691"/>
                  </a:cubicBezTo>
                  <a:cubicBezTo>
                    <a:pt x="198840" y="24901"/>
                    <a:pt x="200689" y="26465"/>
                    <a:pt x="202130" y="28391"/>
                  </a:cubicBezTo>
                  <a:lnTo>
                    <a:pt x="202130" y="4674"/>
                  </a:lnTo>
                  <a:lnTo>
                    <a:pt x="210198" y="4674"/>
                  </a:lnTo>
                  <a:lnTo>
                    <a:pt x="210198" y="70888"/>
                  </a:lnTo>
                  <a:lnTo>
                    <a:pt x="202615" y="70888"/>
                  </a:lnTo>
                  <a:close/>
                  <a:moveTo>
                    <a:pt x="176971" y="46931"/>
                  </a:moveTo>
                  <a:cubicBezTo>
                    <a:pt x="176971" y="53111"/>
                    <a:pt x="178250" y="57727"/>
                    <a:pt x="180824" y="60778"/>
                  </a:cubicBezTo>
                  <a:cubicBezTo>
                    <a:pt x="183390" y="63745"/>
                    <a:pt x="186441" y="65232"/>
                    <a:pt x="189971" y="65232"/>
                  </a:cubicBezTo>
                  <a:cubicBezTo>
                    <a:pt x="193500" y="65232"/>
                    <a:pt x="196513" y="63791"/>
                    <a:pt x="199001" y="60902"/>
                  </a:cubicBezTo>
                  <a:cubicBezTo>
                    <a:pt x="201490" y="58012"/>
                    <a:pt x="202731" y="53597"/>
                    <a:pt x="202731" y="47655"/>
                  </a:cubicBezTo>
                  <a:cubicBezTo>
                    <a:pt x="202731" y="41075"/>
                    <a:pt x="201452" y="36259"/>
                    <a:pt x="198878" y="33207"/>
                  </a:cubicBezTo>
                  <a:cubicBezTo>
                    <a:pt x="196389" y="30156"/>
                    <a:pt x="193299" y="28630"/>
                    <a:pt x="189608" y="28630"/>
                  </a:cubicBezTo>
                  <a:cubicBezTo>
                    <a:pt x="185994" y="28630"/>
                    <a:pt x="182989" y="30117"/>
                    <a:pt x="180577" y="33084"/>
                  </a:cubicBezTo>
                  <a:cubicBezTo>
                    <a:pt x="178173" y="35974"/>
                    <a:pt x="176971" y="40589"/>
                    <a:pt x="176971" y="46931"/>
                  </a:cubicBezTo>
                  <a:close/>
                  <a:moveTo>
                    <a:pt x="222480" y="46931"/>
                  </a:moveTo>
                  <a:cubicBezTo>
                    <a:pt x="222480" y="38023"/>
                    <a:pt x="224931" y="31443"/>
                    <a:pt x="229824" y="27189"/>
                  </a:cubicBezTo>
                  <a:cubicBezTo>
                    <a:pt x="233916" y="23653"/>
                    <a:pt x="238932" y="21888"/>
                    <a:pt x="244873" y="21888"/>
                  </a:cubicBezTo>
                  <a:cubicBezTo>
                    <a:pt x="251454" y="21888"/>
                    <a:pt x="256832" y="24053"/>
                    <a:pt x="261009" y="28391"/>
                  </a:cubicBezTo>
                  <a:cubicBezTo>
                    <a:pt x="265262" y="32645"/>
                    <a:pt x="267389" y="38586"/>
                    <a:pt x="267389" y="46207"/>
                  </a:cubicBezTo>
                  <a:cubicBezTo>
                    <a:pt x="267389" y="52387"/>
                    <a:pt x="266464" y="57249"/>
                    <a:pt x="264623" y="60778"/>
                  </a:cubicBezTo>
                  <a:cubicBezTo>
                    <a:pt x="262773" y="64307"/>
                    <a:pt x="260045" y="67081"/>
                    <a:pt x="256431" y="69085"/>
                  </a:cubicBezTo>
                  <a:cubicBezTo>
                    <a:pt x="252902" y="71011"/>
                    <a:pt x="249049" y="71974"/>
                    <a:pt x="244873" y="71974"/>
                  </a:cubicBezTo>
                  <a:cubicBezTo>
                    <a:pt x="238215" y="71974"/>
                    <a:pt x="232791" y="69848"/>
                    <a:pt x="228622" y="65594"/>
                  </a:cubicBezTo>
                  <a:cubicBezTo>
                    <a:pt x="224522" y="61256"/>
                    <a:pt x="222480" y="55038"/>
                    <a:pt x="222480" y="46931"/>
                  </a:cubicBezTo>
                  <a:close/>
                  <a:moveTo>
                    <a:pt x="230787" y="46931"/>
                  </a:moveTo>
                  <a:cubicBezTo>
                    <a:pt x="230787" y="53034"/>
                    <a:pt x="232112" y="57611"/>
                    <a:pt x="234763" y="60655"/>
                  </a:cubicBezTo>
                  <a:cubicBezTo>
                    <a:pt x="237491" y="63706"/>
                    <a:pt x="240858" y="65232"/>
                    <a:pt x="244873" y="65232"/>
                  </a:cubicBezTo>
                  <a:cubicBezTo>
                    <a:pt x="248965" y="65232"/>
                    <a:pt x="252340" y="63706"/>
                    <a:pt x="254991" y="60655"/>
                  </a:cubicBezTo>
                  <a:cubicBezTo>
                    <a:pt x="257634" y="57611"/>
                    <a:pt x="258959" y="52949"/>
                    <a:pt x="258959" y="46692"/>
                  </a:cubicBezTo>
                  <a:cubicBezTo>
                    <a:pt x="258959" y="40751"/>
                    <a:pt x="257595" y="36259"/>
                    <a:pt x="254867" y="33207"/>
                  </a:cubicBezTo>
                  <a:cubicBezTo>
                    <a:pt x="252217" y="30156"/>
                    <a:pt x="248888" y="28630"/>
                    <a:pt x="244873" y="28630"/>
                  </a:cubicBezTo>
                  <a:cubicBezTo>
                    <a:pt x="240858" y="28630"/>
                    <a:pt x="237491" y="30156"/>
                    <a:pt x="234763" y="33207"/>
                  </a:cubicBezTo>
                  <a:cubicBezTo>
                    <a:pt x="232112" y="36174"/>
                    <a:pt x="230787" y="40751"/>
                    <a:pt x="230787" y="46931"/>
                  </a:cubicBezTo>
                  <a:close/>
                  <a:moveTo>
                    <a:pt x="288217" y="70888"/>
                  </a:moveTo>
                  <a:lnTo>
                    <a:pt x="273530" y="22974"/>
                  </a:lnTo>
                  <a:lnTo>
                    <a:pt x="281960" y="22974"/>
                  </a:lnTo>
                  <a:lnTo>
                    <a:pt x="289543" y="50661"/>
                  </a:lnTo>
                  <a:lnTo>
                    <a:pt x="292432" y="60902"/>
                  </a:lnTo>
                  <a:cubicBezTo>
                    <a:pt x="292594" y="60416"/>
                    <a:pt x="293434" y="57126"/>
                    <a:pt x="294960" y="51023"/>
                  </a:cubicBezTo>
                  <a:lnTo>
                    <a:pt x="302542" y="22974"/>
                  </a:lnTo>
                  <a:lnTo>
                    <a:pt x="310856" y="22974"/>
                  </a:lnTo>
                  <a:lnTo>
                    <a:pt x="318076" y="50784"/>
                  </a:lnTo>
                  <a:lnTo>
                    <a:pt x="320488" y="59938"/>
                  </a:lnTo>
                  <a:lnTo>
                    <a:pt x="323255" y="50661"/>
                  </a:lnTo>
                  <a:lnTo>
                    <a:pt x="331438" y="22974"/>
                  </a:lnTo>
                  <a:lnTo>
                    <a:pt x="339390" y="22974"/>
                  </a:lnTo>
                  <a:lnTo>
                    <a:pt x="324341" y="70888"/>
                  </a:lnTo>
                  <a:lnTo>
                    <a:pt x="315911" y="70888"/>
                  </a:lnTo>
                  <a:lnTo>
                    <a:pt x="308321" y="42115"/>
                  </a:lnTo>
                  <a:lnTo>
                    <a:pt x="306395" y="34047"/>
                  </a:lnTo>
                  <a:lnTo>
                    <a:pt x="296763" y="70888"/>
                  </a:lnTo>
                  <a:lnTo>
                    <a:pt x="288217" y="70888"/>
                  </a:lnTo>
                  <a:close/>
                  <a:moveTo>
                    <a:pt x="345532" y="56563"/>
                  </a:moveTo>
                  <a:lnTo>
                    <a:pt x="353476" y="55361"/>
                  </a:lnTo>
                  <a:cubicBezTo>
                    <a:pt x="353954" y="58574"/>
                    <a:pt x="355202" y="61017"/>
                    <a:pt x="357206" y="62705"/>
                  </a:cubicBezTo>
                  <a:cubicBezTo>
                    <a:pt x="359294" y="64392"/>
                    <a:pt x="362222" y="65232"/>
                    <a:pt x="365998" y="65232"/>
                  </a:cubicBezTo>
                  <a:cubicBezTo>
                    <a:pt x="369689" y="65232"/>
                    <a:pt x="372416" y="64508"/>
                    <a:pt x="374181" y="63067"/>
                  </a:cubicBezTo>
                  <a:cubicBezTo>
                    <a:pt x="376030" y="61541"/>
                    <a:pt x="376955" y="59738"/>
                    <a:pt x="376955" y="57650"/>
                  </a:cubicBezTo>
                  <a:cubicBezTo>
                    <a:pt x="376955" y="55800"/>
                    <a:pt x="376154" y="54359"/>
                    <a:pt x="374543" y="53311"/>
                  </a:cubicBezTo>
                  <a:cubicBezTo>
                    <a:pt x="373418" y="52587"/>
                    <a:pt x="370652" y="51670"/>
                    <a:pt x="366237" y="50545"/>
                  </a:cubicBezTo>
                  <a:cubicBezTo>
                    <a:pt x="360296" y="49019"/>
                    <a:pt x="356165" y="47733"/>
                    <a:pt x="353838" y="46692"/>
                  </a:cubicBezTo>
                  <a:cubicBezTo>
                    <a:pt x="351588" y="45567"/>
                    <a:pt x="349862" y="44042"/>
                    <a:pt x="348660" y="42115"/>
                  </a:cubicBezTo>
                  <a:cubicBezTo>
                    <a:pt x="347458" y="40189"/>
                    <a:pt x="346849" y="38023"/>
                    <a:pt x="346849" y="35612"/>
                  </a:cubicBezTo>
                  <a:cubicBezTo>
                    <a:pt x="346849" y="33531"/>
                    <a:pt x="347335" y="31559"/>
                    <a:pt x="348298" y="29717"/>
                  </a:cubicBezTo>
                  <a:cubicBezTo>
                    <a:pt x="349261" y="27868"/>
                    <a:pt x="350586" y="26342"/>
                    <a:pt x="352274" y="25140"/>
                  </a:cubicBezTo>
                  <a:cubicBezTo>
                    <a:pt x="353553" y="24254"/>
                    <a:pt x="355279" y="23491"/>
                    <a:pt x="357444" y="22851"/>
                  </a:cubicBezTo>
                  <a:cubicBezTo>
                    <a:pt x="359617" y="22212"/>
                    <a:pt x="361983" y="21888"/>
                    <a:pt x="364549" y="21888"/>
                  </a:cubicBezTo>
                  <a:cubicBezTo>
                    <a:pt x="368248" y="21888"/>
                    <a:pt x="371492" y="22450"/>
                    <a:pt x="374304" y="23575"/>
                  </a:cubicBezTo>
                  <a:cubicBezTo>
                    <a:pt x="377194" y="24616"/>
                    <a:pt x="379321" y="26064"/>
                    <a:pt x="380685" y="27906"/>
                  </a:cubicBezTo>
                  <a:cubicBezTo>
                    <a:pt x="382048" y="29755"/>
                    <a:pt x="382973" y="32206"/>
                    <a:pt x="383451" y="35249"/>
                  </a:cubicBezTo>
                  <a:lnTo>
                    <a:pt x="375506" y="36336"/>
                  </a:lnTo>
                  <a:cubicBezTo>
                    <a:pt x="375190" y="33932"/>
                    <a:pt x="374143" y="32044"/>
                    <a:pt x="372378" y="30680"/>
                  </a:cubicBezTo>
                  <a:cubicBezTo>
                    <a:pt x="370690" y="29231"/>
                    <a:pt x="368248" y="28507"/>
                    <a:pt x="365034" y="28507"/>
                  </a:cubicBezTo>
                  <a:cubicBezTo>
                    <a:pt x="361344" y="28507"/>
                    <a:pt x="358693" y="29154"/>
                    <a:pt x="357090" y="30433"/>
                  </a:cubicBezTo>
                  <a:cubicBezTo>
                    <a:pt x="355480" y="31643"/>
                    <a:pt x="354678" y="33084"/>
                    <a:pt x="354678" y="34772"/>
                  </a:cubicBezTo>
                  <a:cubicBezTo>
                    <a:pt x="354678" y="35812"/>
                    <a:pt x="355002" y="36737"/>
                    <a:pt x="355641" y="37538"/>
                  </a:cubicBezTo>
                  <a:cubicBezTo>
                    <a:pt x="356366" y="38424"/>
                    <a:pt x="357406" y="39149"/>
                    <a:pt x="358770" y="39711"/>
                  </a:cubicBezTo>
                  <a:cubicBezTo>
                    <a:pt x="359579" y="40027"/>
                    <a:pt x="361983" y="40713"/>
                    <a:pt x="365998" y="41753"/>
                  </a:cubicBezTo>
                  <a:cubicBezTo>
                    <a:pt x="371777" y="43364"/>
                    <a:pt x="375792" y="44643"/>
                    <a:pt x="378034" y="45606"/>
                  </a:cubicBezTo>
                  <a:cubicBezTo>
                    <a:pt x="380284" y="46569"/>
                    <a:pt x="382048" y="47979"/>
                    <a:pt x="383335" y="49821"/>
                  </a:cubicBezTo>
                  <a:cubicBezTo>
                    <a:pt x="384622" y="51670"/>
                    <a:pt x="385262" y="53997"/>
                    <a:pt x="385262" y="56802"/>
                  </a:cubicBezTo>
                  <a:cubicBezTo>
                    <a:pt x="385262" y="59538"/>
                    <a:pt x="384460" y="62104"/>
                    <a:pt x="382850" y="64508"/>
                  </a:cubicBezTo>
                  <a:cubicBezTo>
                    <a:pt x="381324" y="66835"/>
                    <a:pt x="379082" y="68684"/>
                    <a:pt x="376107" y="70048"/>
                  </a:cubicBezTo>
                  <a:cubicBezTo>
                    <a:pt x="373141" y="71335"/>
                    <a:pt x="369766" y="71974"/>
                    <a:pt x="365998" y="71974"/>
                  </a:cubicBezTo>
                  <a:cubicBezTo>
                    <a:pt x="359733" y="71974"/>
                    <a:pt x="354963" y="70688"/>
                    <a:pt x="351665" y="68122"/>
                  </a:cubicBezTo>
                  <a:cubicBezTo>
                    <a:pt x="348460" y="65471"/>
                    <a:pt x="346410" y="61618"/>
                    <a:pt x="345532" y="56563"/>
                  </a:cubicBezTo>
                  <a:close/>
                  <a:moveTo>
                    <a:pt x="419213" y="70888"/>
                  </a:moveTo>
                  <a:lnTo>
                    <a:pt x="419213" y="4674"/>
                  </a:lnTo>
                  <a:lnTo>
                    <a:pt x="448594" y="4674"/>
                  </a:lnTo>
                  <a:cubicBezTo>
                    <a:pt x="454527" y="4674"/>
                    <a:pt x="459028" y="5275"/>
                    <a:pt x="462079" y="6477"/>
                  </a:cubicBezTo>
                  <a:cubicBezTo>
                    <a:pt x="465123" y="7679"/>
                    <a:pt x="467573" y="9805"/>
                    <a:pt x="469422" y="12857"/>
                  </a:cubicBezTo>
                  <a:cubicBezTo>
                    <a:pt x="471264" y="15831"/>
                    <a:pt x="472189" y="19122"/>
                    <a:pt x="472189" y="22728"/>
                  </a:cubicBezTo>
                  <a:cubicBezTo>
                    <a:pt x="472189" y="27467"/>
                    <a:pt x="470663" y="31443"/>
                    <a:pt x="467612" y="34648"/>
                  </a:cubicBezTo>
                  <a:cubicBezTo>
                    <a:pt x="464568" y="37862"/>
                    <a:pt x="459868" y="39911"/>
                    <a:pt x="453526" y="40790"/>
                  </a:cubicBezTo>
                  <a:cubicBezTo>
                    <a:pt x="455853" y="41915"/>
                    <a:pt x="457617" y="43001"/>
                    <a:pt x="458827" y="44042"/>
                  </a:cubicBezTo>
                  <a:cubicBezTo>
                    <a:pt x="461393" y="46369"/>
                    <a:pt x="463805" y="49297"/>
                    <a:pt x="466047" y="52834"/>
                  </a:cubicBezTo>
                  <a:lnTo>
                    <a:pt x="477606" y="70888"/>
                  </a:lnTo>
                  <a:lnTo>
                    <a:pt x="466533" y="70888"/>
                  </a:lnTo>
                  <a:lnTo>
                    <a:pt x="457864" y="57164"/>
                  </a:lnTo>
                  <a:cubicBezTo>
                    <a:pt x="455290" y="53150"/>
                    <a:pt x="453164" y="50106"/>
                    <a:pt x="451484" y="48018"/>
                  </a:cubicBezTo>
                  <a:cubicBezTo>
                    <a:pt x="449873" y="45929"/>
                    <a:pt x="448394" y="44481"/>
                    <a:pt x="447022" y="43679"/>
                  </a:cubicBezTo>
                  <a:cubicBezTo>
                    <a:pt x="445743" y="42801"/>
                    <a:pt x="444418" y="42154"/>
                    <a:pt x="443054" y="41753"/>
                  </a:cubicBezTo>
                  <a:cubicBezTo>
                    <a:pt x="442091" y="41591"/>
                    <a:pt x="440488" y="41514"/>
                    <a:pt x="438238" y="41514"/>
                  </a:cubicBezTo>
                  <a:lnTo>
                    <a:pt x="428005" y="41514"/>
                  </a:lnTo>
                  <a:lnTo>
                    <a:pt x="428005" y="70888"/>
                  </a:lnTo>
                  <a:lnTo>
                    <a:pt x="419213" y="70888"/>
                  </a:lnTo>
                  <a:close/>
                  <a:moveTo>
                    <a:pt x="428005" y="33932"/>
                  </a:moveTo>
                  <a:lnTo>
                    <a:pt x="446907" y="33932"/>
                  </a:lnTo>
                  <a:cubicBezTo>
                    <a:pt x="450837" y="33932"/>
                    <a:pt x="453927" y="33531"/>
                    <a:pt x="456176" y="32722"/>
                  </a:cubicBezTo>
                  <a:cubicBezTo>
                    <a:pt x="458504" y="31844"/>
                    <a:pt x="460230" y="30518"/>
                    <a:pt x="461355" y="28754"/>
                  </a:cubicBezTo>
                  <a:cubicBezTo>
                    <a:pt x="462557" y="26904"/>
                    <a:pt x="463158" y="24901"/>
                    <a:pt x="463158" y="22728"/>
                  </a:cubicBezTo>
                  <a:cubicBezTo>
                    <a:pt x="463158" y="19599"/>
                    <a:pt x="461994" y="17033"/>
                    <a:pt x="459667" y="15022"/>
                  </a:cubicBezTo>
                  <a:cubicBezTo>
                    <a:pt x="457417" y="13019"/>
                    <a:pt x="453849" y="12017"/>
                    <a:pt x="448949" y="12017"/>
                  </a:cubicBezTo>
                  <a:lnTo>
                    <a:pt x="428005" y="12017"/>
                  </a:lnTo>
                  <a:lnTo>
                    <a:pt x="428005" y="33932"/>
                  </a:lnTo>
                  <a:close/>
                  <a:moveTo>
                    <a:pt x="520226" y="55477"/>
                  </a:moveTo>
                  <a:lnTo>
                    <a:pt x="528656" y="56440"/>
                  </a:lnTo>
                  <a:cubicBezTo>
                    <a:pt x="527376" y="61341"/>
                    <a:pt x="524926" y="65155"/>
                    <a:pt x="521312" y="67883"/>
                  </a:cubicBezTo>
                  <a:cubicBezTo>
                    <a:pt x="517698" y="70611"/>
                    <a:pt x="513129" y="71974"/>
                    <a:pt x="507588" y="71974"/>
                  </a:cubicBezTo>
                  <a:cubicBezTo>
                    <a:pt x="500607" y="71974"/>
                    <a:pt x="495028" y="69809"/>
                    <a:pt x="490852" y="65471"/>
                  </a:cubicBezTo>
                  <a:cubicBezTo>
                    <a:pt x="486760" y="61140"/>
                    <a:pt x="484710" y="55076"/>
                    <a:pt x="484710" y="47293"/>
                  </a:cubicBezTo>
                  <a:cubicBezTo>
                    <a:pt x="484710" y="39264"/>
                    <a:pt x="486799" y="33046"/>
                    <a:pt x="490975" y="28630"/>
                  </a:cubicBezTo>
                  <a:cubicBezTo>
                    <a:pt x="495144" y="24138"/>
                    <a:pt x="500522" y="21888"/>
                    <a:pt x="507103" y="21888"/>
                  </a:cubicBezTo>
                  <a:cubicBezTo>
                    <a:pt x="513529" y="21888"/>
                    <a:pt x="518746" y="24053"/>
                    <a:pt x="522761" y="28391"/>
                  </a:cubicBezTo>
                  <a:cubicBezTo>
                    <a:pt x="526852" y="32722"/>
                    <a:pt x="528894" y="38863"/>
                    <a:pt x="528894" y="46808"/>
                  </a:cubicBezTo>
                  <a:cubicBezTo>
                    <a:pt x="528894" y="47293"/>
                    <a:pt x="528894" y="48018"/>
                    <a:pt x="528894" y="48981"/>
                  </a:cubicBezTo>
                  <a:lnTo>
                    <a:pt x="493140" y="48981"/>
                  </a:lnTo>
                  <a:cubicBezTo>
                    <a:pt x="493464" y="54275"/>
                    <a:pt x="494944" y="58328"/>
                    <a:pt x="497594" y="61140"/>
                  </a:cubicBezTo>
                  <a:cubicBezTo>
                    <a:pt x="500245" y="63868"/>
                    <a:pt x="503574" y="65232"/>
                    <a:pt x="507588" y="65232"/>
                  </a:cubicBezTo>
                  <a:cubicBezTo>
                    <a:pt x="510555" y="65232"/>
                    <a:pt x="513082" y="64469"/>
                    <a:pt x="515171" y="62944"/>
                  </a:cubicBezTo>
                  <a:cubicBezTo>
                    <a:pt x="517336" y="61341"/>
                    <a:pt x="519024" y="58852"/>
                    <a:pt x="520226" y="55477"/>
                  </a:cubicBezTo>
                  <a:close/>
                  <a:moveTo>
                    <a:pt x="493618" y="42354"/>
                  </a:moveTo>
                  <a:lnTo>
                    <a:pt x="520349" y="42354"/>
                  </a:lnTo>
                  <a:cubicBezTo>
                    <a:pt x="520025" y="38262"/>
                    <a:pt x="519024" y="35211"/>
                    <a:pt x="517336" y="33207"/>
                  </a:cubicBezTo>
                  <a:cubicBezTo>
                    <a:pt x="514693" y="30079"/>
                    <a:pt x="511318" y="28507"/>
                    <a:pt x="507226" y="28507"/>
                  </a:cubicBezTo>
                  <a:cubicBezTo>
                    <a:pt x="503450" y="28507"/>
                    <a:pt x="500283" y="29755"/>
                    <a:pt x="497718" y="32244"/>
                  </a:cubicBezTo>
                  <a:cubicBezTo>
                    <a:pt x="495229" y="34733"/>
                    <a:pt x="493865" y="38101"/>
                    <a:pt x="493618" y="42354"/>
                  </a:cubicBezTo>
                  <a:close/>
                  <a:moveTo>
                    <a:pt x="539852" y="74864"/>
                  </a:moveTo>
                  <a:lnTo>
                    <a:pt x="547804" y="76066"/>
                  </a:lnTo>
                  <a:cubicBezTo>
                    <a:pt x="548120" y="78478"/>
                    <a:pt x="549045" y="80243"/>
                    <a:pt x="550570" y="81368"/>
                  </a:cubicBezTo>
                  <a:cubicBezTo>
                    <a:pt x="552574" y="82893"/>
                    <a:pt x="555309" y="83656"/>
                    <a:pt x="558754" y="83656"/>
                  </a:cubicBezTo>
                  <a:cubicBezTo>
                    <a:pt x="562529" y="83656"/>
                    <a:pt x="565419" y="82893"/>
                    <a:pt x="567422" y="81368"/>
                  </a:cubicBezTo>
                  <a:cubicBezTo>
                    <a:pt x="569511" y="79842"/>
                    <a:pt x="570921" y="77754"/>
                    <a:pt x="571638" y="75103"/>
                  </a:cubicBezTo>
                  <a:cubicBezTo>
                    <a:pt x="572123" y="73423"/>
                    <a:pt x="572323" y="69925"/>
                    <a:pt x="572239" y="64631"/>
                  </a:cubicBezTo>
                  <a:cubicBezTo>
                    <a:pt x="568709" y="68807"/>
                    <a:pt x="564294" y="70888"/>
                    <a:pt x="559000" y="70888"/>
                  </a:cubicBezTo>
                  <a:cubicBezTo>
                    <a:pt x="552420" y="70888"/>
                    <a:pt x="547319" y="68522"/>
                    <a:pt x="543705" y="63791"/>
                  </a:cubicBezTo>
                  <a:cubicBezTo>
                    <a:pt x="540098" y="58975"/>
                    <a:pt x="538288" y="53273"/>
                    <a:pt x="538288" y="46692"/>
                  </a:cubicBezTo>
                  <a:cubicBezTo>
                    <a:pt x="538288" y="42115"/>
                    <a:pt x="539089" y="37900"/>
                    <a:pt x="540699" y="34047"/>
                  </a:cubicBezTo>
                  <a:cubicBezTo>
                    <a:pt x="542379" y="30117"/>
                    <a:pt x="544791" y="27105"/>
                    <a:pt x="547920" y="25016"/>
                  </a:cubicBezTo>
                  <a:cubicBezTo>
                    <a:pt x="551048" y="22936"/>
                    <a:pt x="554747" y="21888"/>
                    <a:pt x="559000" y="21888"/>
                  </a:cubicBezTo>
                  <a:cubicBezTo>
                    <a:pt x="564695" y="21888"/>
                    <a:pt x="569395" y="24176"/>
                    <a:pt x="573086" y="28754"/>
                  </a:cubicBezTo>
                  <a:lnTo>
                    <a:pt x="573086" y="22974"/>
                  </a:lnTo>
                  <a:lnTo>
                    <a:pt x="580553" y="22974"/>
                  </a:lnTo>
                  <a:lnTo>
                    <a:pt x="580553" y="64392"/>
                  </a:lnTo>
                  <a:cubicBezTo>
                    <a:pt x="580553" y="71851"/>
                    <a:pt x="579790" y="77153"/>
                    <a:pt x="578264" y="80281"/>
                  </a:cubicBezTo>
                  <a:cubicBezTo>
                    <a:pt x="576739" y="83410"/>
                    <a:pt x="574327" y="85860"/>
                    <a:pt x="571037" y="87625"/>
                  </a:cubicBezTo>
                  <a:cubicBezTo>
                    <a:pt x="567746" y="89474"/>
                    <a:pt x="563693" y="90399"/>
                    <a:pt x="558877" y="90399"/>
                  </a:cubicBezTo>
                  <a:cubicBezTo>
                    <a:pt x="553183" y="90399"/>
                    <a:pt x="548567" y="89112"/>
                    <a:pt x="545030" y="86546"/>
                  </a:cubicBezTo>
                  <a:cubicBezTo>
                    <a:pt x="541501" y="83972"/>
                    <a:pt x="539775" y="80081"/>
                    <a:pt x="539852" y="74864"/>
                  </a:cubicBezTo>
                  <a:close/>
                  <a:moveTo>
                    <a:pt x="546594" y="46091"/>
                  </a:moveTo>
                  <a:cubicBezTo>
                    <a:pt x="546594" y="52348"/>
                    <a:pt x="547843" y="56925"/>
                    <a:pt x="550331" y="59815"/>
                  </a:cubicBezTo>
                  <a:cubicBezTo>
                    <a:pt x="552820" y="62705"/>
                    <a:pt x="555949" y="64146"/>
                    <a:pt x="559717" y="64146"/>
                  </a:cubicBezTo>
                  <a:cubicBezTo>
                    <a:pt x="563493" y="64146"/>
                    <a:pt x="566621" y="62705"/>
                    <a:pt x="569110" y="59815"/>
                  </a:cubicBezTo>
                  <a:cubicBezTo>
                    <a:pt x="571684" y="56925"/>
                    <a:pt x="572963" y="52433"/>
                    <a:pt x="572963" y="46330"/>
                  </a:cubicBezTo>
                  <a:cubicBezTo>
                    <a:pt x="572963" y="40474"/>
                    <a:pt x="571638" y="36059"/>
                    <a:pt x="568995" y="33084"/>
                  </a:cubicBezTo>
                  <a:cubicBezTo>
                    <a:pt x="566421" y="30117"/>
                    <a:pt x="563292" y="28630"/>
                    <a:pt x="559601" y="28630"/>
                  </a:cubicBezTo>
                  <a:cubicBezTo>
                    <a:pt x="555987" y="28630"/>
                    <a:pt x="552897" y="30117"/>
                    <a:pt x="550331" y="33084"/>
                  </a:cubicBezTo>
                  <a:cubicBezTo>
                    <a:pt x="547843" y="35974"/>
                    <a:pt x="546594" y="40312"/>
                    <a:pt x="546594" y="46091"/>
                  </a:cubicBezTo>
                  <a:close/>
                  <a:moveTo>
                    <a:pt x="595355" y="14059"/>
                  </a:moveTo>
                  <a:lnTo>
                    <a:pt x="595355" y="4674"/>
                  </a:lnTo>
                  <a:lnTo>
                    <a:pt x="603546" y="4674"/>
                  </a:lnTo>
                  <a:lnTo>
                    <a:pt x="603546" y="14059"/>
                  </a:lnTo>
                  <a:lnTo>
                    <a:pt x="595355" y="14059"/>
                  </a:lnTo>
                  <a:close/>
                  <a:moveTo>
                    <a:pt x="595355" y="70888"/>
                  </a:moveTo>
                  <a:lnTo>
                    <a:pt x="595355" y="22974"/>
                  </a:lnTo>
                  <a:lnTo>
                    <a:pt x="603546" y="22974"/>
                  </a:lnTo>
                  <a:lnTo>
                    <a:pt x="603546" y="70888"/>
                  </a:lnTo>
                  <a:lnTo>
                    <a:pt x="595355" y="70888"/>
                  </a:lnTo>
                  <a:close/>
                  <a:moveTo>
                    <a:pt x="615228" y="56563"/>
                  </a:moveTo>
                  <a:lnTo>
                    <a:pt x="623173" y="55361"/>
                  </a:lnTo>
                  <a:cubicBezTo>
                    <a:pt x="623650" y="58574"/>
                    <a:pt x="624899" y="61017"/>
                    <a:pt x="626902" y="62705"/>
                  </a:cubicBezTo>
                  <a:cubicBezTo>
                    <a:pt x="628990" y="64392"/>
                    <a:pt x="631919" y="65232"/>
                    <a:pt x="635694" y="65232"/>
                  </a:cubicBezTo>
                  <a:cubicBezTo>
                    <a:pt x="639385" y="65232"/>
                    <a:pt x="642113" y="64508"/>
                    <a:pt x="643878" y="63067"/>
                  </a:cubicBezTo>
                  <a:cubicBezTo>
                    <a:pt x="645727" y="61541"/>
                    <a:pt x="646652" y="59738"/>
                    <a:pt x="646652" y="57650"/>
                  </a:cubicBezTo>
                  <a:cubicBezTo>
                    <a:pt x="646652" y="55800"/>
                    <a:pt x="645850" y="54359"/>
                    <a:pt x="644240" y="53311"/>
                  </a:cubicBezTo>
                  <a:cubicBezTo>
                    <a:pt x="643115" y="52587"/>
                    <a:pt x="640349" y="51670"/>
                    <a:pt x="635933" y="50545"/>
                  </a:cubicBezTo>
                  <a:cubicBezTo>
                    <a:pt x="629992" y="49019"/>
                    <a:pt x="625862" y="47733"/>
                    <a:pt x="623535" y="46692"/>
                  </a:cubicBezTo>
                  <a:cubicBezTo>
                    <a:pt x="621285" y="45567"/>
                    <a:pt x="619559" y="44042"/>
                    <a:pt x="618357" y="42115"/>
                  </a:cubicBezTo>
                  <a:cubicBezTo>
                    <a:pt x="617155" y="40189"/>
                    <a:pt x="616546" y="38023"/>
                    <a:pt x="616546" y="35612"/>
                  </a:cubicBezTo>
                  <a:cubicBezTo>
                    <a:pt x="616546" y="33531"/>
                    <a:pt x="617031" y="31559"/>
                    <a:pt x="617994" y="29717"/>
                  </a:cubicBezTo>
                  <a:cubicBezTo>
                    <a:pt x="618958" y="27868"/>
                    <a:pt x="620283" y="26342"/>
                    <a:pt x="621971" y="25140"/>
                  </a:cubicBezTo>
                  <a:cubicBezTo>
                    <a:pt x="623250" y="24254"/>
                    <a:pt x="624976" y="23491"/>
                    <a:pt x="627141" y="22851"/>
                  </a:cubicBezTo>
                  <a:cubicBezTo>
                    <a:pt x="629314" y="22212"/>
                    <a:pt x="631680" y="21888"/>
                    <a:pt x="634246" y="21888"/>
                  </a:cubicBezTo>
                  <a:cubicBezTo>
                    <a:pt x="637944" y="21888"/>
                    <a:pt x="641188" y="22450"/>
                    <a:pt x="644001" y="23575"/>
                  </a:cubicBezTo>
                  <a:cubicBezTo>
                    <a:pt x="646891" y="24616"/>
                    <a:pt x="649017" y="26064"/>
                    <a:pt x="650381" y="27906"/>
                  </a:cubicBezTo>
                  <a:cubicBezTo>
                    <a:pt x="651745" y="29755"/>
                    <a:pt x="652670" y="32206"/>
                    <a:pt x="653148" y="35249"/>
                  </a:cubicBezTo>
                  <a:lnTo>
                    <a:pt x="645203" y="36336"/>
                  </a:lnTo>
                  <a:cubicBezTo>
                    <a:pt x="644887" y="33932"/>
                    <a:pt x="643839" y="32044"/>
                    <a:pt x="642075" y="30680"/>
                  </a:cubicBezTo>
                  <a:cubicBezTo>
                    <a:pt x="640387" y="29231"/>
                    <a:pt x="637944" y="28507"/>
                    <a:pt x="634731" y="28507"/>
                  </a:cubicBezTo>
                  <a:cubicBezTo>
                    <a:pt x="631040" y="28507"/>
                    <a:pt x="628389" y="29154"/>
                    <a:pt x="626787" y="30433"/>
                  </a:cubicBezTo>
                  <a:cubicBezTo>
                    <a:pt x="625176" y="31643"/>
                    <a:pt x="624375" y="33084"/>
                    <a:pt x="624375" y="34772"/>
                  </a:cubicBezTo>
                  <a:cubicBezTo>
                    <a:pt x="624375" y="35812"/>
                    <a:pt x="624698" y="36737"/>
                    <a:pt x="625338" y="37538"/>
                  </a:cubicBezTo>
                  <a:cubicBezTo>
                    <a:pt x="626062" y="38424"/>
                    <a:pt x="627103" y="39149"/>
                    <a:pt x="628467" y="39711"/>
                  </a:cubicBezTo>
                  <a:cubicBezTo>
                    <a:pt x="629276" y="40027"/>
                    <a:pt x="631680" y="40713"/>
                    <a:pt x="635694" y="41753"/>
                  </a:cubicBezTo>
                  <a:cubicBezTo>
                    <a:pt x="641473" y="43364"/>
                    <a:pt x="645488" y="44643"/>
                    <a:pt x="647731" y="45606"/>
                  </a:cubicBezTo>
                  <a:cubicBezTo>
                    <a:pt x="649981" y="46569"/>
                    <a:pt x="651745" y="47979"/>
                    <a:pt x="653032" y="49821"/>
                  </a:cubicBezTo>
                  <a:cubicBezTo>
                    <a:pt x="654319" y="51670"/>
                    <a:pt x="654958" y="53997"/>
                    <a:pt x="654958" y="56802"/>
                  </a:cubicBezTo>
                  <a:cubicBezTo>
                    <a:pt x="654958" y="59538"/>
                    <a:pt x="654157" y="62104"/>
                    <a:pt x="652547" y="64508"/>
                  </a:cubicBezTo>
                  <a:cubicBezTo>
                    <a:pt x="651021" y="66835"/>
                    <a:pt x="648778" y="68684"/>
                    <a:pt x="645804" y="70048"/>
                  </a:cubicBezTo>
                  <a:cubicBezTo>
                    <a:pt x="642837" y="71335"/>
                    <a:pt x="639462" y="71974"/>
                    <a:pt x="635694" y="71974"/>
                  </a:cubicBezTo>
                  <a:cubicBezTo>
                    <a:pt x="629430" y="71974"/>
                    <a:pt x="624660" y="70688"/>
                    <a:pt x="621362" y="68122"/>
                  </a:cubicBezTo>
                  <a:cubicBezTo>
                    <a:pt x="618156" y="65471"/>
                    <a:pt x="616107" y="61618"/>
                    <a:pt x="615228" y="56563"/>
                  </a:cubicBezTo>
                  <a:close/>
                  <a:moveTo>
                    <a:pt x="682406" y="63668"/>
                  </a:moveTo>
                  <a:lnTo>
                    <a:pt x="683615" y="70772"/>
                  </a:lnTo>
                  <a:cubicBezTo>
                    <a:pt x="681288" y="71250"/>
                    <a:pt x="679239" y="71497"/>
                    <a:pt x="677474" y="71497"/>
                  </a:cubicBezTo>
                  <a:cubicBezTo>
                    <a:pt x="674500" y="71497"/>
                    <a:pt x="672211" y="71050"/>
                    <a:pt x="670608" y="70171"/>
                  </a:cubicBezTo>
                  <a:cubicBezTo>
                    <a:pt x="669006" y="69208"/>
                    <a:pt x="667842" y="67960"/>
                    <a:pt x="667118" y="66434"/>
                  </a:cubicBezTo>
                  <a:cubicBezTo>
                    <a:pt x="666478" y="64908"/>
                    <a:pt x="666155" y="61703"/>
                    <a:pt x="666155" y="56802"/>
                  </a:cubicBezTo>
                  <a:lnTo>
                    <a:pt x="666155" y="29231"/>
                  </a:lnTo>
                  <a:lnTo>
                    <a:pt x="660252" y="29231"/>
                  </a:lnTo>
                  <a:lnTo>
                    <a:pt x="660252" y="22974"/>
                  </a:lnTo>
                  <a:lnTo>
                    <a:pt x="666155" y="22974"/>
                  </a:lnTo>
                  <a:lnTo>
                    <a:pt x="666155" y="11054"/>
                  </a:lnTo>
                  <a:lnTo>
                    <a:pt x="674222" y="6238"/>
                  </a:lnTo>
                  <a:lnTo>
                    <a:pt x="674222" y="22974"/>
                  </a:lnTo>
                  <a:lnTo>
                    <a:pt x="682406" y="22974"/>
                  </a:lnTo>
                  <a:lnTo>
                    <a:pt x="682406" y="29231"/>
                  </a:lnTo>
                  <a:lnTo>
                    <a:pt x="674222" y="29231"/>
                  </a:lnTo>
                  <a:lnTo>
                    <a:pt x="674222" y="57288"/>
                  </a:lnTo>
                  <a:cubicBezTo>
                    <a:pt x="674222" y="59615"/>
                    <a:pt x="674338" y="61102"/>
                    <a:pt x="674585" y="61741"/>
                  </a:cubicBezTo>
                  <a:cubicBezTo>
                    <a:pt x="674901" y="62381"/>
                    <a:pt x="675386" y="62905"/>
                    <a:pt x="676026" y="63306"/>
                  </a:cubicBezTo>
                  <a:cubicBezTo>
                    <a:pt x="676673" y="63706"/>
                    <a:pt x="677590" y="63907"/>
                    <a:pt x="678799" y="63907"/>
                  </a:cubicBezTo>
                  <a:cubicBezTo>
                    <a:pt x="679763" y="63907"/>
                    <a:pt x="680965" y="63830"/>
                    <a:pt x="682406" y="63668"/>
                  </a:cubicBezTo>
                  <a:close/>
                  <a:moveTo>
                    <a:pt x="687707" y="70888"/>
                  </a:moveTo>
                  <a:lnTo>
                    <a:pt x="687707" y="22974"/>
                  </a:lnTo>
                  <a:lnTo>
                    <a:pt x="695051" y="22974"/>
                  </a:lnTo>
                  <a:lnTo>
                    <a:pt x="695051" y="30195"/>
                  </a:lnTo>
                  <a:cubicBezTo>
                    <a:pt x="696900" y="26827"/>
                    <a:pt x="698580" y="24616"/>
                    <a:pt x="700106" y="23575"/>
                  </a:cubicBezTo>
                  <a:cubicBezTo>
                    <a:pt x="701716" y="22450"/>
                    <a:pt x="703481" y="21888"/>
                    <a:pt x="705407" y="21888"/>
                  </a:cubicBezTo>
                  <a:cubicBezTo>
                    <a:pt x="708135" y="21888"/>
                    <a:pt x="710901" y="22728"/>
                    <a:pt x="713714" y="24415"/>
                  </a:cubicBezTo>
                  <a:lnTo>
                    <a:pt x="710940" y="32005"/>
                  </a:lnTo>
                  <a:cubicBezTo>
                    <a:pt x="708936" y="30796"/>
                    <a:pt x="706971" y="30195"/>
                    <a:pt x="705045" y="30195"/>
                  </a:cubicBezTo>
                  <a:cubicBezTo>
                    <a:pt x="703196" y="30195"/>
                    <a:pt x="701554" y="30757"/>
                    <a:pt x="700106" y="31882"/>
                  </a:cubicBezTo>
                  <a:cubicBezTo>
                    <a:pt x="698742" y="32922"/>
                    <a:pt x="697779" y="34410"/>
                    <a:pt x="697216" y="36336"/>
                  </a:cubicBezTo>
                  <a:cubicBezTo>
                    <a:pt x="696253" y="39226"/>
                    <a:pt x="695775" y="42354"/>
                    <a:pt x="695775" y="45729"/>
                  </a:cubicBezTo>
                  <a:lnTo>
                    <a:pt x="695775" y="70888"/>
                  </a:lnTo>
                  <a:lnTo>
                    <a:pt x="687707" y="70888"/>
                  </a:lnTo>
                  <a:close/>
                  <a:moveTo>
                    <a:pt x="718291" y="89312"/>
                  </a:moveTo>
                  <a:lnTo>
                    <a:pt x="717328" y="81730"/>
                  </a:lnTo>
                  <a:cubicBezTo>
                    <a:pt x="719092" y="82208"/>
                    <a:pt x="720656" y="82446"/>
                    <a:pt x="722020" y="82446"/>
                  </a:cubicBezTo>
                  <a:cubicBezTo>
                    <a:pt x="723785" y="82446"/>
                    <a:pt x="725187" y="82130"/>
                    <a:pt x="726235" y="81483"/>
                  </a:cubicBezTo>
                  <a:cubicBezTo>
                    <a:pt x="727360" y="80928"/>
                    <a:pt x="728277" y="80119"/>
                    <a:pt x="729002" y="79079"/>
                  </a:cubicBezTo>
                  <a:cubicBezTo>
                    <a:pt x="729487" y="78193"/>
                    <a:pt x="730327" y="76151"/>
                    <a:pt x="731529" y="72938"/>
                  </a:cubicBezTo>
                  <a:cubicBezTo>
                    <a:pt x="731614" y="72537"/>
                    <a:pt x="731853" y="71897"/>
                    <a:pt x="732253" y="71011"/>
                  </a:cubicBezTo>
                  <a:lnTo>
                    <a:pt x="713953" y="22974"/>
                  </a:lnTo>
                  <a:lnTo>
                    <a:pt x="722745" y="22974"/>
                  </a:lnTo>
                  <a:lnTo>
                    <a:pt x="732739" y="50661"/>
                  </a:lnTo>
                  <a:cubicBezTo>
                    <a:pt x="734018" y="54198"/>
                    <a:pt x="735182" y="57927"/>
                    <a:pt x="736229" y="61865"/>
                  </a:cubicBezTo>
                  <a:cubicBezTo>
                    <a:pt x="737193" y="58089"/>
                    <a:pt x="738318" y="54436"/>
                    <a:pt x="739597" y="50907"/>
                  </a:cubicBezTo>
                  <a:lnTo>
                    <a:pt x="749830" y="22974"/>
                  </a:lnTo>
                  <a:lnTo>
                    <a:pt x="757898" y="22974"/>
                  </a:lnTo>
                  <a:lnTo>
                    <a:pt x="739720" y="71736"/>
                  </a:lnTo>
                  <a:cubicBezTo>
                    <a:pt x="737709" y="76952"/>
                    <a:pt x="736191" y="80566"/>
                    <a:pt x="735143" y="82570"/>
                  </a:cubicBezTo>
                  <a:cubicBezTo>
                    <a:pt x="733702" y="85298"/>
                    <a:pt x="732015" y="87262"/>
                    <a:pt x="730088" y="88472"/>
                  </a:cubicBezTo>
                  <a:cubicBezTo>
                    <a:pt x="728239" y="89751"/>
                    <a:pt x="726035" y="90399"/>
                    <a:pt x="723461" y="90399"/>
                  </a:cubicBezTo>
                  <a:cubicBezTo>
                    <a:pt x="721943" y="90399"/>
                    <a:pt x="720217" y="90036"/>
                    <a:pt x="718291" y="89312"/>
                  </a:cubicBezTo>
                  <a:close/>
                </a:path>
              </a:pathLst>
            </a:custGeom>
            <a:solidFill>
              <a:srgbClr val="757575"/>
            </a:solidFill>
            <a:ln w="7703" cap="sq">
              <a:noFill/>
              <a:prstDash val="solid"/>
              <a:miter/>
            </a:ln>
          </p:spPr>
          <p:txBody>
            <a:bodyPr rtlCol="0" anchor="ctr"/>
            <a:lstStyle/>
            <a:p>
              <a:endParaRPr lang="en-US">
                <a:noFill/>
              </a:endParaRPr>
            </a:p>
          </p:txBody>
        </p:sp>
        <p:sp>
          <p:nvSpPr>
            <p:cNvPr id="1229" name="Freeform: Shape 1228">
              <a:extLst>
                <a:ext uri="{FF2B5EF4-FFF2-40B4-BE49-F238E27FC236}">
                  <a16:creationId xmlns:a16="http://schemas.microsoft.com/office/drawing/2014/main" id="{A2096903-999A-4C2F-9C5E-A8855464650E}"/>
                </a:ext>
              </a:extLst>
            </p:cNvPr>
            <p:cNvSpPr/>
            <p:nvPr/>
          </p:nvSpPr>
          <p:spPr>
            <a:xfrm>
              <a:off x="3657491" y="1398019"/>
              <a:ext cx="616449" cy="92467"/>
            </a:xfrm>
            <a:custGeom>
              <a:avLst/>
              <a:gdLst>
                <a:gd name="connsiteX0" fmla="*/ 4674 w 616449"/>
                <a:gd name="connsiteY0" fmla="*/ 70896 h 92467"/>
                <a:gd name="connsiteX1" fmla="*/ 4674 w 616449"/>
                <a:gd name="connsiteY1" fmla="*/ 4674 h 92467"/>
                <a:gd name="connsiteX2" fmla="*/ 29717 w 616449"/>
                <a:gd name="connsiteY2" fmla="*/ 4674 h 92467"/>
                <a:gd name="connsiteX3" fmla="*/ 39711 w 616449"/>
                <a:gd name="connsiteY3" fmla="*/ 5282 h 92467"/>
                <a:gd name="connsiteX4" fmla="*/ 47902 w 616449"/>
                <a:gd name="connsiteY4" fmla="*/ 8411 h 92467"/>
                <a:gd name="connsiteX5" fmla="*/ 53196 w 616449"/>
                <a:gd name="connsiteY5" fmla="*/ 14791 h 92467"/>
                <a:gd name="connsiteX6" fmla="*/ 55246 w 616449"/>
                <a:gd name="connsiteY6" fmla="*/ 23822 h 92467"/>
                <a:gd name="connsiteX7" fmla="*/ 49828 w 616449"/>
                <a:gd name="connsiteY7" fmla="*/ 38147 h 92467"/>
                <a:gd name="connsiteX8" fmla="*/ 30441 w 616449"/>
                <a:gd name="connsiteY8" fmla="*/ 43926 h 92467"/>
                <a:gd name="connsiteX9" fmla="*/ 13466 w 616449"/>
                <a:gd name="connsiteY9" fmla="*/ 43926 h 92467"/>
                <a:gd name="connsiteX10" fmla="*/ 13466 w 616449"/>
                <a:gd name="connsiteY10" fmla="*/ 70896 h 92467"/>
                <a:gd name="connsiteX11" fmla="*/ 4674 w 616449"/>
                <a:gd name="connsiteY11" fmla="*/ 70896 h 92467"/>
                <a:gd name="connsiteX12" fmla="*/ 13466 w 616449"/>
                <a:gd name="connsiteY12" fmla="*/ 36220 h 92467"/>
                <a:gd name="connsiteX13" fmla="*/ 30564 w 616449"/>
                <a:gd name="connsiteY13" fmla="*/ 36220 h 92467"/>
                <a:gd name="connsiteX14" fmla="*/ 42601 w 616449"/>
                <a:gd name="connsiteY14" fmla="*/ 33092 h 92467"/>
                <a:gd name="connsiteX15" fmla="*/ 46215 w 616449"/>
                <a:gd name="connsiteY15" fmla="*/ 24061 h 92467"/>
                <a:gd name="connsiteX16" fmla="*/ 44049 w 616449"/>
                <a:gd name="connsiteY16" fmla="*/ 17080 h 92467"/>
                <a:gd name="connsiteX17" fmla="*/ 38632 w 616449"/>
                <a:gd name="connsiteY17" fmla="*/ 13103 h 92467"/>
                <a:gd name="connsiteX18" fmla="*/ 30441 w 616449"/>
                <a:gd name="connsiteY18" fmla="*/ 12502 h 92467"/>
                <a:gd name="connsiteX19" fmla="*/ 13466 w 616449"/>
                <a:gd name="connsiteY19" fmla="*/ 12502 h 92467"/>
                <a:gd name="connsiteX20" fmla="*/ 13466 w 616449"/>
                <a:gd name="connsiteY20" fmla="*/ 36220 h 92467"/>
                <a:gd name="connsiteX21" fmla="*/ 96663 w 616449"/>
                <a:gd name="connsiteY21" fmla="*/ 65001 h 92467"/>
                <a:gd name="connsiteX22" fmla="*/ 87871 w 616449"/>
                <a:gd name="connsiteY22" fmla="*/ 70418 h 92467"/>
                <a:gd name="connsiteX23" fmla="*/ 78963 w 616449"/>
                <a:gd name="connsiteY23" fmla="*/ 71982 h 92467"/>
                <a:gd name="connsiteX24" fmla="*/ 66804 w 616449"/>
                <a:gd name="connsiteY24" fmla="*/ 68129 h 92467"/>
                <a:gd name="connsiteX25" fmla="*/ 62589 w 616449"/>
                <a:gd name="connsiteY25" fmla="*/ 58258 h 92467"/>
                <a:gd name="connsiteX26" fmla="*/ 64153 w 616449"/>
                <a:gd name="connsiteY26" fmla="*/ 51870 h 92467"/>
                <a:gd name="connsiteX27" fmla="*/ 68368 w 616449"/>
                <a:gd name="connsiteY27" fmla="*/ 47178 h 92467"/>
                <a:gd name="connsiteX28" fmla="*/ 74271 w 616449"/>
                <a:gd name="connsiteY28" fmla="*/ 44527 h 92467"/>
                <a:gd name="connsiteX29" fmla="*/ 81491 w 616449"/>
                <a:gd name="connsiteY29" fmla="*/ 43202 h 92467"/>
                <a:gd name="connsiteX30" fmla="*/ 95939 w 616449"/>
                <a:gd name="connsiteY30" fmla="*/ 40435 h 92467"/>
                <a:gd name="connsiteX31" fmla="*/ 95939 w 616449"/>
                <a:gd name="connsiteY31" fmla="*/ 38386 h 92467"/>
                <a:gd name="connsiteX32" fmla="*/ 93650 w 616449"/>
                <a:gd name="connsiteY32" fmla="*/ 31289 h 92467"/>
                <a:gd name="connsiteX33" fmla="*/ 84381 w 616449"/>
                <a:gd name="connsiteY33" fmla="*/ 28638 h 92467"/>
                <a:gd name="connsiteX34" fmla="*/ 75950 w 616449"/>
                <a:gd name="connsiteY34" fmla="*/ 30680 h 92467"/>
                <a:gd name="connsiteX35" fmla="*/ 71859 w 616449"/>
                <a:gd name="connsiteY35" fmla="*/ 37669 h 92467"/>
                <a:gd name="connsiteX36" fmla="*/ 63914 w 616449"/>
                <a:gd name="connsiteY36" fmla="*/ 36582 h 92467"/>
                <a:gd name="connsiteX37" fmla="*/ 67528 w 616449"/>
                <a:gd name="connsiteY37" fmla="*/ 28399 h 92467"/>
                <a:gd name="connsiteX38" fmla="*/ 74748 w 616449"/>
                <a:gd name="connsiteY38" fmla="*/ 23583 h 92467"/>
                <a:gd name="connsiteX39" fmla="*/ 85583 w 616449"/>
                <a:gd name="connsiteY39" fmla="*/ 21896 h 92467"/>
                <a:gd name="connsiteX40" fmla="*/ 95577 w 616449"/>
                <a:gd name="connsiteY40" fmla="*/ 23337 h 92467"/>
                <a:gd name="connsiteX41" fmla="*/ 101240 w 616449"/>
                <a:gd name="connsiteY41" fmla="*/ 26950 h 92467"/>
                <a:gd name="connsiteX42" fmla="*/ 103768 w 616449"/>
                <a:gd name="connsiteY42" fmla="*/ 32491 h 92467"/>
                <a:gd name="connsiteX43" fmla="*/ 104130 w 616449"/>
                <a:gd name="connsiteY43" fmla="*/ 39958 h 92467"/>
                <a:gd name="connsiteX44" fmla="*/ 104130 w 616449"/>
                <a:gd name="connsiteY44" fmla="*/ 50792 h 92467"/>
                <a:gd name="connsiteX45" fmla="*/ 104608 w 616449"/>
                <a:gd name="connsiteY45" fmla="*/ 65116 h 92467"/>
                <a:gd name="connsiteX46" fmla="*/ 106773 w 616449"/>
                <a:gd name="connsiteY46" fmla="*/ 70896 h 92467"/>
                <a:gd name="connsiteX47" fmla="*/ 98227 w 616449"/>
                <a:gd name="connsiteY47" fmla="*/ 70896 h 92467"/>
                <a:gd name="connsiteX48" fmla="*/ 96663 w 616449"/>
                <a:gd name="connsiteY48" fmla="*/ 65001 h 92467"/>
                <a:gd name="connsiteX49" fmla="*/ 95939 w 616449"/>
                <a:gd name="connsiteY49" fmla="*/ 46816 h 92467"/>
                <a:gd name="connsiteX50" fmla="*/ 82693 w 616449"/>
                <a:gd name="connsiteY50" fmla="*/ 49944 h 92467"/>
                <a:gd name="connsiteX51" fmla="*/ 75596 w 616449"/>
                <a:gd name="connsiteY51" fmla="*/ 51632 h 92467"/>
                <a:gd name="connsiteX52" fmla="*/ 72344 w 616449"/>
                <a:gd name="connsiteY52" fmla="*/ 54159 h 92467"/>
                <a:gd name="connsiteX53" fmla="*/ 71258 w 616449"/>
                <a:gd name="connsiteY53" fmla="*/ 58012 h 92467"/>
                <a:gd name="connsiteX54" fmla="*/ 73670 w 616449"/>
                <a:gd name="connsiteY54" fmla="*/ 63429 h 92467"/>
                <a:gd name="connsiteX55" fmla="*/ 80890 w 616449"/>
                <a:gd name="connsiteY55" fmla="*/ 65602 h 92467"/>
                <a:gd name="connsiteX56" fmla="*/ 89197 w 616449"/>
                <a:gd name="connsiteY56" fmla="*/ 63552 h 92467"/>
                <a:gd name="connsiteX57" fmla="*/ 94614 w 616449"/>
                <a:gd name="connsiteY57" fmla="*/ 57896 h 92467"/>
                <a:gd name="connsiteX58" fmla="*/ 95939 w 616449"/>
                <a:gd name="connsiteY58" fmla="*/ 49828 h 92467"/>
                <a:gd name="connsiteX59" fmla="*/ 95939 w 616449"/>
                <a:gd name="connsiteY59" fmla="*/ 46816 h 92467"/>
                <a:gd name="connsiteX60" fmla="*/ 150603 w 616449"/>
                <a:gd name="connsiteY60" fmla="*/ 53319 h 92467"/>
                <a:gd name="connsiteX61" fmla="*/ 158547 w 616449"/>
                <a:gd name="connsiteY61" fmla="*/ 54406 h 92467"/>
                <a:gd name="connsiteX62" fmla="*/ 151805 w 616449"/>
                <a:gd name="connsiteY62" fmla="*/ 67282 h 92467"/>
                <a:gd name="connsiteX63" fmla="*/ 138559 w 616449"/>
                <a:gd name="connsiteY63" fmla="*/ 71982 h 92467"/>
                <a:gd name="connsiteX64" fmla="*/ 122670 w 616449"/>
                <a:gd name="connsiteY64" fmla="*/ 65602 h 92467"/>
                <a:gd name="connsiteX65" fmla="*/ 116767 w 616449"/>
                <a:gd name="connsiteY65" fmla="*/ 47054 h 92467"/>
                <a:gd name="connsiteX66" fmla="*/ 119295 w 616449"/>
                <a:gd name="connsiteY66" fmla="*/ 33570 h 92467"/>
                <a:gd name="connsiteX67" fmla="*/ 127124 w 616449"/>
                <a:gd name="connsiteY67" fmla="*/ 24785 h 92467"/>
                <a:gd name="connsiteX68" fmla="*/ 138682 w 616449"/>
                <a:gd name="connsiteY68" fmla="*/ 21896 h 92467"/>
                <a:gd name="connsiteX69" fmla="*/ 151327 w 616449"/>
                <a:gd name="connsiteY69" fmla="*/ 25864 h 92467"/>
                <a:gd name="connsiteX70" fmla="*/ 157823 w 616449"/>
                <a:gd name="connsiteY70" fmla="*/ 37068 h 92467"/>
                <a:gd name="connsiteX71" fmla="*/ 149878 w 616449"/>
                <a:gd name="connsiteY71" fmla="*/ 38270 h 92467"/>
                <a:gd name="connsiteX72" fmla="*/ 145910 w 616449"/>
                <a:gd name="connsiteY72" fmla="*/ 31042 h 92467"/>
                <a:gd name="connsiteX73" fmla="*/ 138921 w 616449"/>
                <a:gd name="connsiteY73" fmla="*/ 28515 h 92467"/>
                <a:gd name="connsiteX74" fmla="*/ 128927 w 616449"/>
                <a:gd name="connsiteY74" fmla="*/ 32969 h 92467"/>
                <a:gd name="connsiteX75" fmla="*/ 125074 w 616449"/>
                <a:gd name="connsiteY75" fmla="*/ 46816 h 92467"/>
                <a:gd name="connsiteX76" fmla="*/ 128811 w 616449"/>
                <a:gd name="connsiteY76" fmla="*/ 60901 h 92467"/>
                <a:gd name="connsiteX77" fmla="*/ 138443 w 616449"/>
                <a:gd name="connsiteY77" fmla="*/ 65240 h 92467"/>
                <a:gd name="connsiteX78" fmla="*/ 146388 w 616449"/>
                <a:gd name="connsiteY78" fmla="*/ 62350 h 92467"/>
                <a:gd name="connsiteX79" fmla="*/ 150603 w 616449"/>
                <a:gd name="connsiteY79" fmla="*/ 53319 h 92467"/>
                <a:gd name="connsiteX80" fmla="*/ 165528 w 616449"/>
                <a:gd name="connsiteY80" fmla="*/ 70896 h 92467"/>
                <a:gd name="connsiteX81" fmla="*/ 165528 w 616449"/>
                <a:gd name="connsiteY81" fmla="*/ 4674 h 92467"/>
                <a:gd name="connsiteX82" fmla="*/ 173719 w 616449"/>
                <a:gd name="connsiteY82" fmla="*/ 4674 h 92467"/>
                <a:gd name="connsiteX83" fmla="*/ 173719 w 616449"/>
                <a:gd name="connsiteY83" fmla="*/ 42485 h 92467"/>
                <a:gd name="connsiteX84" fmla="*/ 192860 w 616449"/>
                <a:gd name="connsiteY84" fmla="*/ 22974 h 92467"/>
                <a:gd name="connsiteX85" fmla="*/ 203455 w 616449"/>
                <a:gd name="connsiteY85" fmla="*/ 22974 h 92467"/>
                <a:gd name="connsiteX86" fmla="*/ 185039 w 616449"/>
                <a:gd name="connsiteY86" fmla="*/ 40674 h 92467"/>
                <a:gd name="connsiteX87" fmla="*/ 205266 w 616449"/>
                <a:gd name="connsiteY87" fmla="*/ 70896 h 92467"/>
                <a:gd name="connsiteX88" fmla="*/ 195272 w 616449"/>
                <a:gd name="connsiteY88" fmla="*/ 70896 h 92467"/>
                <a:gd name="connsiteX89" fmla="*/ 179375 w 616449"/>
                <a:gd name="connsiteY89" fmla="*/ 46338 h 92467"/>
                <a:gd name="connsiteX90" fmla="*/ 173719 w 616449"/>
                <a:gd name="connsiteY90" fmla="*/ 51870 h 92467"/>
                <a:gd name="connsiteX91" fmla="*/ 173719 w 616449"/>
                <a:gd name="connsiteY91" fmla="*/ 70896 h 92467"/>
                <a:gd name="connsiteX92" fmla="*/ 165528 w 616449"/>
                <a:gd name="connsiteY92" fmla="*/ 70896 h 92467"/>
                <a:gd name="connsiteX93" fmla="*/ 244511 w 616449"/>
                <a:gd name="connsiteY93" fmla="*/ 55484 h 92467"/>
                <a:gd name="connsiteX94" fmla="*/ 252941 w 616449"/>
                <a:gd name="connsiteY94" fmla="*/ 56448 h 92467"/>
                <a:gd name="connsiteX95" fmla="*/ 245597 w 616449"/>
                <a:gd name="connsiteY95" fmla="*/ 67890 h 92467"/>
                <a:gd name="connsiteX96" fmla="*/ 231874 w 616449"/>
                <a:gd name="connsiteY96" fmla="*/ 71982 h 92467"/>
                <a:gd name="connsiteX97" fmla="*/ 215137 w 616449"/>
                <a:gd name="connsiteY97" fmla="*/ 65478 h 92467"/>
                <a:gd name="connsiteX98" fmla="*/ 208996 w 616449"/>
                <a:gd name="connsiteY98" fmla="*/ 47301 h 92467"/>
                <a:gd name="connsiteX99" fmla="*/ 215260 w 616449"/>
                <a:gd name="connsiteY99" fmla="*/ 28638 h 92467"/>
                <a:gd name="connsiteX100" fmla="*/ 231388 w 616449"/>
                <a:gd name="connsiteY100" fmla="*/ 21896 h 92467"/>
                <a:gd name="connsiteX101" fmla="*/ 247046 w 616449"/>
                <a:gd name="connsiteY101" fmla="*/ 28399 h 92467"/>
                <a:gd name="connsiteX102" fmla="*/ 253180 w 616449"/>
                <a:gd name="connsiteY102" fmla="*/ 46816 h 92467"/>
                <a:gd name="connsiteX103" fmla="*/ 253180 w 616449"/>
                <a:gd name="connsiteY103" fmla="*/ 48981 h 92467"/>
                <a:gd name="connsiteX104" fmla="*/ 217426 w 616449"/>
                <a:gd name="connsiteY104" fmla="*/ 48981 h 92467"/>
                <a:gd name="connsiteX105" fmla="*/ 221880 w 616449"/>
                <a:gd name="connsiteY105" fmla="*/ 61148 h 92467"/>
                <a:gd name="connsiteX106" fmla="*/ 231874 w 616449"/>
                <a:gd name="connsiteY106" fmla="*/ 65240 h 92467"/>
                <a:gd name="connsiteX107" fmla="*/ 239456 w 616449"/>
                <a:gd name="connsiteY107" fmla="*/ 62951 h 92467"/>
                <a:gd name="connsiteX108" fmla="*/ 244511 w 616449"/>
                <a:gd name="connsiteY108" fmla="*/ 55484 h 92467"/>
                <a:gd name="connsiteX109" fmla="*/ 217903 w 616449"/>
                <a:gd name="connsiteY109" fmla="*/ 42362 h 92467"/>
                <a:gd name="connsiteX110" fmla="*/ 244634 w 616449"/>
                <a:gd name="connsiteY110" fmla="*/ 42362 h 92467"/>
                <a:gd name="connsiteX111" fmla="*/ 241621 w 616449"/>
                <a:gd name="connsiteY111" fmla="*/ 33215 h 92467"/>
                <a:gd name="connsiteX112" fmla="*/ 231512 w 616449"/>
                <a:gd name="connsiteY112" fmla="*/ 28515 h 92467"/>
                <a:gd name="connsiteX113" fmla="*/ 222003 w 616449"/>
                <a:gd name="connsiteY113" fmla="*/ 32252 h 92467"/>
                <a:gd name="connsiteX114" fmla="*/ 217903 w 616449"/>
                <a:gd name="connsiteY114" fmla="*/ 42362 h 92467"/>
                <a:gd name="connsiteX115" fmla="*/ 283401 w 616449"/>
                <a:gd name="connsiteY115" fmla="*/ 63675 h 92467"/>
                <a:gd name="connsiteX116" fmla="*/ 284611 w 616449"/>
                <a:gd name="connsiteY116" fmla="*/ 70780 h 92467"/>
                <a:gd name="connsiteX117" fmla="*/ 278470 w 616449"/>
                <a:gd name="connsiteY117" fmla="*/ 71497 h 92467"/>
                <a:gd name="connsiteX118" fmla="*/ 271604 w 616449"/>
                <a:gd name="connsiteY118" fmla="*/ 70171 h 92467"/>
                <a:gd name="connsiteX119" fmla="*/ 268113 w 616449"/>
                <a:gd name="connsiteY119" fmla="*/ 66442 h 92467"/>
                <a:gd name="connsiteX120" fmla="*/ 267150 w 616449"/>
                <a:gd name="connsiteY120" fmla="*/ 56810 h 92467"/>
                <a:gd name="connsiteX121" fmla="*/ 267150 w 616449"/>
                <a:gd name="connsiteY121" fmla="*/ 29239 h 92467"/>
                <a:gd name="connsiteX122" fmla="*/ 261248 w 616449"/>
                <a:gd name="connsiteY122" fmla="*/ 29239 h 92467"/>
                <a:gd name="connsiteX123" fmla="*/ 261248 w 616449"/>
                <a:gd name="connsiteY123" fmla="*/ 22974 h 92467"/>
                <a:gd name="connsiteX124" fmla="*/ 267150 w 616449"/>
                <a:gd name="connsiteY124" fmla="*/ 22974 h 92467"/>
                <a:gd name="connsiteX125" fmla="*/ 267150 w 616449"/>
                <a:gd name="connsiteY125" fmla="*/ 11061 h 92467"/>
                <a:gd name="connsiteX126" fmla="*/ 275218 w 616449"/>
                <a:gd name="connsiteY126" fmla="*/ 6245 h 92467"/>
                <a:gd name="connsiteX127" fmla="*/ 275218 w 616449"/>
                <a:gd name="connsiteY127" fmla="*/ 22974 h 92467"/>
                <a:gd name="connsiteX128" fmla="*/ 283401 w 616449"/>
                <a:gd name="connsiteY128" fmla="*/ 22974 h 92467"/>
                <a:gd name="connsiteX129" fmla="*/ 283401 w 616449"/>
                <a:gd name="connsiteY129" fmla="*/ 29239 h 92467"/>
                <a:gd name="connsiteX130" fmla="*/ 275218 w 616449"/>
                <a:gd name="connsiteY130" fmla="*/ 29239 h 92467"/>
                <a:gd name="connsiteX131" fmla="*/ 275218 w 616449"/>
                <a:gd name="connsiteY131" fmla="*/ 57295 h 92467"/>
                <a:gd name="connsiteX132" fmla="*/ 275580 w 616449"/>
                <a:gd name="connsiteY132" fmla="*/ 61749 h 92467"/>
                <a:gd name="connsiteX133" fmla="*/ 277021 w 616449"/>
                <a:gd name="connsiteY133" fmla="*/ 63313 h 92467"/>
                <a:gd name="connsiteX134" fmla="*/ 279795 w 616449"/>
                <a:gd name="connsiteY134" fmla="*/ 63914 h 92467"/>
                <a:gd name="connsiteX135" fmla="*/ 283401 w 616449"/>
                <a:gd name="connsiteY135" fmla="*/ 63675 h 92467"/>
                <a:gd name="connsiteX136" fmla="*/ 343243 w 616449"/>
                <a:gd name="connsiteY136" fmla="*/ 53319 h 92467"/>
                <a:gd name="connsiteX137" fmla="*/ 351188 w 616449"/>
                <a:gd name="connsiteY137" fmla="*/ 54406 h 92467"/>
                <a:gd name="connsiteX138" fmla="*/ 344445 w 616449"/>
                <a:gd name="connsiteY138" fmla="*/ 67282 h 92467"/>
                <a:gd name="connsiteX139" fmla="*/ 331199 w 616449"/>
                <a:gd name="connsiteY139" fmla="*/ 71982 h 92467"/>
                <a:gd name="connsiteX140" fmla="*/ 315310 w 616449"/>
                <a:gd name="connsiteY140" fmla="*/ 65602 h 92467"/>
                <a:gd name="connsiteX141" fmla="*/ 309408 w 616449"/>
                <a:gd name="connsiteY141" fmla="*/ 47054 h 92467"/>
                <a:gd name="connsiteX142" fmla="*/ 311935 w 616449"/>
                <a:gd name="connsiteY142" fmla="*/ 33570 h 92467"/>
                <a:gd name="connsiteX143" fmla="*/ 319764 w 616449"/>
                <a:gd name="connsiteY143" fmla="*/ 24785 h 92467"/>
                <a:gd name="connsiteX144" fmla="*/ 331322 w 616449"/>
                <a:gd name="connsiteY144" fmla="*/ 21896 h 92467"/>
                <a:gd name="connsiteX145" fmla="*/ 343967 w 616449"/>
                <a:gd name="connsiteY145" fmla="*/ 25864 h 92467"/>
                <a:gd name="connsiteX146" fmla="*/ 350463 w 616449"/>
                <a:gd name="connsiteY146" fmla="*/ 37068 h 92467"/>
                <a:gd name="connsiteX147" fmla="*/ 342519 w 616449"/>
                <a:gd name="connsiteY147" fmla="*/ 38270 h 92467"/>
                <a:gd name="connsiteX148" fmla="*/ 338550 w 616449"/>
                <a:gd name="connsiteY148" fmla="*/ 31042 h 92467"/>
                <a:gd name="connsiteX149" fmla="*/ 331561 w 616449"/>
                <a:gd name="connsiteY149" fmla="*/ 28515 h 92467"/>
                <a:gd name="connsiteX150" fmla="*/ 321567 w 616449"/>
                <a:gd name="connsiteY150" fmla="*/ 32969 h 92467"/>
                <a:gd name="connsiteX151" fmla="*/ 317714 w 616449"/>
                <a:gd name="connsiteY151" fmla="*/ 46816 h 92467"/>
                <a:gd name="connsiteX152" fmla="*/ 321452 w 616449"/>
                <a:gd name="connsiteY152" fmla="*/ 60901 h 92467"/>
                <a:gd name="connsiteX153" fmla="*/ 331084 w 616449"/>
                <a:gd name="connsiteY153" fmla="*/ 65240 h 92467"/>
                <a:gd name="connsiteX154" fmla="*/ 339028 w 616449"/>
                <a:gd name="connsiteY154" fmla="*/ 62350 h 92467"/>
                <a:gd name="connsiteX155" fmla="*/ 343243 w 616449"/>
                <a:gd name="connsiteY155" fmla="*/ 53319 h 92467"/>
                <a:gd name="connsiteX156" fmla="*/ 389477 w 616449"/>
                <a:gd name="connsiteY156" fmla="*/ 65001 h 92467"/>
                <a:gd name="connsiteX157" fmla="*/ 380685 w 616449"/>
                <a:gd name="connsiteY157" fmla="*/ 70418 h 92467"/>
                <a:gd name="connsiteX158" fmla="*/ 371777 w 616449"/>
                <a:gd name="connsiteY158" fmla="*/ 71982 h 92467"/>
                <a:gd name="connsiteX159" fmla="*/ 359617 w 616449"/>
                <a:gd name="connsiteY159" fmla="*/ 68129 h 92467"/>
                <a:gd name="connsiteX160" fmla="*/ 355403 w 616449"/>
                <a:gd name="connsiteY160" fmla="*/ 58258 h 92467"/>
                <a:gd name="connsiteX161" fmla="*/ 356967 w 616449"/>
                <a:gd name="connsiteY161" fmla="*/ 51870 h 92467"/>
                <a:gd name="connsiteX162" fmla="*/ 361182 w 616449"/>
                <a:gd name="connsiteY162" fmla="*/ 47178 h 92467"/>
                <a:gd name="connsiteX163" fmla="*/ 367084 w 616449"/>
                <a:gd name="connsiteY163" fmla="*/ 44527 h 92467"/>
                <a:gd name="connsiteX164" fmla="*/ 374304 w 616449"/>
                <a:gd name="connsiteY164" fmla="*/ 43202 h 92467"/>
                <a:gd name="connsiteX165" fmla="*/ 388752 w 616449"/>
                <a:gd name="connsiteY165" fmla="*/ 40435 h 92467"/>
                <a:gd name="connsiteX166" fmla="*/ 388752 w 616449"/>
                <a:gd name="connsiteY166" fmla="*/ 38386 h 92467"/>
                <a:gd name="connsiteX167" fmla="*/ 386464 w 616449"/>
                <a:gd name="connsiteY167" fmla="*/ 31289 h 92467"/>
                <a:gd name="connsiteX168" fmla="*/ 377194 w 616449"/>
                <a:gd name="connsiteY168" fmla="*/ 28638 h 92467"/>
                <a:gd name="connsiteX169" fmla="*/ 368764 w 616449"/>
                <a:gd name="connsiteY169" fmla="*/ 30680 h 92467"/>
                <a:gd name="connsiteX170" fmla="*/ 364672 w 616449"/>
                <a:gd name="connsiteY170" fmla="*/ 37669 h 92467"/>
                <a:gd name="connsiteX171" fmla="*/ 356728 w 616449"/>
                <a:gd name="connsiteY171" fmla="*/ 36582 h 92467"/>
                <a:gd name="connsiteX172" fmla="*/ 360342 w 616449"/>
                <a:gd name="connsiteY172" fmla="*/ 28399 h 92467"/>
                <a:gd name="connsiteX173" fmla="*/ 367562 w 616449"/>
                <a:gd name="connsiteY173" fmla="*/ 23583 h 92467"/>
                <a:gd name="connsiteX174" fmla="*/ 378396 w 616449"/>
                <a:gd name="connsiteY174" fmla="*/ 21896 h 92467"/>
                <a:gd name="connsiteX175" fmla="*/ 388390 w 616449"/>
                <a:gd name="connsiteY175" fmla="*/ 23337 h 92467"/>
                <a:gd name="connsiteX176" fmla="*/ 394054 w 616449"/>
                <a:gd name="connsiteY176" fmla="*/ 26950 h 92467"/>
                <a:gd name="connsiteX177" fmla="*/ 396581 w 616449"/>
                <a:gd name="connsiteY177" fmla="*/ 32491 h 92467"/>
                <a:gd name="connsiteX178" fmla="*/ 396943 w 616449"/>
                <a:gd name="connsiteY178" fmla="*/ 39958 h 92467"/>
                <a:gd name="connsiteX179" fmla="*/ 396943 w 616449"/>
                <a:gd name="connsiteY179" fmla="*/ 50792 h 92467"/>
                <a:gd name="connsiteX180" fmla="*/ 397421 w 616449"/>
                <a:gd name="connsiteY180" fmla="*/ 65116 h 92467"/>
                <a:gd name="connsiteX181" fmla="*/ 399586 w 616449"/>
                <a:gd name="connsiteY181" fmla="*/ 70896 h 92467"/>
                <a:gd name="connsiteX182" fmla="*/ 391041 w 616449"/>
                <a:gd name="connsiteY182" fmla="*/ 70896 h 92467"/>
                <a:gd name="connsiteX183" fmla="*/ 389477 w 616449"/>
                <a:gd name="connsiteY183" fmla="*/ 65001 h 92467"/>
                <a:gd name="connsiteX184" fmla="*/ 388752 w 616449"/>
                <a:gd name="connsiteY184" fmla="*/ 46816 h 92467"/>
                <a:gd name="connsiteX185" fmla="*/ 375506 w 616449"/>
                <a:gd name="connsiteY185" fmla="*/ 49944 h 92467"/>
                <a:gd name="connsiteX186" fmla="*/ 368410 w 616449"/>
                <a:gd name="connsiteY186" fmla="*/ 51632 h 92467"/>
                <a:gd name="connsiteX187" fmla="*/ 365158 w 616449"/>
                <a:gd name="connsiteY187" fmla="*/ 54159 h 92467"/>
                <a:gd name="connsiteX188" fmla="*/ 364071 w 616449"/>
                <a:gd name="connsiteY188" fmla="*/ 58012 h 92467"/>
                <a:gd name="connsiteX189" fmla="*/ 366483 w 616449"/>
                <a:gd name="connsiteY189" fmla="*/ 63429 h 92467"/>
                <a:gd name="connsiteX190" fmla="*/ 373703 w 616449"/>
                <a:gd name="connsiteY190" fmla="*/ 65602 h 92467"/>
                <a:gd name="connsiteX191" fmla="*/ 382010 w 616449"/>
                <a:gd name="connsiteY191" fmla="*/ 63552 h 92467"/>
                <a:gd name="connsiteX192" fmla="*/ 387427 w 616449"/>
                <a:gd name="connsiteY192" fmla="*/ 57896 h 92467"/>
                <a:gd name="connsiteX193" fmla="*/ 388752 w 616449"/>
                <a:gd name="connsiteY193" fmla="*/ 49828 h 92467"/>
                <a:gd name="connsiteX194" fmla="*/ 388752 w 616449"/>
                <a:gd name="connsiteY194" fmla="*/ 46816 h 92467"/>
                <a:gd name="connsiteX195" fmla="*/ 412108 w 616449"/>
                <a:gd name="connsiteY195" fmla="*/ 89320 h 92467"/>
                <a:gd name="connsiteX196" fmla="*/ 412108 w 616449"/>
                <a:gd name="connsiteY196" fmla="*/ 22974 h 92467"/>
                <a:gd name="connsiteX197" fmla="*/ 419459 w 616449"/>
                <a:gd name="connsiteY197" fmla="*/ 22974 h 92467"/>
                <a:gd name="connsiteX198" fmla="*/ 419459 w 616449"/>
                <a:gd name="connsiteY198" fmla="*/ 29116 h 92467"/>
                <a:gd name="connsiteX199" fmla="*/ 425354 w 616449"/>
                <a:gd name="connsiteY199" fmla="*/ 23699 h 92467"/>
                <a:gd name="connsiteX200" fmla="*/ 433422 w 616449"/>
                <a:gd name="connsiteY200" fmla="*/ 21896 h 92467"/>
                <a:gd name="connsiteX201" fmla="*/ 444256 w 616449"/>
                <a:gd name="connsiteY201" fmla="*/ 25024 h 92467"/>
                <a:gd name="connsiteX202" fmla="*/ 451245 w 616449"/>
                <a:gd name="connsiteY202" fmla="*/ 33932 h 92467"/>
                <a:gd name="connsiteX203" fmla="*/ 453649 w 616449"/>
                <a:gd name="connsiteY203" fmla="*/ 46577 h 92467"/>
                <a:gd name="connsiteX204" fmla="*/ 450998 w 616449"/>
                <a:gd name="connsiteY204" fmla="*/ 59823 h 92467"/>
                <a:gd name="connsiteX205" fmla="*/ 443416 w 616449"/>
                <a:gd name="connsiteY205" fmla="*/ 68854 h 92467"/>
                <a:gd name="connsiteX206" fmla="*/ 432821 w 616449"/>
                <a:gd name="connsiteY206" fmla="*/ 71982 h 92467"/>
                <a:gd name="connsiteX207" fmla="*/ 425477 w 616449"/>
                <a:gd name="connsiteY207" fmla="*/ 70295 h 92467"/>
                <a:gd name="connsiteX208" fmla="*/ 420176 w 616449"/>
                <a:gd name="connsiteY208" fmla="*/ 65964 h 92467"/>
                <a:gd name="connsiteX209" fmla="*/ 420176 w 616449"/>
                <a:gd name="connsiteY209" fmla="*/ 89320 h 92467"/>
                <a:gd name="connsiteX210" fmla="*/ 412108 w 616449"/>
                <a:gd name="connsiteY210" fmla="*/ 89320 h 92467"/>
                <a:gd name="connsiteX211" fmla="*/ 419459 w 616449"/>
                <a:gd name="connsiteY211" fmla="*/ 47178 h 92467"/>
                <a:gd name="connsiteX212" fmla="*/ 423189 w 616449"/>
                <a:gd name="connsiteY212" fmla="*/ 60901 h 92467"/>
                <a:gd name="connsiteX213" fmla="*/ 432220 w 616449"/>
                <a:gd name="connsiteY213" fmla="*/ 65240 h 92467"/>
                <a:gd name="connsiteX214" fmla="*/ 441490 w 616449"/>
                <a:gd name="connsiteY214" fmla="*/ 60662 h 92467"/>
                <a:gd name="connsiteX215" fmla="*/ 445342 w 616449"/>
                <a:gd name="connsiteY215" fmla="*/ 46453 h 92467"/>
                <a:gd name="connsiteX216" fmla="*/ 441613 w 616449"/>
                <a:gd name="connsiteY216" fmla="*/ 32853 h 92467"/>
                <a:gd name="connsiteX217" fmla="*/ 432582 w 616449"/>
                <a:gd name="connsiteY217" fmla="*/ 28276 h 92467"/>
                <a:gd name="connsiteX218" fmla="*/ 423428 w 616449"/>
                <a:gd name="connsiteY218" fmla="*/ 33092 h 92467"/>
                <a:gd name="connsiteX219" fmla="*/ 419459 w 616449"/>
                <a:gd name="connsiteY219" fmla="*/ 47178 h 92467"/>
                <a:gd name="connsiteX220" fmla="*/ 483747 w 616449"/>
                <a:gd name="connsiteY220" fmla="*/ 63675 h 92467"/>
                <a:gd name="connsiteX221" fmla="*/ 484957 w 616449"/>
                <a:gd name="connsiteY221" fmla="*/ 70780 h 92467"/>
                <a:gd name="connsiteX222" fmla="*/ 478816 w 616449"/>
                <a:gd name="connsiteY222" fmla="*/ 71497 h 92467"/>
                <a:gd name="connsiteX223" fmla="*/ 471950 w 616449"/>
                <a:gd name="connsiteY223" fmla="*/ 70171 h 92467"/>
                <a:gd name="connsiteX224" fmla="*/ 468459 w 616449"/>
                <a:gd name="connsiteY224" fmla="*/ 66442 h 92467"/>
                <a:gd name="connsiteX225" fmla="*/ 467496 w 616449"/>
                <a:gd name="connsiteY225" fmla="*/ 56810 h 92467"/>
                <a:gd name="connsiteX226" fmla="*/ 467496 w 616449"/>
                <a:gd name="connsiteY226" fmla="*/ 29239 h 92467"/>
                <a:gd name="connsiteX227" fmla="*/ 461594 w 616449"/>
                <a:gd name="connsiteY227" fmla="*/ 29239 h 92467"/>
                <a:gd name="connsiteX228" fmla="*/ 461594 w 616449"/>
                <a:gd name="connsiteY228" fmla="*/ 22974 h 92467"/>
                <a:gd name="connsiteX229" fmla="*/ 467496 w 616449"/>
                <a:gd name="connsiteY229" fmla="*/ 22974 h 92467"/>
                <a:gd name="connsiteX230" fmla="*/ 467496 w 616449"/>
                <a:gd name="connsiteY230" fmla="*/ 11061 h 92467"/>
                <a:gd name="connsiteX231" fmla="*/ 475564 w 616449"/>
                <a:gd name="connsiteY231" fmla="*/ 6245 h 92467"/>
                <a:gd name="connsiteX232" fmla="*/ 475564 w 616449"/>
                <a:gd name="connsiteY232" fmla="*/ 22974 h 92467"/>
                <a:gd name="connsiteX233" fmla="*/ 483747 w 616449"/>
                <a:gd name="connsiteY233" fmla="*/ 22974 h 92467"/>
                <a:gd name="connsiteX234" fmla="*/ 483747 w 616449"/>
                <a:gd name="connsiteY234" fmla="*/ 29239 h 92467"/>
                <a:gd name="connsiteX235" fmla="*/ 475564 w 616449"/>
                <a:gd name="connsiteY235" fmla="*/ 29239 h 92467"/>
                <a:gd name="connsiteX236" fmla="*/ 475564 w 616449"/>
                <a:gd name="connsiteY236" fmla="*/ 57295 h 92467"/>
                <a:gd name="connsiteX237" fmla="*/ 475926 w 616449"/>
                <a:gd name="connsiteY237" fmla="*/ 61749 h 92467"/>
                <a:gd name="connsiteX238" fmla="*/ 477367 w 616449"/>
                <a:gd name="connsiteY238" fmla="*/ 63313 h 92467"/>
                <a:gd name="connsiteX239" fmla="*/ 480141 w 616449"/>
                <a:gd name="connsiteY239" fmla="*/ 63914 h 92467"/>
                <a:gd name="connsiteX240" fmla="*/ 483747 w 616449"/>
                <a:gd name="connsiteY240" fmla="*/ 63675 h 92467"/>
                <a:gd name="connsiteX241" fmla="*/ 520595 w 616449"/>
                <a:gd name="connsiteY241" fmla="*/ 70896 h 92467"/>
                <a:gd name="connsiteX242" fmla="*/ 520595 w 616449"/>
                <a:gd name="connsiteY242" fmla="*/ 63791 h 92467"/>
                <a:gd name="connsiteX243" fmla="*/ 505300 w 616449"/>
                <a:gd name="connsiteY243" fmla="*/ 71982 h 92467"/>
                <a:gd name="connsiteX244" fmla="*/ 497355 w 616449"/>
                <a:gd name="connsiteY244" fmla="*/ 70418 h 92467"/>
                <a:gd name="connsiteX245" fmla="*/ 491938 w 616449"/>
                <a:gd name="connsiteY245" fmla="*/ 66318 h 92467"/>
                <a:gd name="connsiteX246" fmla="*/ 489411 w 616449"/>
                <a:gd name="connsiteY246" fmla="*/ 60185 h 92467"/>
                <a:gd name="connsiteX247" fmla="*/ 488925 w 616449"/>
                <a:gd name="connsiteY247" fmla="*/ 52595 h 92467"/>
                <a:gd name="connsiteX248" fmla="*/ 488925 w 616449"/>
                <a:gd name="connsiteY248" fmla="*/ 22974 h 92467"/>
                <a:gd name="connsiteX249" fmla="*/ 497116 w 616449"/>
                <a:gd name="connsiteY249" fmla="*/ 22974 h 92467"/>
                <a:gd name="connsiteX250" fmla="*/ 497116 w 616449"/>
                <a:gd name="connsiteY250" fmla="*/ 49590 h 92467"/>
                <a:gd name="connsiteX251" fmla="*/ 497594 w 616449"/>
                <a:gd name="connsiteY251" fmla="*/ 58135 h 92467"/>
                <a:gd name="connsiteX252" fmla="*/ 500723 w 616449"/>
                <a:gd name="connsiteY252" fmla="*/ 63190 h 92467"/>
                <a:gd name="connsiteX253" fmla="*/ 506987 w 616449"/>
                <a:gd name="connsiteY253" fmla="*/ 65001 h 92467"/>
                <a:gd name="connsiteX254" fmla="*/ 513730 w 616449"/>
                <a:gd name="connsiteY254" fmla="*/ 63190 h 92467"/>
                <a:gd name="connsiteX255" fmla="*/ 518307 w 616449"/>
                <a:gd name="connsiteY255" fmla="*/ 58012 h 92467"/>
                <a:gd name="connsiteX256" fmla="*/ 519748 w 616449"/>
                <a:gd name="connsiteY256" fmla="*/ 48626 h 92467"/>
                <a:gd name="connsiteX257" fmla="*/ 519748 w 616449"/>
                <a:gd name="connsiteY257" fmla="*/ 22974 h 92467"/>
                <a:gd name="connsiteX258" fmla="*/ 527816 w 616449"/>
                <a:gd name="connsiteY258" fmla="*/ 22974 h 92467"/>
                <a:gd name="connsiteX259" fmla="*/ 527816 w 616449"/>
                <a:gd name="connsiteY259" fmla="*/ 70896 h 92467"/>
                <a:gd name="connsiteX260" fmla="*/ 520595 w 616449"/>
                <a:gd name="connsiteY260" fmla="*/ 70896 h 92467"/>
                <a:gd name="connsiteX261" fmla="*/ 542988 w 616449"/>
                <a:gd name="connsiteY261" fmla="*/ 70896 h 92467"/>
                <a:gd name="connsiteX262" fmla="*/ 542988 w 616449"/>
                <a:gd name="connsiteY262" fmla="*/ 22974 h 92467"/>
                <a:gd name="connsiteX263" fmla="*/ 550332 w 616449"/>
                <a:gd name="connsiteY263" fmla="*/ 22974 h 92467"/>
                <a:gd name="connsiteX264" fmla="*/ 550332 w 616449"/>
                <a:gd name="connsiteY264" fmla="*/ 30202 h 92467"/>
                <a:gd name="connsiteX265" fmla="*/ 555386 w 616449"/>
                <a:gd name="connsiteY265" fmla="*/ 23583 h 92467"/>
                <a:gd name="connsiteX266" fmla="*/ 560688 w 616449"/>
                <a:gd name="connsiteY266" fmla="*/ 21896 h 92467"/>
                <a:gd name="connsiteX267" fmla="*/ 568995 w 616449"/>
                <a:gd name="connsiteY267" fmla="*/ 24423 h 92467"/>
                <a:gd name="connsiteX268" fmla="*/ 566221 w 616449"/>
                <a:gd name="connsiteY268" fmla="*/ 32005 h 92467"/>
                <a:gd name="connsiteX269" fmla="*/ 560326 w 616449"/>
                <a:gd name="connsiteY269" fmla="*/ 30202 h 92467"/>
                <a:gd name="connsiteX270" fmla="*/ 555386 w 616449"/>
                <a:gd name="connsiteY270" fmla="*/ 31890 h 92467"/>
                <a:gd name="connsiteX271" fmla="*/ 552497 w 616449"/>
                <a:gd name="connsiteY271" fmla="*/ 36344 h 92467"/>
                <a:gd name="connsiteX272" fmla="*/ 551056 w 616449"/>
                <a:gd name="connsiteY272" fmla="*/ 45737 h 92467"/>
                <a:gd name="connsiteX273" fmla="*/ 551056 w 616449"/>
                <a:gd name="connsiteY273" fmla="*/ 70896 h 92467"/>
                <a:gd name="connsiteX274" fmla="*/ 542988 w 616449"/>
                <a:gd name="connsiteY274" fmla="*/ 70896 h 92467"/>
                <a:gd name="connsiteX275" fmla="*/ 606675 w 616449"/>
                <a:gd name="connsiteY275" fmla="*/ 55484 h 92467"/>
                <a:gd name="connsiteX276" fmla="*/ 615105 w 616449"/>
                <a:gd name="connsiteY276" fmla="*/ 56448 h 92467"/>
                <a:gd name="connsiteX277" fmla="*/ 607762 w 616449"/>
                <a:gd name="connsiteY277" fmla="*/ 67890 h 92467"/>
                <a:gd name="connsiteX278" fmla="*/ 594038 w 616449"/>
                <a:gd name="connsiteY278" fmla="*/ 71982 h 92467"/>
                <a:gd name="connsiteX279" fmla="*/ 577301 w 616449"/>
                <a:gd name="connsiteY279" fmla="*/ 65478 h 92467"/>
                <a:gd name="connsiteX280" fmla="*/ 571160 w 616449"/>
                <a:gd name="connsiteY280" fmla="*/ 47301 h 92467"/>
                <a:gd name="connsiteX281" fmla="*/ 577424 w 616449"/>
                <a:gd name="connsiteY281" fmla="*/ 28638 h 92467"/>
                <a:gd name="connsiteX282" fmla="*/ 593552 w 616449"/>
                <a:gd name="connsiteY282" fmla="*/ 21896 h 92467"/>
                <a:gd name="connsiteX283" fmla="*/ 609210 w 616449"/>
                <a:gd name="connsiteY283" fmla="*/ 28399 h 92467"/>
                <a:gd name="connsiteX284" fmla="*/ 615344 w 616449"/>
                <a:gd name="connsiteY284" fmla="*/ 46816 h 92467"/>
                <a:gd name="connsiteX285" fmla="*/ 615344 w 616449"/>
                <a:gd name="connsiteY285" fmla="*/ 48981 h 92467"/>
                <a:gd name="connsiteX286" fmla="*/ 579590 w 616449"/>
                <a:gd name="connsiteY286" fmla="*/ 48981 h 92467"/>
                <a:gd name="connsiteX287" fmla="*/ 584044 w 616449"/>
                <a:gd name="connsiteY287" fmla="*/ 61148 h 92467"/>
                <a:gd name="connsiteX288" fmla="*/ 594038 w 616449"/>
                <a:gd name="connsiteY288" fmla="*/ 65240 h 92467"/>
                <a:gd name="connsiteX289" fmla="*/ 601620 w 616449"/>
                <a:gd name="connsiteY289" fmla="*/ 62951 h 92467"/>
                <a:gd name="connsiteX290" fmla="*/ 606675 w 616449"/>
                <a:gd name="connsiteY290" fmla="*/ 55484 h 92467"/>
                <a:gd name="connsiteX291" fmla="*/ 580068 w 616449"/>
                <a:gd name="connsiteY291" fmla="*/ 42362 h 92467"/>
                <a:gd name="connsiteX292" fmla="*/ 606798 w 616449"/>
                <a:gd name="connsiteY292" fmla="*/ 42362 h 92467"/>
                <a:gd name="connsiteX293" fmla="*/ 603786 w 616449"/>
                <a:gd name="connsiteY293" fmla="*/ 33215 h 92467"/>
                <a:gd name="connsiteX294" fmla="*/ 593676 w 616449"/>
                <a:gd name="connsiteY294" fmla="*/ 28515 h 92467"/>
                <a:gd name="connsiteX295" fmla="*/ 584167 w 616449"/>
                <a:gd name="connsiteY295" fmla="*/ 32252 h 92467"/>
                <a:gd name="connsiteX296" fmla="*/ 580068 w 616449"/>
                <a:gd name="connsiteY296" fmla="*/ 4236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616449" h="92467">
                  <a:moveTo>
                    <a:pt x="4674" y="70896"/>
                  </a:moveTo>
                  <a:lnTo>
                    <a:pt x="4674" y="4674"/>
                  </a:lnTo>
                  <a:lnTo>
                    <a:pt x="29717" y="4674"/>
                  </a:lnTo>
                  <a:cubicBezTo>
                    <a:pt x="34055" y="4674"/>
                    <a:pt x="37384" y="4882"/>
                    <a:pt x="39711" y="5282"/>
                  </a:cubicBezTo>
                  <a:cubicBezTo>
                    <a:pt x="43001" y="5845"/>
                    <a:pt x="45737" y="6885"/>
                    <a:pt x="47902" y="8411"/>
                  </a:cubicBezTo>
                  <a:cubicBezTo>
                    <a:pt x="50152" y="9936"/>
                    <a:pt x="51917" y="12063"/>
                    <a:pt x="53196" y="14791"/>
                  </a:cubicBezTo>
                  <a:cubicBezTo>
                    <a:pt x="54560" y="17519"/>
                    <a:pt x="55246" y="20532"/>
                    <a:pt x="55246" y="23822"/>
                  </a:cubicBezTo>
                  <a:cubicBezTo>
                    <a:pt x="55246" y="29439"/>
                    <a:pt x="53442" y="34217"/>
                    <a:pt x="49828" y="38147"/>
                  </a:cubicBezTo>
                  <a:cubicBezTo>
                    <a:pt x="46299" y="41999"/>
                    <a:pt x="39834" y="43926"/>
                    <a:pt x="30441" y="43926"/>
                  </a:cubicBezTo>
                  <a:lnTo>
                    <a:pt x="13466" y="43926"/>
                  </a:lnTo>
                  <a:lnTo>
                    <a:pt x="13466" y="70896"/>
                  </a:lnTo>
                  <a:lnTo>
                    <a:pt x="4674" y="70896"/>
                  </a:lnTo>
                  <a:close/>
                  <a:moveTo>
                    <a:pt x="13466" y="36220"/>
                  </a:moveTo>
                  <a:lnTo>
                    <a:pt x="30564" y="36220"/>
                  </a:lnTo>
                  <a:cubicBezTo>
                    <a:pt x="36259" y="36220"/>
                    <a:pt x="40274" y="35180"/>
                    <a:pt x="42601" y="33092"/>
                  </a:cubicBezTo>
                  <a:cubicBezTo>
                    <a:pt x="45012" y="30927"/>
                    <a:pt x="46215" y="27914"/>
                    <a:pt x="46215" y="24061"/>
                  </a:cubicBezTo>
                  <a:cubicBezTo>
                    <a:pt x="46215" y="21333"/>
                    <a:pt x="45490" y="19006"/>
                    <a:pt x="44049" y="17080"/>
                  </a:cubicBezTo>
                  <a:cubicBezTo>
                    <a:pt x="42685" y="15068"/>
                    <a:pt x="40875" y="13751"/>
                    <a:pt x="38632" y="13103"/>
                  </a:cubicBezTo>
                  <a:cubicBezTo>
                    <a:pt x="37106" y="12703"/>
                    <a:pt x="34379" y="12502"/>
                    <a:pt x="30441" y="12502"/>
                  </a:cubicBezTo>
                  <a:lnTo>
                    <a:pt x="13466" y="12502"/>
                  </a:lnTo>
                  <a:lnTo>
                    <a:pt x="13466" y="36220"/>
                  </a:lnTo>
                  <a:close/>
                  <a:moveTo>
                    <a:pt x="96663" y="65001"/>
                  </a:moveTo>
                  <a:cubicBezTo>
                    <a:pt x="93612" y="67567"/>
                    <a:pt x="90684" y="69370"/>
                    <a:pt x="87871" y="70418"/>
                  </a:cubicBezTo>
                  <a:cubicBezTo>
                    <a:pt x="85143" y="71458"/>
                    <a:pt x="82177" y="71982"/>
                    <a:pt x="78963" y="71982"/>
                  </a:cubicBezTo>
                  <a:cubicBezTo>
                    <a:pt x="73670" y="71982"/>
                    <a:pt x="69617" y="70695"/>
                    <a:pt x="66804" y="68129"/>
                  </a:cubicBezTo>
                  <a:cubicBezTo>
                    <a:pt x="63991" y="65563"/>
                    <a:pt x="62589" y="62265"/>
                    <a:pt x="62589" y="58258"/>
                  </a:cubicBezTo>
                  <a:cubicBezTo>
                    <a:pt x="62589" y="55931"/>
                    <a:pt x="63113" y="53797"/>
                    <a:pt x="64153" y="51870"/>
                  </a:cubicBezTo>
                  <a:cubicBezTo>
                    <a:pt x="65201" y="49867"/>
                    <a:pt x="66604" y="48303"/>
                    <a:pt x="68368" y="47178"/>
                  </a:cubicBezTo>
                  <a:cubicBezTo>
                    <a:pt x="70133" y="45976"/>
                    <a:pt x="72098" y="45089"/>
                    <a:pt x="74271" y="44527"/>
                  </a:cubicBezTo>
                  <a:cubicBezTo>
                    <a:pt x="75796" y="44049"/>
                    <a:pt x="78201" y="43610"/>
                    <a:pt x="81491" y="43202"/>
                  </a:cubicBezTo>
                  <a:cubicBezTo>
                    <a:pt x="87994" y="42485"/>
                    <a:pt x="92810" y="41560"/>
                    <a:pt x="95939" y="40435"/>
                  </a:cubicBezTo>
                  <a:cubicBezTo>
                    <a:pt x="95939" y="39310"/>
                    <a:pt x="95939" y="38632"/>
                    <a:pt x="95939" y="38386"/>
                  </a:cubicBezTo>
                  <a:cubicBezTo>
                    <a:pt x="95939" y="35018"/>
                    <a:pt x="95176" y="32653"/>
                    <a:pt x="93650" y="31289"/>
                  </a:cubicBezTo>
                  <a:cubicBezTo>
                    <a:pt x="91570" y="29516"/>
                    <a:pt x="88472" y="28638"/>
                    <a:pt x="84381" y="28638"/>
                  </a:cubicBezTo>
                  <a:cubicBezTo>
                    <a:pt x="80612" y="28638"/>
                    <a:pt x="77800" y="29316"/>
                    <a:pt x="75950" y="30680"/>
                  </a:cubicBezTo>
                  <a:cubicBezTo>
                    <a:pt x="74109" y="31967"/>
                    <a:pt x="72745" y="34294"/>
                    <a:pt x="71859" y="37669"/>
                  </a:cubicBezTo>
                  <a:lnTo>
                    <a:pt x="63914" y="36582"/>
                  </a:lnTo>
                  <a:cubicBezTo>
                    <a:pt x="64639" y="33215"/>
                    <a:pt x="65841" y="30480"/>
                    <a:pt x="67528" y="28399"/>
                  </a:cubicBezTo>
                  <a:cubicBezTo>
                    <a:pt x="69208" y="26311"/>
                    <a:pt x="71620" y="24700"/>
                    <a:pt x="74748" y="23583"/>
                  </a:cubicBezTo>
                  <a:cubicBezTo>
                    <a:pt x="77877" y="22458"/>
                    <a:pt x="81491" y="21896"/>
                    <a:pt x="85583" y="21896"/>
                  </a:cubicBezTo>
                  <a:cubicBezTo>
                    <a:pt x="89682" y="21896"/>
                    <a:pt x="93011" y="22373"/>
                    <a:pt x="95577" y="23337"/>
                  </a:cubicBezTo>
                  <a:cubicBezTo>
                    <a:pt x="98150" y="24300"/>
                    <a:pt x="100031" y="25509"/>
                    <a:pt x="101240" y="26950"/>
                  </a:cubicBezTo>
                  <a:cubicBezTo>
                    <a:pt x="102442" y="28399"/>
                    <a:pt x="103282" y="30241"/>
                    <a:pt x="103768" y="32491"/>
                  </a:cubicBezTo>
                  <a:cubicBezTo>
                    <a:pt x="104007" y="33855"/>
                    <a:pt x="104130" y="36344"/>
                    <a:pt x="104130" y="39958"/>
                  </a:cubicBezTo>
                  <a:lnTo>
                    <a:pt x="104130" y="50792"/>
                  </a:lnTo>
                  <a:cubicBezTo>
                    <a:pt x="104130" y="58335"/>
                    <a:pt x="104292" y="63113"/>
                    <a:pt x="104608" y="65116"/>
                  </a:cubicBezTo>
                  <a:cubicBezTo>
                    <a:pt x="105008" y="67128"/>
                    <a:pt x="105733" y="69054"/>
                    <a:pt x="106773" y="70896"/>
                  </a:cubicBezTo>
                  <a:lnTo>
                    <a:pt x="98227" y="70896"/>
                  </a:lnTo>
                  <a:cubicBezTo>
                    <a:pt x="97426" y="69208"/>
                    <a:pt x="96902" y="67243"/>
                    <a:pt x="96663" y="65001"/>
                  </a:cubicBezTo>
                  <a:close/>
                  <a:moveTo>
                    <a:pt x="95939" y="46816"/>
                  </a:moveTo>
                  <a:cubicBezTo>
                    <a:pt x="92972" y="48018"/>
                    <a:pt x="88557" y="49066"/>
                    <a:pt x="82693" y="49944"/>
                  </a:cubicBezTo>
                  <a:cubicBezTo>
                    <a:pt x="79326" y="50430"/>
                    <a:pt x="76960" y="50992"/>
                    <a:pt x="75596" y="51632"/>
                  </a:cubicBezTo>
                  <a:cubicBezTo>
                    <a:pt x="74232" y="52194"/>
                    <a:pt x="73146" y="53042"/>
                    <a:pt x="72344" y="54159"/>
                  </a:cubicBezTo>
                  <a:cubicBezTo>
                    <a:pt x="71620" y="55284"/>
                    <a:pt x="71258" y="56571"/>
                    <a:pt x="71258" y="58012"/>
                  </a:cubicBezTo>
                  <a:cubicBezTo>
                    <a:pt x="71258" y="60185"/>
                    <a:pt x="72059" y="61988"/>
                    <a:pt x="73670" y="63429"/>
                  </a:cubicBezTo>
                  <a:cubicBezTo>
                    <a:pt x="75350" y="64878"/>
                    <a:pt x="77761" y="65602"/>
                    <a:pt x="80890" y="65602"/>
                  </a:cubicBezTo>
                  <a:cubicBezTo>
                    <a:pt x="84018" y="65602"/>
                    <a:pt x="86792" y="64916"/>
                    <a:pt x="89197" y="63552"/>
                  </a:cubicBezTo>
                  <a:cubicBezTo>
                    <a:pt x="91685" y="62188"/>
                    <a:pt x="93496" y="60300"/>
                    <a:pt x="94614" y="57896"/>
                  </a:cubicBezTo>
                  <a:cubicBezTo>
                    <a:pt x="95500" y="56047"/>
                    <a:pt x="95939" y="53358"/>
                    <a:pt x="95939" y="49828"/>
                  </a:cubicBezTo>
                  <a:lnTo>
                    <a:pt x="95939" y="46816"/>
                  </a:lnTo>
                  <a:close/>
                  <a:moveTo>
                    <a:pt x="150603" y="53319"/>
                  </a:moveTo>
                  <a:lnTo>
                    <a:pt x="158547" y="54406"/>
                  </a:lnTo>
                  <a:cubicBezTo>
                    <a:pt x="157669" y="59861"/>
                    <a:pt x="155419" y="64153"/>
                    <a:pt x="151805" y="67282"/>
                  </a:cubicBezTo>
                  <a:cubicBezTo>
                    <a:pt x="148191" y="70418"/>
                    <a:pt x="143783" y="71982"/>
                    <a:pt x="138559" y="71982"/>
                  </a:cubicBezTo>
                  <a:cubicBezTo>
                    <a:pt x="131978" y="71982"/>
                    <a:pt x="126684" y="69855"/>
                    <a:pt x="122670" y="65602"/>
                  </a:cubicBezTo>
                  <a:cubicBezTo>
                    <a:pt x="118740" y="61264"/>
                    <a:pt x="116767" y="55084"/>
                    <a:pt x="116767" y="47054"/>
                  </a:cubicBezTo>
                  <a:cubicBezTo>
                    <a:pt x="116767" y="41922"/>
                    <a:pt x="117615" y="37422"/>
                    <a:pt x="119295" y="33570"/>
                  </a:cubicBezTo>
                  <a:cubicBezTo>
                    <a:pt x="121067" y="29640"/>
                    <a:pt x="123671" y="26712"/>
                    <a:pt x="127124" y="24785"/>
                  </a:cubicBezTo>
                  <a:cubicBezTo>
                    <a:pt x="130653" y="22859"/>
                    <a:pt x="134505" y="21896"/>
                    <a:pt x="138682" y="21896"/>
                  </a:cubicBezTo>
                  <a:cubicBezTo>
                    <a:pt x="143822" y="21896"/>
                    <a:pt x="148037" y="23221"/>
                    <a:pt x="151327" y="25864"/>
                  </a:cubicBezTo>
                  <a:cubicBezTo>
                    <a:pt x="154694" y="28438"/>
                    <a:pt x="156859" y="32167"/>
                    <a:pt x="157823" y="37068"/>
                  </a:cubicBezTo>
                  <a:lnTo>
                    <a:pt x="149878" y="38270"/>
                  </a:lnTo>
                  <a:cubicBezTo>
                    <a:pt x="149154" y="35057"/>
                    <a:pt x="147836" y="32653"/>
                    <a:pt x="145910" y="31042"/>
                  </a:cubicBezTo>
                  <a:cubicBezTo>
                    <a:pt x="143983" y="29362"/>
                    <a:pt x="141656" y="28515"/>
                    <a:pt x="138921" y="28515"/>
                  </a:cubicBezTo>
                  <a:cubicBezTo>
                    <a:pt x="134829" y="28515"/>
                    <a:pt x="131500" y="30002"/>
                    <a:pt x="128927" y="32969"/>
                  </a:cubicBezTo>
                  <a:cubicBezTo>
                    <a:pt x="126361" y="35858"/>
                    <a:pt x="125074" y="40474"/>
                    <a:pt x="125074" y="46816"/>
                  </a:cubicBezTo>
                  <a:cubicBezTo>
                    <a:pt x="125074" y="53319"/>
                    <a:pt x="126322" y="58012"/>
                    <a:pt x="128811" y="60901"/>
                  </a:cubicBezTo>
                  <a:cubicBezTo>
                    <a:pt x="131300" y="63791"/>
                    <a:pt x="134505" y="65240"/>
                    <a:pt x="138443" y="65240"/>
                  </a:cubicBezTo>
                  <a:cubicBezTo>
                    <a:pt x="141656" y="65240"/>
                    <a:pt x="144299" y="64276"/>
                    <a:pt x="146388" y="62350"/>
                  </a:cubicBezTo>
                  <a:cubicBezTo>
                    <a:pt x="148553" y="60424"/>
                    <a:pt x="149963" y="57411"/>
                    <a:pt x="150603" y="53319"/>
                  </a:cubicBezTo>
                  <a:close/>
                  <a:moveTo>
                    <a:pt x="165528" y="70896"/>
                  </a:moveTo>
                  <a:lnTo>
                    <a:pt x="165528" y="4674"/>
                  </a:lnTo>
                  <a:lnTo>
                    <a:pt x="173719" y="4674"/>
                  </a:lnTo>
                  <a:lnTo>
                    <a:pt x="173719" y="42485"/>
                  </a:lnTo>
                  <a:lnTo>
                    <a:pt x="192860" y="22974"/>
                  </a:lnTo>
                  <a:lnTo>
                    <a:pt x="203455" y="22974"/>
                  </a:lnTo>
                  <a:lnTo>
                    <a:pt x="185039" y="40674"/>
                  </a:lnTo>
                  <a:lnTo>
                    <a:pt x="205266" y="70896"/>
                  </a:lnTo>
                  <a:lnTo>
                    <a:pt x="195272" y="70896"/>
                  </a:lnTo>
                  <a:lnTo>
                    <a:pt x="179375" y="46338"/>
                  </a:lnTo>
                  <a:lnTo>
                    <a:pt x="173719" y="51870"/>
                  </a:lnTo>
                  <a:lnTo>
                    <a:pt x="173719" y="70896"/>
                  </a:lnTo>
                  <a:lnTo>
                    <a:pt x="165528" y="70896"/>
                  </a:lnTo>
                  <a:close/>
                  <a:moveTo>
                    <a:pt x="244511" y="55484"/>
                  </a:moveTo>
                  <a:lnTo>
                    <a:pt x="252941" y="56448"/>
                  </a:lnTo>
                  <a:cubicBezTo>
                    <a:pt x="251662" y="61348"/>
                    <a:pt x="249211" y="65155"/>
                    <a:pt x="245597" y="67890"/>
                  </a:cubicBezTo>
                  <a:cubicBezTo>
                    <a:pt x="241984" y="70618"/>
                    <a:pt x="237414" y="71982"/>
                    <a:pt x="231874" y="71982"/>
                  </a:cubicBezTo>
                  <a:cubicBezTo>
                    <a:pt x="224892" y="71982"/>
                    <a:pt x="219314" y="69817"/>
                    <a:pt x="215137" y="65478"/>
                  </a:cubicBezTo>
                  <a:cubicBezTo>
                    <a:pt x="211045" y="61148"/>
                    <a:pt x="208996" y="55084"/>
                    <a:pt x="208996" y="47301"/>
                  </a:cubicBezTo>
                  <a:cubicBezTo>
                    <a:pt x="208996" y="39272"/>
                    <a:pt x="211084" y="33053"/>
                    <a:pt x="215260" y="28638"/>
                  </a:cubicBezTo>
                  <a:cubicBezTo>
                    <a:pt x="219429" y="24146"/>
                    <a:pt x="224808" y="21896"/>
                    <a:pt x="231388" y="21896"/>
                  </a:cubicBezTo>
                  <a:cubicBezTo>
                    <a:pt x="237815" y="21896"/>
                    <a:pt x="243031" y="24061"/>
                    <a:pt x="247046" y="28399"/>
                  </a:cubicBezTo>
                  <a:cubicBezTo>
                    <a:pt x="251138" y="32730"/>
                    <a:pt x="253180" y="38871"/>
                    <a:pt x="253180" y="46816"/>
                  </a:cubicBezTo>
                  <a:cubicBezTo>
                    <a:pt x="253180" y="47301"/>
                    <a:pt x="253180" y="48018"/>
                    <a:pt x="253180" y="48981"/>
                  </a:cubicBezTo>
                  <a:lnTo>
                    <a:pt x="217426" y="48981"/>
                  </a:lnTo>
                  <a:cubicBezTo>
                    <a:pt x="217749" y="54282"/>
                    <a:pt x="219229" y="58335"/>
                    <a:pt x="221880" y="61148"/>
                  </a:cubicBezTo>
                  <a:cubicBezTo>
                    <a:pt x="224530" y="63876"/>
                    <a:pt x="227859" y="65240"/>
                    <a:pt x="231874" y="65240"/>
                  </a:cubicBezTo>
                  <a:cubicBezTo>
                    <a:pt x="234840" y="65240"/>
                    <a:pt x="237368" y="64477"/>
                    <a:pt x="239456" y="62951"/>
                  </a:cubicBezTo>
                  <a:cubicBezTo>
                    <a:pt x="241621" y="61348"/>
                    <a:pt x="243309" y="58859"/>
                    <a:pt x="244511" y="55484"/>
                  </a:cubicBezTo>
                  <a:close/>
                  <a:moveTo>
                    <a:pt x="217903" y="42362"/>
                  </a:moveTo>
                  <a:lnTo>
                    <a:pt x="244634" y="42362"/>
                  </a:lnTo>
                  <a:cubicBezTo>
                    <a:pt x="244311" y="38270"/>
                    <a:pt x="243309" y="35219"/>
                    <a:pt x="241621" y="33215"/>
                  </a:cubicBezTo>
                  <a:cubicBezTo>
                    <a:pt x="238978" y="30079"/>
                    <a:pt x="235603" y="28515"/>
                    <a:pt x="231512" y="28515"/>
                  </a:cubicBezTo>
                  <a:cubicBezTo>
                    <a:pt x="227736" y="28515"/>
                    <a:pt x="224569" y="29763"/>
                    <a:pt x="222003" y="32252"/>
                  </a:cubicBezTo>
                  <a:cubicBezTo>
                    <a:pt x="219514" y="34741"/>
                    <a:pt x="218150" y="38108"/>
                    <a:pt x="217903" y="42362"/>
                  </a:cubicBezTo>
                  <a:close/>
                  <a:moveTo>
                    <a:pt x="283401" y="63675"/>
                  </a:moveTo>
                  <a:lnTo>
                    <a:pt x="284611" y="70780"/>
                  </a:lnTo>
                  <a:cubicBezTo>
                    <a:pt x="282284" y="71258"/>
                    <a:pt x="280234" y="71497"/>
                    <a:pt x="278470" y="71497"/>
                  </a:cubicBezTo>
                  <a:cubicBezTo>
                    <a:pt x="275495" y="71497"/>
                    <a:pt x="273207" y="71057"/>
                    <a:pt x="271604" y="70171"/>
                  </a:cubicBezTo>
                  <a:cubicBezTo>
                    <a:pt x="270001" y="69208"/>
                    <a:pt x="268838" y="67967"/>
                    <a:pt x="268113" y="66442"/>
                  </a:cubicBezTo>
                  <a:cubicBezTo>
                    <a:pt x="267474" y="64916"/>
                    <a:pt x="267150" y="61710"/>
                    <a:pt x="267150" y="56810"/>
                  </a:cubicBezTo>
                  <a:lnTo>
                    <a:pt x="267150" y="29239"/>
                  </a:lnTo>
                  <a:lnTo>
                    <a:pt x="261248" y="29239"/>
                  </a:lnTo>
                  <a:lnTo>
                    <a:pt x="261248" y="22974"/>
                  </a:lnTo>
                  <a:lnTo>
                    <a:pt x="267150" y="22974"/>
                  </a:lnTo>
                  <a:lnTo>
                    <a:pt x="267150" y="11061"/>
                  </a:lnTo>
                  <a:lnTo>
                    <a:pt x="275218" y="6245"/>
                  </a:lnTo>
                  <a:lnTo>
                    <a:pt x="275218" y="22974"/>
                  </a:lnTo>
                  <a:lnTo>
                    <a:pt x="283401" y="22974"/>
                  </a:lnTo>
                  <a:lnTo>
                    <a:pt x="283401" y="29239"/>
                  </a:lnTo>
                  <a:lnTo>
                    <a:pt x="275218" y="29239"/>
                  </a:lnTo>
                  <a:lnTo>
                    <a:pt x="275218" y="57295"/>
                  </a:lnTo>
                  <a:cubicBezTo>
                    <a:pt x="275218" y="59622"/>
                    <a:pt x="275333" y="61102"/>
                    <a:pt x="275580" y="61749"/>
                  </a:cubicBezTo>
                  <a:cubicBezTo>
                    <a:pt x="275896" y="62389"/>
                    <a:pt x="276381" y="62913"/>
                    <a:pt x="277021" y="63313"/>
                  </a:cubicBezTo>
                  <a:cubicBezTo>
                    <a:pt x="277668" y="63714"/>
                    <a:pt x="278585" y="63914"/>
                    <a:pt x="279795" y="63914"/>
                  </a:cubicBezTo>
                  <a:cubicBezTo>
                    <a:pt x="280758" y="63914"/>
                    <a:pt x="281960" y="63837"/>
                    <a:pt x="283401" y="63675"/>
                  </a:cubicBezTo>
                  <a:close/>
                  <a:moveTo>
                    <a:pt x="343243" y="53319"/>
                  </a:moveTo>
                  <a:lnTo>
                    <a:pt x="351188" y="54406"/>
                  </a:lnTo>
                  <a:cubicBezTo>
                    <a:pt x="350309" y="59861"/>
                    <a:pt x="348059" y="64153"/>
                    <a:pt x="344445" y="67282"/>
                  </a:cubicBezTo>
                  <a:cubicBezTo>
                    <a:pt x="340831" y="70418"/>
                    <a:pt x="336424" y="71982"/>
                    <a:pt x="331199" y="71982"/>
                  </a:cubicBezTo>
                  <a:cubicBezTo>
                    <a:pt x="324619" y="71982"/>
                    <a:pt x="319325" y="69855"/>
                    <a:pt x="315310" y="65602"/>
                  </a:cubicBezTo>
                  <a:cubicBezTo>
                    <a:pt x="311380" y="61264"/>
                    <a:pt x="309408" y="55084"/>
                    <a:pt x="309408" y="47054"/>
                  </a:cubicBezTo>
                  <a:cubicBezTo>
                    <a:pt x="309408" y="41922"/>
                    <a:pt x="310255" y="37422"/>
                    <a:pt x="311935" y="33570"/>
                  </a:cubicBezTo>
                  <a:cubicBezTo>
                    <a:pt x="313707" y="29640"/>
                    <a:pt x="316312" y="26712"/>
                    <a:pt x="319764" y="24785"/>
                  </a:cubicBezTo>
                  <a:cubicBezTo>
                    <a:pt x="323293" y="22859"/>
                    <a:pt x="327146" y="21896"/>
                    <a:pt x="331322" y="21896"/>
                  </a:cubicBezTo>
                  <a:cubicBezTo>
                    <a:pt x="336462" y="21896"/>
                    <a:pt x="340677" y="23221"/>
                    <a:pt x="343967" y="25864"/>
                  </a:cubicBezTo>
                  <a:cubicBezTo>
                    <a:pt x="347335" y="28438"/>
                    <a:pt x="349500" y="32167"/>
                    <a:pt x="350463" y="37068"/>
                  </a:cubicBezTo>
                  <a:lnTo>
                    <a:pt x="342519" y="38270"/>
                  </a:lnTo>
                  <a:cubicBezTo>
                    <a:pt x="341794" y="35057"/>
                    <a:pt x="340477" y="32653"/>
                    <a:pt x="338550" y="31042"/>
                  </a:cubicBezTo>
                  <a:cubicBezTo>
                    <a:pt x="336624" y="29362"/>
                    <a:pt x="334297" y="28515"/>
                    <a:pt x="331561" y="28515"/>
                  </a:cubicBezTo>
                  <a:cubicBezTo>
                    <a:pt x="327470" y="28515"/>
                    <a:pt x="324141" y="30002"/>
                    <a:pt x="321567" y="32969"/>
                  </a:cubicBezTo>
                  <a:cubicBezTo>
                    <a:pt x="319001" y="35858"/>
                    <a:pt x="317714" y="40474"/>
                    <a:pt x="317714" y="46816"/>
                  </a:cubicBezTo>
                  <a:cubicBezTo>
                    <a:pt x="317714" y="53319"/>
                    <a:pt x="318963" y="58012"/>
                    <a:pt x="321452" y="60901"/>
                  </a:cubicBezTo>
                  <a:cubicBezTo>
                    <a:pt x="323940" y="63791"/>
                    <a:pt x="327146" y="65240"/>
                    <a:pt x="331084" y="65240"/>
                  </a:cubicBezTo>
                  <a:cubicBezTo>
                    <a:pt x="334297" y="65240"/>
                    <a:pt x="336940" y="64276"/>
                    <a:pt x="339028" y="62350"/>
                  </a:cubicBezTo>
                  <a:cubicBezTo>
                    <a:pt x="341193" y="60424"/>
                    <a:pt x="342604" y="57411"/>
                    <a:pt x="343243" y="53319"/>
                  </a:cubicBezTo>
                  <a:close/>
                  <a:moveTo>
                    <a:pt x="389477" y="65001"/>
                  </a:moveTo>
                  <a:cubicBezTo>
                    <a:pt x="386425" y="67567"/>
                    <a:pt x="383497" y="69370"/>
                    <a:pt x="380685" y="70418"/>
                  </a:cubicBezTo>
                  <a:cubicBezTo>
                    <a:pt x="377957" y="71458"/>
                    <a:pt x="374990" y="71982"/>
                    <a:pt x="371777" y="71982"/>
                  </a:cubicBezTo>
                  <a:cubicBezTo>
                    <a:pt x="366483" y="71982"/>
                    <a:pt x="362430" y="70695"/>
                    <a:pt x="359617" y="68129"/>
                  </a:cubicBezTo>
                  <a:cubicBezTo>
                    <a:pt x="356805" y="65563"/>
                    <a:pt x="355403" y="62265"/>
                    <a:pt x="355403" y="58258"/>
                  </a:cubicBezTo>
                  <a:cubicBezTo>
                    <a:pt x="355403" y="55931"/>
                    <a:pt x="355926" y="53797"/>
                    <a:pt x="356967" y="51870"/>
                  </a:cubicBezTo>
                  <a:cubicBezTo>
                    <a:pt x="358015" y="49867"/>
                    <a:pt x="359417" y="48303"/>
                    <a:pt x="361182" y="47178"/>
                  </a:cubicBezTo>
                  <a:cubicBezTo>
                    <a:pt x="362946" y="45976"/>
                    <a:pt x="364911" y="45089"/>
                    <a:pt x="367084" y="44527"/>
                  </a:cubicBezTo>
                  <a:cubicBezTo>
                    <a:pt x="368610" y="44049"/>
                    <a:pt x="371014" y="43610"/>
                    <a:pt x="374304" y="43202"/>
                  </a:cubicBezTo>
                  <a:cubicBezTo>
                    <a:pt x="380808" y="42485"/>
                    <a:pt x="385624" y="41560"/>
                    <a:pt x="388752" y="40435"/>
                  </a:cubicBezTo>
                  <a:cubicBezTo>
                    <a:pt x="388752" y="39310"/>
                    <a:pt x="388752" y="38632"/>
                    <a:pt x="388752" y="38386"/>
                  </a:cubicBezTo>
                  <a:cubicBezTo>
                    <a:pt x="388752" y="35018"/>
                    <a:pt x="387990" y="32653"/>
                    <a:pt x="386464" y="31289"/>
                  </a:cubicBezTo>
                  <a:cubicBezTo>
                    <a:pt x="384383" y="29516"/>
                    <a:pt x="381286" y="28638"/>
                    <a:pt x="377194" y="28638"/>
                  </a:cubicBezTo>
                  <a:cubicBezTo>
                    <a:pt x="373426" y="28638"/>
                    <a:pt x="370613" y="29316"/>
                    <a:pt x="368764" y="30680"/>
                  </a:cubicBezTo>
                  <a:cubicBezTo>
                    <a:pt x="366922" y="31967"/>
                    <a:pt x="365558" y="34294"/>
                    <a:pt x="364672" y="37669"/>
                  </a:cubicBezTo>
                  <a:lnTo>
                    <a:pt x="356728" y="36582"/>
                  </a:lnTo>
                  <a:cubicBezTo>
                    <a:pt x="357452" y="33215"/>
                    <a:pt x="358654" y="30480"/>
                    <a:pt x="360342" y="28399"/>
                  </a:cubicBezTo>
                  <a:cubicBezTo>
                    <a:pt x="362022" y="26311"/>
                    <a:pt x="364433" y="24700"/>
                    <a:pt x="367562" y="23583"/>
                  </a:cubicBezTo>
                  <a:cubicBezTo>
                    <a:pt x="370690" y="22458"/>
                    <a:pt x="374304" y="21896"/>
                    <a:pt x="378396" y="21896"/>
                  </a:cubicBezTo>
                  <a:cubicBezTo>
                    <a:pt x="382495" y="21896"/>
                    <a:pt x="385824" y="22373"/>
                    <a:pt x="388390" y="23337"/>
                  </a:cubicBezTo>
                  <a:cubicBezTo>
                    <a:pt x="390964" y="24300"/>
                    <a:pt x="392844" y="25509"/>
                    <a:pt x="394054" y="26950"/>
                  </a:cubicBezTo>
                  <a:cubicBezTo>
                    <a:pt x="395256" y="28399"/>
                    <a:pt x="396096" y="30241"/>
                    <a:pt x="396581" y="32491"/>
                  </a:cubicBezTo>
                  <a:cubicBezTo>
                    <a:pt x="396820" y="33855"/>
                    <a:pt x="396943" y="36344"/>
                    <a:pt x="396943" y="39958"/>
                  </a:cubicBezTo>
                  <a:lnTo>
                    <a:pt x="396943" y="50792"/>
                  </a:lnTo>
                  <a:cubicBezTo>
                    <a:pt x="396943" y="58335"/>
                    <a:pt x="397105" y="63113"/>
                    <a:pt x="397421" y="65116"/>
                  </a:cubicBezTo>
                  <a:cubicBezTo>
                    <a:pt x="397822" y="67128"/>
                    <a:pt x="398546" y="69054"/>
                    <a:pt x="399586" y="70896"/>
                  </a:cubicBezTo>
                  <a:lnTo>
                    <a:pt x="391041" y="70896"/>
                  </a:lnTo>
                  <a:cubicBezTo>
                    <a:pt x="390240" y="69208"/>
                    <a:pt x="389716" y="67243"/>
                    <a:pt x="389477" y="65001"/>
                  </a:cubicBezTo>
                  <a:close/>
                  <a:moveTo>
                    <a:pt x="388752" y="46816"/>
                  </a:moveTo>
                  <a:cubicBezTo>
                    <a:pt x="385786" y="48018"/>
                    <a:pt x="381370" y="49066"/>
                    <a:pt x="375506" y="49944"/>
                  </a:cubicBezTo>
                  <a:cubicBezTo>
                    <a:pt x="372139" y="50430"/>
                    <a:pt x="369774" y="50992"/>
                    <a:pt x="368410" y="51632"/>
                  </a:cubicBezTo>
                  <a:cubicBezTo>
                    <a:pt x="367046" y="52194"/>
                    <a:pt x="365959" y="53042"/>
                    <a:pt x="365158" y="54159"/>
                  </a:cubicBezTo>
                  <a:cubicBezTo>
                    <a:pt x="364433" y="55284"/>
                    <a:pt x="364071" y="56571"/>
                    <a:pt x="364071" y="58012"/>
                  </a:cubicBezTo>
                  <a:cubicBezTo>
                    <a:pt x="364071" y="60185"/>
                    <a:pt x="364873" y="61988"/>
                    <a:pt x="366483" y="63429"/>
                  </a:cubicBezTo>
                  <a:cubicBezTo>
                    <a:pt x="368163" y="64878"/>
                    <a:pt x="370575" y="65602"/>
                    <a:pt x="373703" y="65602"/>
                  </a:cubicBezTo>
                  <a:cubicBezTo>
                    <a:pt x="376832" y="65602"/>
                    <a:pt x="379606" y="64916"/>
                    <a:pt x="382010" y="63552"/>
                  </a:cubicBezTo>
                  <a:cubicBezTo>
                    <a:pt x="384499" y="62188"/>
                    <a:pt x="386310" y="60300"/>
                    <a:pt x="387427" y="57896"/>
                  </a:cubicBezTo>
                  <a:cubicBezTo>
                    <a:pt x="388313" y="56047"/>
                    <a:pt x="388752" y="53358"/>
                    <a:pt x="388752" y="49828"/>
                  </a:cubicBezTo>
                  <a:lnTo>
                    <a:pt x="388752" y="46816"/>
                  </a:lnTo>
                  <a:close/>
                  <a:moveTo>
                    <a:pt x="412108" y="89320"/>
                  </a:moveTo>
                  <a:lnTo>
                    <a:pt x="412108" y="22974"/>
                  </a:lnTo>
                  <a:lnTo>
                    <a:pt x="419459" y="22974"/>
                  </a:lnTo>
                  <a:lnTo>
                    <a:pt x="419459" y="29116"/>
                  </a:lnTo>
                  <a:cubicBezTo>
                    <a:pt x="421224" y="26712"/>
                    <a:pt x="423189" y="24901"/>
                    <a:pt x="425354" y="23699"/>
                  </a:cubicBezTo>
                  <a:cubicBezTo>
                    <a:pt x="427604" y="22497"/>
                    <a:pt x="430293" y="21896"/>
                    <a:pt x="433422" y="21896"/>
                  </a:cubicBezTo>
                  <a:cubicBezTo>
                    <a:pt x="437514" y="21896"/>
                    <a:pt x="441128" y="22936"/>
                    <a:pt x="444256" y="25024"/>
                  </a:cubicBezTo>
                  <a:cubicBezTo>
                    <a:pt x="447392" y="27112"/>
                    <a:pt x="449719" y="30079"/>
                    <a:pt x="451245" y="33932"/>
                  </a:cubicBezTo>
                  <a:cubicBezTo>
                    <a:pt x="452848" y="37785"/>
                    <a:pt x="453649" y="41999"/>
                    <a:pt x="453649" y="46577"/>
                  </a:cubicBezTo>
                  <a:cubicBezTo>
                    <a:pt x="453649" y="51470"/>
                    <a:pt x="452771" y="55885"/>
                    <a:pt x="450998" y="59823"/>
                  </a:cubicBezTo>
                  <a:cubicBezTo>
                    <a:pt x="449319" y="63752"/>
                    <a:pt x="446783" y="66765"/>
                    <a:pt x="443416" y="68854"/>
                  </a:cubicBezTo>
                  <a:cubicBezTo>
                    <a:pt x="440041" y="70934"/>
                    <a:pt x="436512" y="71982"/>
                    <a:pt x="432821" y="71982"/>
                  </a:cubicBezTo>
                  <a:cubicBezTo>
                    <a:pt x="430093" y="71982"/>
                    <a:pt x="427643" y="71420"/>
                    <a:pt x="425477" y="70295"/>
                  </a:cubicBezTo>
                  <a:cubicBezTo>
                    <a:pt x="423312" y="69093"/>
                    <a:pt x="421540" y="67644"/>
                    <a:pt x="420176" y="65964"/>
                  </a:cubicBezTo>
                  <a:lnTo>
                    <a:pt x="420176" y="89320"/>
                  </a:lnTo>
                  <a:lnTo>
                    <a:pt x="412108" y="89320"/>
                  </a:lnTo>
                  <a:close/>
                  <a:moveTo>
                    <a:pt x="419459" y="47178"/>
                  </a:moveTo>
                  <a:cubicBezTo>
                    <a:pt x="419459" y="53358"/>
                    <a:pt x="420700" y="57935"/>
                    <a:pt x="423189" y="60901"/>
                  </a:cubicBezTo>
                  <a:cubicBezTo>
                    <a:pt x="425678" y="63791"/>
                    <a:pt x="428691" y="65240"/>
                    <a:pt x="432220" y="65240"/>
                  </a:cubicBezTo>
                  <a:cubicBezTo>
                    <a:pt x="435834" y="65240"/>
                    <a:pt x="438924" y="63714"/>
                    <a:pt x="441490" y="60662"/>
                  </a:cubicBezTo>
                  <a:cubicBezTo>
                    <a:pt x="444056" y="57611"/>
                    <a:pt x="445342" y="52880"/>
                    <a:pt x="445342" y="46453"/>
                  </a:cubicBezTo>
                  <a:cubicBezTo>
                    <a:pt x="445342" y="40358"/>
                    <a:pt x="444102" y="35820"/>
                    <a:pt x="441613" y="32853"/>
                  </a:cubicBezTo>
                  <a:cubicBezTo>
                    <a:pt x="439124" y="29802"/>
                    <a:pt x="436111" y="28276"/>
                    <a:pt x="432582" y="28276"/>
                  </a:cubicBezTo>
                  <a:cubicBezTo>
                    <a:pt x="429130" y="28276"/>
                    <a:pt x="426078" y="29879"/>
                    <a:pt x="423428" y="33092"/>
                  </a:cubicBezTo>
                  <a:cubicBezTo>
                    <a:pt x="420777" y="36305"/>
                    <a:pt x="419459" y="40998"/>
                    <a:pt x="419459" y="47178"/>
                  </a:cubicBezTo>
                  <a:close/>
                  <a:moveTo>
                    <a:pt x="483747" y="63675"/>
                  </a:moveTo>
                  <a:lnTo>
                    <a:pt x="484957" y="70780"/>
                  </a:lnTo>
                  <a:cubicBezTo>
                    <a:pt x="482630" y="71258"/>
                    <a:pt x="480580" y="71497"/>
                    <a:pt x="478816" y="71497"/>
                  </a:cubicBezTo>
                  <a:cubicBezTo>
                    <a:pt x="475841" y="71497"/>
                    <a:pt x="473553" y="71057"/>
                    <a:pt x="471950" y="70171"/>
                  </a:cubicBezTo>
                  <a:cubicBezTo>
                    <a:pt x="470347" y="69208"/>
                    <a:pt x="469184" y="67967"/>
                    <a:pt x="468459" y="66442"/>
                  </a:cubicBezTo>
                  <a:cubicBezTo>
                    <a:pt x="467820" y="64916"/>
                    <a:pt x="467496" y="61710"/>
                    <a:pt x="467496" y="56810"/>
                  </a:cubicBezTo>
                  <a:lnTo>
                    <a:pt x="467496" y="29239"/>
                  </a:lnTo>
                  <a:lnTo>
                    <a:pt x="461594" y="29239"/>
                  </a:lnTo>
                  <a:lnTo>
                    <a:pt x="461594" y="22974"/>
                  </a:lnTo>
                  <a:lnTo>
                    <a:pt x="467496" y="22974"/>
                  </a:lnTo>
                  <a:lnTo>
                    <a:pt x="467496" y="11061"/>
                  </a:lnTo>
                  <a:lnTo>
                    <a:pt x="475564" y="6245"/>
                  </a:lnTo>
                  <a:lnTo>
                    <a:pt x="475564" y="22974"/>
                  </a:lnTo>
                  <a:lnTo>
                    <a:pt x="483747" y="22974"/>
                  </a:lnTo>
                  <a:lnTo>
                    <a:pt x="483747" y="29239"/>
                  </a:lnTo>
                  <a:lnTo>
                    <a:pt x="475564" y="29239"/>
                  </a:lnTo>
                  <a:lnTo>
                    <a:pt x="475564" y="57295"/>
                  </a:lnTo>
                  <a:cubicBezTo>
                    <a:pt x="475564" y="59622"/>
                    <a:pt x="475679" y="61102"/>
                    <a:pt x="475926" y="61749"/>
                  </a:cubicBezTo>
                  <a:cubicBezTo>
                    <a:pt x="476242" y="62389"/>
                    <a:pt x="476727" y="62913"/>
                    <a:pt x="477367" y="63313"/>
                  </a:cubicBezTo>
                  <a:cubicBezTo>
                    <a:pt x="478014" y="63714"/>
                    <a:pt x="478931" y="63914"/>
                    <a:pt x="480141" y="63914"/>
                  </a:cubicBezTo>
                  <a:cubicBezTo>
                    <a:pt x="481104" y="63914"/>
                    <a:pt x="482306" y="63837"/>
                    <a:pt x="483747" y="63675"/>
                  </a:cubicBezTo>
                  <a:close/>
                  <a:moveTo>
                    <a:pt x="520595" y="70896"/>
                  </a:moveTo>
                  <a:lnTo>
                    <a:pt x="520595" y="63791"/>
                  </a:lnTo>
                  <a:cubicBezTo>
                    <a:pt x="516820" y="69254"/>
                    <a:pt x="511726" y="71982"/>
                    <a:pt x="505300" y="71982"/>
                  </a:cubicBezTo>
                  <a:cubicBezTo>
                    <a:pt x="502495" y="71982"/>
                    <a:pt x="499844" y="71458"/>
                    <a:pt x="497355" y="70418"/>
                  </a:cubicBezTo>
                  <a:cubicBezTo>
                    <a:pt x="494944" y="69293"/>
                    <a:pt x="493140" y="67929"/>
                    <a:pt x="491938" y="66318"/>
                  </a:cubicBezTo>
                  <a:cubicBezTo>
                    <a:pt x="490736" y="64639"/>
                    <a:pt x="489889" y="62589"/>
                    <a:pt x="489411" y="60185"/>
                  </a:cubicBezTo>
                  <a:cubicBezTo>
                    <a:pt x="489087" y="58659"/>
                    <a:pt x="488925" y="56132"/>
                    <a:pt x="488925" y="52595"/>
                  </a:cubicBezTo>
                  <a:lnTo>
                    <a:pt x="488925" y="22974"/>
                  </a:lnTo>
                  <a:lnTo>
                    <a:pt x="497116" y="22974"/>
                  </a:lnTo>
                  <a:lnTo>
                    <a:pt x="497116" y="49590"/>
                  </a:lnTo>
                  <a:cubicBezTo>
                    <a:pt x="497116" y="53758"/>
                    <a:pt x="497278" y="56609"/>
                    <a:pt x="497594" y="58135"/>
                  </a:cubicBezTo>
                  <a:cubicBezTo>
                    <a:pt x="498080" y="60223"/>
                    <a:pt x="499120" y="61911"/>
                    <a:pt x="500723" y="63190"/>
                  </a:cubicBezTo>
                  <a:cubicBezTo>
                    <a:pt x="502410" y="64392"/>
                    <a:pt x="504499" y="65001"/>
                    <a:pt x="506987" y="65001"/>
                  </a:cubicBezTo>
                  <a:cubicBezTo>
                    <a:pt x="509392" y="65001"/>
                    <a:pt x="511642" y="64392"/>
                    <a:pt x="513730" y="63190"/>
                  </a:cubicBezTo>
                  <a:cubicBezTo>
                    <a:pt x="515895" y="61911"/>
                    <a:pt x="517421" y="60185"/>
                    <a:pt x="518307" y="58012"/>
                  </a:cubicBezTo>
                  <a:cubicBezTo>
                    <a:pt x="519270" y="55846"/>
                    <a:pt x="519748" y="52718"/>
                    <a:pt x="519748" y="48626"/>
                  </a:cubicBezTo>
                  <a:lnTo>
                    <a:pt x="519748" y="22974"/>
                  </a:lnTo>
                  <a:lnTo>
                    <a:pt x="527816" y="22974"/>
                  </a:lnTo>
                  <a:lnTo>
                    <a:pt x="527816" y="70896"/>
                  </a:lnTo>
                  <a:lnTo>
                    <a:pt x="520595" y="70896"/>
                  </a:lnTo>
                  <a:close/>
                  <a:moveTo>
                    <a:pt x="542988" y="70896"/>
                  </a:moveTo>
                  <a:lnTo>
                    <a:pt x="542988" y="22974"/>
                  </a:lnTo>
                  <a:lnTo>
                    <a:pt x="550332" y="22974"/>
                  </a:lnTo>
                  <a:lnTo>
                    <a:pt x="550332" y="30202"/>
                  </a:lnTo>
                  <a:cubicBezTo>
                    <a:pt x="552181" y="26827"/>
                    <a:pt x="553861" y="24623"/>
                    <a:pt x="555386" y="23583"/>
                  </a:cubicBezTo>
                  <a:cubicBezTo>
                    <a:pt x="556997" y="22458"/>
                    <a:pt x="558761" y="21896"/>
                    <a:pt x="560688" y="21896"/>
                  </a:cubicBezTo>
                  <a:cubicBezTo>
                    <a:pt x="563416" y="21896"/>
                    <a:pt x="566182" y="22735"/>
                    <a:pt x="568995" y="24423"/>
                  </a:cubicBezTo>
                  <a:lnTo>
                    <a:pt x="566221" y="32005"/>
                  </a:lnTo>
                  <a:cubicBezTo>
                    <a:pt x="564217" y="30803"/>
                    <a:pt x="562252" y="30202"/>
                    <a:pt x="560326" y="30202"/>
                  </a:cubicBezTo>
                  <a:cubicBezTo>
                    <a:pt x="558476" y="30202"/>
                    <a:pt x="556835" y="30765"/>
                    <a:pt x="555386" y="31890"/>
                  </a:cubicBezTo>
                  <a:cubicBezTo>
                    <a:pt x="554023" y="32930"/>
                    <a:pt x="553059" y="34417"/>
                    <a:pt x="552497" y="36344"/>
                  </a:cubicBezTo>
                  <a:cubicBezTo>
                    <a:pt x="551534" y="39233"/>
                    <a:pt x="551056" y="42362"/>
                    <a:pt x="551056" y="45737"/>
                  </a:cubicBezTo>
                  <a:lnTo>
                    <a:pt x="551056" y="70896"/>
                  </a:lnTo>
                  <a:lnTo>
                    <a:pt x="542988" y="70896"/>
                  </a:lnTo>
                  <a:close/>
                  <a:moveTo>
                    <a:pt x="606675" y="55484"/>
                  </a:moveTo>
                  <a:lnTo>
                    <a:pt x="615105" y="56448"/>
                  </a:lnTo>
                  <a:cubicBezTo>
                    <a:pt x="613826" y="61348"/>
                    <a:pt x="611375" y="65155"/>
                    <a:pt x="607762" y="67890"/>
                  </a:cubicBezTo>
                  <a:cubicBezTo>
                    <a:pt x="604148" y="70618"/>
                    <a:pt x="599578" y="71982"/>
                    <a:pt x="594038" y="71982"/>
                  </a:cubicBezTo>
                  <a:cubicBezTo>
                    <a:pt x="587056" y="71982"/>
                    <a:pt x="581478" y="69817"/>
                    <a:pt x="577301" y="65478"/>
                  </a:cubicBezTo>
                  <a:cubicBezTo>
                    <a:pt x="573209" y="61148"/>
                    <a:pt x="571160" y="55084"/>
                    <a:pt x="571160" y="47301"/>
                  </a:cubicBezTo>
                  <a:cubicBezTo>
                    <a:pt x="571160" y="39272"/>
                    <a:pt x="573248" y="33053"/>
                    <a:pt x="577424" y="28638"/>
                  </a:cubicBezTo>
                  <a:cubicBezTo>
                    <a:pt x="581593" y="24146"/>
                    <a:pt x="586972" y="21896"/>
                    <a:pt x="593552" y="21896"/>
                  </a:cubicBezTo>
                  <a:cubicBezTo>
                    <a:pt x="599979" y="21896"/>
                    <a:pt x="605196" y="24061"/>
                    <a:pt x="609210" y="28399"/>
                  </a:cubicBezTo>
                  <a:cubicBezTo>
                    <a:pt x="613302" y="32730"/>
                    <a:pt x="615344" y="38871"/>
                    <a:pt x="615344" y="46816"/>
                  </a:cubicBezTo>
                  <a:cubicBezTo>
                    <a:pt x="615344" y="47301"/>
                    <a:pt x="615344" y="48018"/>
                    <a:pt x="615344" y="48981"/>
                  </a:cubicBezTo>
                  <a:lnTo>
                    <a:pt x="579590" y="48981"/>
                  </a:lnTo>
                  <a:cubicBezTo>
                    <a:pt x="579913" y="54282"/>
                    <a:pt x="581393" y="58335"/>
                    <a:pt x="584044" y="61148"/>
                  </a:cubicBezTo>
                  <a:cubicBezTo>
                    <a:pt x="586694" y="63876"/>
                    <a:pt x="590023" y="65240"/>
                    <a:pt x="594038" y="65240"/>
                  </a:cubicBezTo>
                  <a:cubicBezTo>
                    <a:pt x="597005" y="65240"/>
                    <a:pt x="599532" y="64477"/>
                    <a:pt x="601620" y="62951"/>
                  </a:cubicBezTo>
                  <a:cubicBezTo>
                    <a:pt x="603786" y="61348"/>
                    <a:pt x="605473" y="58859"/>
                    <a:pt x="606675" y="55484"/>
                  </a:cubicBezTo>
                  <a:close/>
                  <a:moveTo>
                    <a:pt x="580068" y="42362"/>
                  </a:moveTo>
                  <a:lnTo>
                    <a:pt x="606798" y="42362"/>
                  </a:lnTo>
                  <a:cubicBezTo>
                    <a:pt x="606475" y="38270"/>
                    <a:pt x="605473" y="35219"/>
                    <a:pt x="603786" y="33215"/>
                  </a:cubicBezTo>
                  <a:cubicBezTo>
                    <a:pt x="601142" y="30079"/>
                    <a:pt x="597767" y="28515"/>
                    <a:pt x="593676" y="28515"/>
                  </a:cubicBezTo>
                  <a:cubicBezTo>
                    <a:pt x="589900" y="28515"/>
                    <a:pt x="586733" y="29763"/>
                    <a:pt x="584167" y="32252"/>
                  </a:cubicBezTo>
                  <a:cubicBezTo>
                    <a:pt x="581678" y="34741"/>
                    <a:pt x="580314" y="38108"/>
                    <a:pt x="580068" y="42362"/>
                  </a:cubicBezTo>
                  <a:close/>
                </a:path>
              </a:pathLst>
            </a:custGeom>
            <a:solidFill>
              <a:srgbClr val="757575"/>
            </a:solidFill>
            <a:ln w="7703" cap="sq">
              <a:noFill/>
              <a:prstDash val="solid"/>
              <a:miter/>
            </a:ln>
          </p:spPr>
          <p:txBody>
            <a:bodyPr rtlCol="0" anchor="ctr"/>
            <a:lstStyle/>
            <a:p>
              <a:endParaRPr lang="en-US">
                <a:noFill/>
              </a:endParaRPr>
            </a:p>
          </p:txBody>
        </p:sp>
        <p:sp>
          <p:nvSpPr>
            <p:cNvPr id="1230" name="Freeform: Shape 1229">
              <a:extLst>
                <a:ext uri="{FF2B5EF4-FFF2-40B4-BE49-F238E27FC236}">
                  <a16:creationId xmlns:a16="http://schemas.microsoft.com/office/drawing/2014/main" id="{28815977-4EF6-46D4-A79E-2A9FF9B50A04}"/>
                </a:ext>
              </a:extLst>
            </p:cNvPr>
            <p:cNvSpPr/>
            <p:nvPr/>
          </p:nvSpPr>
          <p:spPr>
            <a:xfrm>
              <a:off x="3473042" y="1506398"/>
              <a:ext cx="801384" cy="92467"/>
            </a:xfrm>
            <a:custGeom>
              <a:avLst/>
              <a:gdLst>
                <a:gd name="connsiteX0" fmla="*/ 4674 w 801384"/>
                <a:gd name="connsiteY0" fmla="*/ 70896 h 92467"/>
                <a:gd name="connsiteX1" fmla="*/ 30079 w 801384"/>
                <a:gd name="connsiteY1" fmla="*/ 4674 h 92467"/>
                <a:gd name="connsiteX2" fmla="*/ 39472 w 801384"/>
                <a:gd name="connsiteY2" fmla="*/ 4674 h 92467"/>
                <a:gd name="connsiteX3" fmla="*/ 66557 w 801384"/>
                <a:gd name="connsiteY3" fmla="*/ 70896 h 92467"/>
                <a:gd name="connsiteX4" fmla="*/ 56686 w 801384"/>
                <a:gd name="connsiteY4" fmla="*/ 70896 h 92467"/>
                <a:gd name="connsiteX5" fmla="*/ 48858 w 801384"/>
                <a:gd name="connsiteY5" fmla="*/ 50792 h 92467"/>
                <a:gd name="connsiteX6" fmla="*/ 21287 w 801384"/>
                <a:gd name="connsiteY6" fmla="*/ 50792 h 92467"/>
                <a:gd name="connsiteX7" fmla="*/ 13943 w 801384"/>
                <a:gd name="connsiteY7" fmla="*/ 70896 h 92467"/>
                <a:gd name="connsiteX8" fmla="*/ 4674 w 801384"/>
                <a:gd name="connsiteY8" fmla="*/ 70896 h 92467"/>
                <a:gd name="connsiteX9" fmla="*/ 23814 w 801384"/>
                <a:gd name="connsiteY9" fmla="*/ 43687 h 92467"/>
                <a:gd name="connsiteX10" fmla="*/ 46215 w 801384"/>
                <a:gd name="connsiteY10" fmla="*/ 43687 h 92467"/>
                <a:gd name="connsiteX11" fmla="*/ 39349 w 801384"/>
                <a:gd name="connsiteY11" fmla="*/ 25386 h 92467"/>
                <a:gd name="connsiteX12" fmla="*/ 34656 w 801384"/>
                <a:gd name="connsiteY12" fmla="*/ 11655 h 92467"/>
                <a:gd name="connsiteX13" fmla="*/ 31042 w 801384"/>
                <a:gd name="connsiteY13" fmla="*/ 24300 h 92467"/>
                <a:gd name="connsiteX14" fmla="*/ 23814 w 801384"/>
                <a:gd name="connsiteY14" fmla="*/ 43687 h 92467"/>
                <a:gd name="connsiteX15" fmla="*/ 104007 w 801384"/>
                <a:gd name="connsiteY15" fmla="*/ 70896 h 92467"/>
                <a:gd name="connsiteX16" fmla="*/ 104007 w 801384"/>
                <a:gd name="connsiteY16" fmla="*/ 63791 h 92467"/>
                <a:gd name="connsiteX17" fmla="*/ 88711 w 801384"/>
                <a:gd name="connsiteY17" fmla="*/ 71982 h 92467"/>
                <a:gd name="connsiteX18" fmla="*/ 80767 w 801384"/>
                <a:gd name="connsiteY18" fmla="*/ 70410 h 92467"/>
                <a:gd name="connsiteX19" fmla="*/ 75349 w 801384"/>
                <a:gd name="connsiteY19" fmla="*/ 66318 h 92467"/>
                <a:gd name="connsiteX20" fmla="*/ 72822 w 801384"/>
                <a:gd name="connsiteY20" fmla="*/ 60177 h 92467"/>
                <a:gd name="connsiteX21" fmla="*/ 72337 w 801384"/>
                <a:gd name="connsiteY21" fmla="*/ 52595 h 92467"/>
                <a:gd name="connsiteX22" fmla="*/ 72337 w 801384"/>
                <a:gd name="connsiteY22" fmla="*/ 22974 h 92467"/>
                <a:gd name="connsiteX23" fmla="*/ 80528 w 801384"/>
                <a:gd name="connsiteY23" fmla="*/ 22974 h 92467"/>
                <a:gd name="connsiteX24" fmla="*/ 80528 w 801384"/>
                <a:gd name="connsiteY24" fmla="*/ 49582 h 92467"/>
                <a:gd name="connsiteX25" fmla="*/ 81005 w 801384"/>
                <a:gd name="connsiteY25" fmla="*/ 58135 h 92467"/>
                <a:gd name="connsiteX26" fmla="*/ 84134 w 801384"/>
                <a:gd name="connsiteY26" fmla="*/ 63190 h 92467"/>
                <a:gd name="connsiteX27" fmla="*/ 90399 w 801384"/>
                <a:gd name="connsiteY27" fmla="*/ 64993 h 92467"/>
                <a:gd name="connsiteX28" fmla="*/ 97141 w 801384"/>
                <a:gd name="connsiteY28" fmla="*/ 63190 h 92467"/>
                <a:gd name="connsiteX29" fmla="*/ 101718 w 801384"/>
                <a:gd name="connsiteY29" fmla="*/ 58012 h 92467"/>
                <a:gd name="connsiteX30" fmla="*/ 103159 w 801384"/>
                <a:gd name="connsiteY30" fmla="*/ 48619 h 92467"/>
                <a:gd name="connsiteX31" fmla="*/ 103159 w 801384"/>
                <a:gd name="connsiteY31" fmla="*/ 22974 h 92467"/>
                <a:gd name="connsiteX32" fmla="*/ 111227 w 801384"/>
                <a:gd name="connsiteY32" fmla="*/ 22974 h 92467"/>
                <a:gd name="connsiteX33" fmla="*/ 111227 w 801384"/>
                <a:gd name="connsiteY33" fmla="*/ 70896 h 92467"/>
                <a:gd name="connsiteX34" fmla="*/ 104007 w 801384"/>
                <a:gd name="connsiteY34" fmla="*/ 70896 h 92467"/>
                <a:gd name="connsiteX35" fmla="*/ 144215 w 801384"/>
                <a:gd name="connsiteY35" fmla="*/ 63668 h 92467"/>
                <a:gd name="connsiteX36" fmla="*/ 145424 w 801384"/>
                <a:gd name="connsiteY36" fmla="*/ 70772 h 92467"/>
                <a:gd name="connsiteX37" fmla="*/ 139283 w 801384"/>
                <a:gd name="connsiteY37" fmla="*/ 71497 h 92467"/>
                <a:gd name="connsiteX38" fmla="*/ 132417 w 801384"/>
                <a:gd name="connsiteY38" fmla="*/ 70171 h 92467"/>
                <a:gd name="connsiteX39" fmla="*/ 128927 w 801384"/>
                <a:gd name="connsiteY39" fmla="*/ 66442 h 92467"/>
                <a:gd name="connsiteX40" fmla="*/ 127963 w 801384"/>
                <a:gd name="connsiteY40" fmla="*/ 56810 h 92467"/>
                <a:gd name="connsiteX41" fmla="*/ 127963 w 801384"/>
                <a:gd name="connsiteY41" fmla="*/ 29239 h 92467"/>
                <a:gd name="connsiteX42" fmla="*/ 122061 w 801384"/>
                <a:gd name="connsiteY42" fmla="*/ 29239 h 92467"/>
                <a:gd name="connsiteX43" fmla="*/ 122061 w 801384"/>
                <a:gd name="connsiteY43" fmla="*/ 22974 h 92467"/>
                <a:gd name="connsiteX44" fmla="*/ 127963 w 801384"/>
                <a:gd name="connsiteY44" fmla="*/ 22974 h 92467"/>
                <a:gd name="connsiteX45" fmla="*/ 127963 w 801384"/>
                <a:gd name="connsiteY45" fmla="*/ 11054 h 92467"/>
                <a:gd name="connsiteX46" fmla="*/ 136031 w 801384"/>
                <a:gd name="connsiteY46" fmla="*/ 6238 h 92467"/>
                <a:gd name="connsiteX47" fmla="*/ 136031 w 801384"/>
                <a:gd name="connsiteY47" fmla="*/ 22974 h 92467"/>
                <a:gd name="connsiteX48" fmla="*/ 144215 w 801384"/>
                <a:gd name="connsiteY48" fmla="*/ 22974 h 92467"/>
                <a:gd name="connsiteX49" fmla="*/ 144215 w 801384"/>
                <a:gd name="connsiteY49" fmla="*/ 29239 h 92467"/>
                <a:gd name="connsiteX50" fmla="*/ 136031 w 801384"/>
                <a:gd name="connsiteY50" fmla="*/ 29239 h 92467"/>
                <a:gd name="connsiteX51" fmla="*/ 136031 w 801384"/>
                <a:gd name="connsiteY51" fmla="*/ 57287 h 92467"/>
                <a:gd name="connsiteX52" fmla="*/ 136393 w 801384"/>
                <a:gd name="connsiteY52" fmla="*/ 61741 h 92467"/>
                <a:gd name="connsiteX53" fmla="*/ 137834 w 801384"/>
                <a:gd name="connsiteY53" fmla="*/ 63313 h 92467"/>
                <a:gd name="connsiteX54" fmla="*/ 140608 w 801384"/>
                <a:gd name="connsiteY54" fmla="*/ 63914 h 92467"/>
                <a:gd name="connsiteX55" fmla="*/ 144215 w 801384"/>
                <a:gd name="connsiteY55" fmla="*/ 63668 h 92467"/>
                <a:gd name="connsiteX56" fmla="*/ 149632 w 801384"/>
                <a:gd name="connsiteY56" fmla="*/ 70896 h 92467"/>
                <a:gd name="connsiteX57" fmla="*/ 149632 w 801384"/>
                <a:gd name="connsiteY57" fmla="*/ 4674 h 92467"/>
                <a:gd name="connsiteX58" fmla="*/ 157699 w 801384"/>
                <a:gd name="connsiteY58" fmla="*/ 4674 h 92467"/>
                <a:gd name="connsiteX59" fmla="*/ 157699 w 801384"/>
                <a:gd name="connsiteY59" fmla="*/ 28391 h 92467"/>
                <a:gd name="connsiteX60" fmla="*/ 172032 w 801384"/>
                <a:gd name="connsiteY60" fmla="*/ 21896 h 92467"/>
                <a:gd name="connsiteX61" fmla="*/ 181302 w 801384"/>
                <a:gd name="connsiteY61" fmla="*/ 24061 h 92467"/>
                <a:gd name="connsiteX62" fmla="*/ 186958 w 801384"/>
                <a:gd name="connsiteY62" fmla="*/ 29840 h 92467"/>
                <a:gd name="connsiteX63" fmla="*/ 188645 w 801384"/>
                <a:gd name="connsiteY63" fmla="*/ 40551 h 92467"/>
                <a:gd name="connsiteX64" fmla="*/ 188645 w 801384"/>
                <a:gd name="connsiteY64" fmla="*/ 70896 h 92467"/>
                <a:gd name="connsiteX65" fmla="*/ 180577 w 801384"/>
                <a:gd name="connsiteY65" fmla="*/ 70896 h 92467"/>
                <a:gd name="connsiteX66" fmla="*/ 180577 w 801384"/>
                <a:gd name="connsiteY66" fmla="*/ 40551 h 92467"/>
                <a:gd name="connsiteX67" fmla="*/ 177927 w 801384"/>
                <a:gd name="connsiteY67" fmla="*/ 31643 h 92467"/>
                <a:gd name="connsiteX68" fmla="*/ 170468 w 801384"/>
                <a:gd name="connsiteY68" fmla="*/ 28877 h 92467"/>
                <a:gd name="connsiteX69" fmla="*/ 163602 w 801384"/>
                <a:gd name="connsiteY69" fmla="*/ 30803 h 92467"/>
                <a:gd name="connsiteX70" fmla="*/ 159025 w 801384"/>
                <a:gd name="connsiteY70" fmla="*/ 35858 h 92467"/>
                <a:gd name="connsiteX71" fmla="*/ 157699 w 801384"/>
                <a:gd name="connsiteY71" fmla="*/ 44650 h 92467"/>
                <a:gd name="connsiteX72" fmla="*/ 157699 w 801384"/>
                <a:gd name="connsiteY72" fmla="*/ 70896 h 92467"/>
                <a:gd name="connsiteX73" fmla="*/ 149632 w 801384"/>
                <a:gd name="connsiteY73" fmla="*/ 70896 h 92467"/>
                <a:gd name="connsiteX74" fmla="*/ 236320 w 801384"/>
                <a:gd name="connsiteY74" fmla="*/ 55484 h 92467"/>
                <a:gd name="connsiteX75" fmla="*/ 244750 w 801384"/>
                <a:gd name="connsiteY75" fmla="*/ 56448 h 92467"/>
                <a:gd name="connsiteX76" fmla="*/ 237406 w 801384"/>
                <a:gd name="connsiteY76" fmla="*/ 67883 h 92467"/>
                <a:gd name="connsiteX77" fmla="*/ 223683 w 801384"/>
                <a:gd name="connsiteY77" fmla="*/ 71982 h 92467"/>
                <a:gd name="connsiteX78" fmla="*/ 206946 w 801384"/>
                <a:gd name="connsiteY78" fmla="*/ 65478 h 92467"/>
                <a:gd name="connsiteX79" fmla="*/ 200805 w 801384"/>
                <a:gd name="connsiteY79" fmla="*/ 47293 h 92467"/>
                <a:gd name="connsiteX80" fmla="*/ 207069 w 801384"/>
                <a:gd name="connsiteY80" fmla="*/ 28638 h 92467"/>
                <a:gd name="connsiteX81" fmla="*/ 223197 w 801384"/>
                <a:gd name="connsiteY81" fmla="*/ 21896 h 92467"/>
                <a:gd name="connsiteX82" fmla="*/ 238855 w 801384"/>
                <a:gd name="connsiteY82" fmla="*/ 28391 h 92467"/>
                <a:gd name="connsiteX83" fmla="*/ 244989 w 801384"/>
                <a:gd name="connsiteY83" fmla="*/ 46816 h 92467"/>
                <a:gd name="connsiteX84" fmla="*/ 244989 w 801384"/>
                <a:gd name="connsiteY84" fmla="*/ 48981 h 92467"/>
                <a:gd name="connsiteX85" fmla="*/ 209235 w 801384"/>
                <a:gd name="connsiteY85" fmla="*/ 48981 h 92467"/>
                <a:gd name="connsiteX86" fmla="*/ 213688 w 801384"/>
                <a:gd name="connsiteY86" fmla="*/ 61140 h 92467"/>
                <a:gd name="connsiteX87" fmla="*/ 223683 w 801384"/>
                <a:gd name="connsiteY87" fmla="*/ 65240 h 92467"/>
                <a:gd name="connsiteX88" fmla="*/ 231265 w 801384"/>
                <a:gd name="connsiteY88" fmla="*/ 62951 h 92467"/>
                <a:gd name="connsiteX89" fmla="*/ 236320 w 801384"/>
                <a:gd name="connsiteY89" fmla="*/ 55484 h 92467"/>
                <a:gd name="connsiteX90" fmla="*/ 209712 w 801384"/>
                <a:gd name="connsiteY90" fmla="*/ 42362 h 92467"/>
                <a:gd name="connsiteX91" fmla="*/ 236443 w 801384"/>
                <a:gd name="connsiteY91" fmla="*/ 42362 h 92467"/>
                <a:gd name="connsiteX92" fmla="*/ 233430 w 801384"/>
                <a:gd name="connsiteY92" fmla="*/ 33207 h 92467"/>
                <a:gd name="connsiteX93" fmla="*/ 223320 w 801384"/>
                <a:gd name="connsiteY93" fmla="*/ 28515 h 92467"/>
                <a:gd name="connsiteX94" fmla="*/ 213812 w 801384"/>
                <a:gd name="connsiteY94" fmla="*/ 32244 h 92467"/>
                <a:gd name="connsiteX95" fmla="*/ 209712 w 801384"/>
                <a:gd name="connsiteY95" fmla="*/ 42362 h 92467"/>
                <a:gd name="connsiteX96" fmla="*/ 257510 w 801384"/>
                <a:gd name="connsiteY96" fmla="*/ 70896 h 92467"/>
                <a:gd name="connsiteX97" fmla="*/ 257510 w 801384"/>
                <a:gd name="connsiteY97" fmla="*/ 22974 h 92467"/>
                <a:gd name="connsiteX98" fmla="*/ 264738 w 801384"/>
                <a:gd name="connsiteY98" fmla="*/ 22974 h 92467"/>
                <a:gd name="connsiteX99" fmla="*/ 264738 w 801384"/>
                <a:gd name="connsiteY99" fmla="*/ 29717 h 92467"/>
                <a:gd name="connsiteX100" fmla="*/ 280026 w 801384"/>
                <a:gd name="connsiteY100" fmla="*/ 21896 h 92467"/>
                <a:gd name="connsiteX101" fmla="*/ 287978 w 801384"/>
                <a:gd name="connsiteY101" fmla="*/ 23460 h 92467"/>
                <a:gd name="connsiteX102" fmla="*/ 293511 w 801384"/>
                <a:gd name="connsiteY102" fmla="*/ 27551 h 92467"/>
                <a:gd name="connsiteX103" fmla="*/ 296038 w 801384"/>
                <a:gd name="connsiteY103" fmla="*/ 33454 h 92467"/>
                <a:gd name="connsiteX104" fmla="*/ 296401 w 801384"/>
                <a:gd name="connsiteY104" fmla="*/ 41398 h 92467"/>
                <a:gd name="connsiteX105" fmla="*/ 296401 w 801384"/>
                <a:gd name="connsiteY105" fmla="*/ 70896 h 92467"/>
                <a:gd name="connsiteX106" fmla="*/ 288333 w 801384"/>
                <a:gd name="connsiteY106" fmla="*/ 70896 h 92467"/>
                <a:gd name="connsiteX107" fmla="*/ 288333 w 801384"/>
                <a:gd name="connsiteY107" fmla="*/ 41761 h 92467"/>
                <a:gd name="connsiteX108" fmla="*/ 287370 w 801384"/>
                <a:gd name="connsiteY108" fmla="*/ 34294 h 92467"/>
                <a:gd name="connsiteX109" fmla="*/ 284002 w 801384"/>
                <a:gd name="connsiteY109" fmla="*/ 30441 h 92467"/>
                <a:gd name="connsiteX110" fmla="*/ 278346 w 801384"/>
                <a:gd name="connsiteY110" fmla="*/ 28877 h 92467"/>
                <a:gd name="connsiteX111" fmla="*/ 269315 w 801384"/>
                <a:gd name="connsiteY111" fmla="*/ 32244 h 92467"/>
                <a:gd name="connsiteX112" fmla="*/ 265578 w 801384"/>
                <a:gd name="connsiteY112" fmla="*/ 44650 h 92467"/>
                <a:gd name="connsiteX113" fmla="*/ 265578 w 801384"/>
                <a:gd name="connsiteY113" fmla="*/ 70896 h 92467"/>
                <a:gd name="connsiteX114" fmla="*/ 257510 w 801384"/>
                <a:gd name="connsiteY114" fmla="*/ 70896 h 92467"/>
                <a:gd name="connsiteX115" fmla="*/ 329149 w 801384"/>
                <a:gd name="connsiteY115" fmla="*/ 63668 h 92467"/>
                <a:gd name="connsiteX116" fmla="*/ 330359 w 801384"/>
                <a:gd name="connsiteY116" fmla="*/ 70772 h 92467"/>
                <a:gd name="connsiteX117" fmla="*/ 324218 w 801384"/>
                <a:gd name="connsiteY117" fmla="*/ 71497 h 92467"/>
                <a:gd name="connsiteX118" fmla="*/ 317352 w 801384"/>
                <a:gd name="connsiteY118" fmla="*/ 70171 h 92467"/>
                <a:gd name="connsiteX119" fmla="*/ 313861 w 801384"/>
                <a:gd name="connsiteY119" fmla="*/ 66442 h 92467"/>
                <a:gd name="connsiteX120" fmla="*/ 312898 w 801384"/>
                <a:gd name="connsiteY120" fmla="*/ 56810 h 92467"/>
                <a:gd name="connsiteX121" fmla="*/ 312898 w 801384"/>
                <a:gd name="connsiteY121" fmla="*/ 29239 h 92467"/>
                <a:gd name="connsiteX122" fmla="*/ 306996 w 801384"/>
                <a:gd name="connsiteY122" fmla="*/ 29239 h 92467"/>
                <a:gd name="connsiteX123" fmla="*/ 306996 w 801384"/>
                <a:gd name="connsiteY123" fmla="*/ 22974 h 92467"/>
                <a:gd name="connsiteX124" fmla="*/ 312898 w 801384"/>
                <a:gd name="connsiteY124" fmla="*/ 22974 h 92467"/>
                <a:gd name="connsiteX125" fmla="*/ 312898 w 801384"/>
                <a:gd name="connsiteY125" fmla="*/ 11054 h 92467"/>
                <a:gd name="connsiteX126" fmla="*/ 320966 w 801384"/>
                <a:gd name="connsiteY126" fmla="*/ 6238 h 92467"/>
                <a:gd name="connsiteX127" fmla="*/ 320966 w 801384"/>
                <a:gd name="connsiteY127" fmla="*/ 22974 h 92467"/>
                <a:gd name="connsiteX128" fmla="*/ 329149 w 801384"/>
                <a:gd name="connsiteY128" fmla="*/ 22974 h 92467"/>
                <a:gd name="connsiteX129" fmla="*/ 329149 w 801384"/>
                <a:gd name="connsiteY129" fmla="*/ 29239 h 92467"/>
                <a:gd name="connsiteX130" fmla="*/ 320966 w 801384"/>
                <a:gd name="connsiteY130" fmla="*/ 29239 h 92467"/>
                <a:gd name="connsiteX131" fmla="*/ 320966 w 801384"/>
                <a:gd name="connsiteY131" fmla="*/ 57287 h 92467"/>
                <a:gd name="connsiteX132" fmla="*/ 321328 w 801384"/>
                <a:gd name="connsiteY132" fmla="*/ 61741 h 92467"/>
                <a:gd name="connsiteX133" fmla="*/ 322769 w 801384"/>
                <a:gd name="connsiteY133" fmla="*/ 63313 h 92467"/>
                <a:gd name="connsiteX134" fmla="*/ 325543 w 801384"/>
                <a:gd name="connsiteY134" fmla="*/ 63914 h 92467"/>
                <a:gd name="connsiteX135" fmla="*/ 329149 w 801384"/>
                <a:gd name="connsiteY135" fmla="*/ 63668 h 92467"/>
                <a:gd name="connsiteX136" fmla="*/ 334566 w 801384"/>
                <a:gd name="connsiteY136" fmla="*/ 14067 h 92467"/>
                <a:gd name="connsiteX137" fmla="*/ 334566 w 801384"/>
                <a:gd name="connsiteY137" fmla="*/ 4674 h 92467"/>
                <a:gd name="connsiteX138" fmla="*/ 342758 w 801384"/>
                <a:gd name="connsiteY138" fmla="*/ 4674 h 92467"/>
                <a:gd name="connsiteX139" fmla="*/ 342758 w 801384"/>
                <a:gd name="connsiteY139" fmla="*/ 14067 h 92467"/>
                <a:gd name="connsiteX140" fmla="*/ 334566 w 801384"/>
                <a:gd name="connsiteY140" fmla="*/ 14067 h 92467"/>
                <a:gd name="connsiteX141" fmla="*/ 334566 w 801384"/>
                <a:gd name="connsiteY141" fmla="*/ 70896 h 92467"/>
                <a:gd name="connsiteX142" fmla="*/ 334566 w 801384"/>
                <a:gd name="connsiteY142" fmla="*/ 22974 h 92467"/>
                <a:gd name="connsiteX143" fmla="*/ 342758 w 801384"/>
                <a:gd name="connsiteY143" fmla="*/ 22974 h 92467"/>
                <a:gd name="connsiteX144" fmla="*/ 342758 w 801384"/>
                <a:gd name="connsiteY144" fmla="*/ 70896 h 92467"/>
                <a:gd name="connsiteX145" fmla="*/ 334566 w 801384"/>
                <a:gd name="connsiteY145" fmla="*/ 70896 h 92467"/>
                <a:gd name="connsiteX146" fmla="*/ 388991 w 801384"/>
                <a:gd name="connsiteY146" fmla="*/ 53319 h 92467"/>
                <a:gd name="connsiteX147" fmla="*/ 396936 w 801384"/>
                <a:gd name="connsiteY147" fmla="*/ 54398 h 92467"/>
                <a:gd name="connsiteX148" fmla="*/ 390193 w 801384"/>
                <a:gd name="connsiteY148" fmla="*/ 67282 h 92467"/>
                <a:gd name="connsiteX149" fmla="*/ 376947 w 801384"/>
                <a:gd name="connsiteY149" fmla="*/ 71982 h 92467"/>
                <a:gd name="connsiteX150" fmla="*/ 361058 w 801384"/>
                <a:gd name="connsiteY150" fmla="*/ 65594 h 92467"/>
                <a:gd name="connsiteX151" fmla="*/ 355156 w 801384"/>
                <a:gd name="connsiteY151" fmla="*/ 47054 h 92467"/>
                <a:gd name="connsiteX152" fmla="*/ 357683 w 801384"/>
                <a:gd name="connsiteY152" fmla="*/ 33570 h 92467"/>
                <a:gd name="connsiteX153" fmla="*/ 365512 w 801384"/>
                <a:gd name="connsiteY153" fmla="*/ 24785 h 92467"/>
                <a:gd name="connsiteX154" fmla="*/ 377071 w 801384"/>
                <a:gd name="connsiteY154" fmla="*/ 21896 h 92467"/>
                <a:gd name="connsiteX155" fmla="*/ 389716 w 801384"/>
                <a:gd name="connsiteY155" fmla="*/ 25864 h 92467"/>
                <a:gd name="connsiteX156" fmla="*/ 396211 w 801384"/>
                <a:gd name="connsiteY156" fmla="*/ 37060 h 92467"/>
                <a:gd name="connsiteX157" fmla="*/ 388267 w 801384"/>
                <a:gd name="connsiteY157" fmla="*/ 38270 h 92467"/>
                <a:gd name="connsiteX158" fmla="*/ 384299 w 801384"/>
                <a:gd name="connsiteY158" fmla="*/ 31042 h 92467"/>
                <a:gd name="connsiteX159" fmla="*/ 377310 w 801384"/>
                <a:gd name="connsiteY159" fmla="*/ 28515 h 92467"/>
                <a:gd name="connsiteX160" fmla="*/ 367315 w 801384"/>
                <a:gd name="connsiteY160" fmla="*/ 32969 h 92467"/>
                <a:gd name="connsiteX161" fmla="*/ 363463 w 801384"/>
                <a:gd name="connsiteY161" fmla="*/ 46816 h 92467"/>
                <a:gd name="connsiteX162" fmla="*/ 367200 w 801384"/>
                <a:gd name="connsiteY162" fmla="*/ 60901 h 92467"/>
                <a:gd name="connsiteX163" fmla="*/ 376832 w 801384"/>
                <a:gd name="connsiteY163" fmla="*/ 65240 h 92467"/>
                <a:gd name="connsiteX164" fmla="*/ 384776 w 801384"/>
                <a:gd name="connsiteY164" fmla="*/ 62350 h 92467"/>
                <a:gd name="connsiteX165" fmla="*/ 388991 w 801384"/>
                <a:gd name="connsiteY165" fmla="*/ 53319 h 92467"/>
                <a:gd name="connsiteX166" fmla="*/ 435225 w 801384"/>
                <a:gd name="connsiteY166" fmla="*/ 64993 h 92467"/>
                <a:gd name="connsiteX167" fmla="*/ 426433 w 801384"/>
                <a:gd name="connsiteY167" fmla="*/ 70410 h 92467"/>
                <a:gd name="connsiteX168" fmla="*/ 417525 w 801384"/>
                <a:gd name="connsiteY168" fmla="*/ 71982 h 92467"/>
                <a:gd name="connsiteX169" fmla="*/ 405366 w 801384"/>
                <a:gd name="connsiteY169" fmla="*/ 68129 h 92467"/>
                <a:gd name="connsiteX170" fmla="*/ 401151 w 801384"/>
                <a:gd name="connsiteY170" fmla="*/ 58251 h 92467"/>
                <a:gd name="connsiteX171" fmla="*/ 402715 w 801384"/>
                <a:gd name="connsiteY171" fmla="*/ 51870 h 92467"/>
                <a:gd name="connsiteX172" fmla="*/ 406930 w 801384"/>
                <a:gd name="connsiteY172" fmla="*/ 47178 h 92467"/>
                <a:gd name="connsiteX173" fmla="*/ 412832 w 801384"/>
                <a:gd name="connsiteY173" fmla="*/ 44527 h 92467"/>
                <a:gd name="connsiteX174" fmla="*/ 420053 w 801384"/>
                <a:gd name="connsiteY174" fmla="*/ 43202 h 92467"/>
                <a:gd name="connsiteX175" fmla="*/ 434501 w 801384"/>
                <a:gd name="connsiteY175" fmla="*/ 40435 h 92467"/>
                <a:gd name="connsiteX176" fmla="*/ 434501 w 801384"/>
                <a:gd name="connsiteY176" fmla="*/ 38386 h 92467"/>
                <a:gd name="connsiteX177" fmla="*/ 432212 w 801384"/>
                <a:gd name="connsiteY177" fmla="*/ 31281 h 92467"/>
                <a:gd name="connsiteX178" fmla="*/ 422942 w 801384"/>
                <a:gd name="connsiteY178" fmla="*/ 28638 h 92467"/>
                <a:gd name="connsiteX179" fmla="*/ 414512 w 801384"/>
                <a:gd name="connsiteY179" fmla="*/ 30680 h 92467"/>
                <a:gd name="connsiteX180" fmla="*/ 410421 w 801384"/>
                <a:gd name="connsiteY180" fmla="*/ 37661 h 92467"/>
                <a:gd name="connsiteX181" fmla="*/ 402476 w 801384"/>
                <a:gd name="connsiteY181" fmla="*/ 36582 h 92467"/>
                <a:gd name="connsiteX182" fmla="*/ 406090 w 801384"/>
                <a:gd name="connsiteY182" fmla="*/ 28391 h 92467"/>
                <a:gd name="connsiteX183" fmla="*/ 413310 w 801384"/>
                <a:gd name="connsiteY183" fmla="*/ 23575 h 92467"/>
                <a:gd name="connsiteX184" fmla="*/ 424144 w 801384"/>
                <a:gd name="connsiteY184" fmla="*/ 21896 h 92467"/>
                <a:gd name="connsiteX185" fmla="*/ 434139 w 801384"/>
                <a:gd name="connsiteY185" fmla="*/ 23337 h 92467"/>
                <a:gd name="connsiteX186" fmla="*/ 439802 w 801384"/>
                <a:gd name="connsiteY186" fmla="*/ 26950 h 92467"/>
                <a:gd name="connsiteX187" fmla="*/ 442330 w 801384"/>
                <a:gd name="connsiteY187" fmla="*/ 32491 h 92467"/>
                <a:gd name="connsiteX188" fmla="*/ 442692 w 801384"/>
                <a:gd name="connsiteY188" fmla="*/ 39950 h 92467"/>
                <a:gd name="connsiteX189" fmla="*/ 442692 w 801384"/>
                <a:gd name="connsiteY189" fmla="*/ 50792 h 92467"/>
                <a:gd name="connsiteX190" fmla="*/ 443170 w 801384"/>
                <a:gd name="connsiteY190" fmla="*/ 65116 h 92467"/>
                <a:gd name="connsiteX191" fmla="*/ 445335 w 801384"/>
                <a:gd name="connsiteY191" fmla="*/ 70896 h 92467"/>
                <a:gd name="connsiteX192" fmla="*/ 436789 w 801384"/>
                <a:gd name="connsiteY192" fmla="*/ 70896 h 92467"/>
                <a:gd name="connsiteX193" fmla="*/ 435225 w 801384"/>
                <a:gd name="connsiteY193" fmla="*/ 64993 h 92467"/>
                <a:gd name="connsiteX194" fmla="*/ 434501 w 801384"/>
                <a:gd name="connsiteY194" fmla="*/ 46816 h 92467"/>
                <a:gd name="connsiteX195" fmla="*/ 421255 w 801384"/>
                <a:gd name="connsiteY195" fmla="*/ 49944 h 92467"/>
                <a:gd name="connsiteX196" fmla="*/ 414158 w 801384"/>
                <a:gd name="connsiteY196" fmla="*/ 51632 h 92467"/>
                <a:gd name="connsiteX197" fmla="*/ 410906 w 801384"/>
                <a:gd name="connsiteY197" fmla="*/ 54159 h 92467"/>
                <a:gd name="connsiteX198" fmla="*/ 409820 w 801384"/>
                <a:gd name="connsiteY198" fmla="*/ 58012 h 92467"/>
                <a:gd name="connsiteX199" fmla="*/ 412231 w 801384"/>
                <a:gd name="connsiteY199" fmla="*/ 63429 h 92467"/>
                <a:gd name="connsiteX200" fmla="*/ 419452 w 801384"/>
                <a:gd name="connsiteY200" fmla="*/ 65594 h 92467"/>
                <a:gd name="connsiteX201" fmla="*/ 427758 w 801384"/>
                <a:gd name="connsiteY201" fmla="*/ 63552 h 92467"/>
                <a:gd name="connsiteX202" fmla="*/ 433175 w 801384"/>
                <a:gd name="connsiteY202" fmla="*/ 57888 h 92467"/>
                <a:gd name="connsiteX203" fmla="*/ 434501 w 801384"/>
                <a:gd name="connsiteY203" fmla="*/ 49828 h 92467"/>
                <a:gd name="connsiteX204" fmla="*/ 434501 w 801384"/>
                <a:gd name="connsiteY204" fmla="*/ 46816 h 92467"/>
                <a:gd name="connsiteX205" fmla="*/ 475556 w 801384"/>
                <a:gd name="connsiteY205" fmla="*/ 63668 h 92467"/>
                <a:gd name="connsiteX206" fmla="*/ 476766 w 801384"/>
                <a:gd name="connsiteY206" fmla="*/ 70772 h 92467"/>
                <a:gd name="connsiteX207" fmla="*/ 470625 w 801384"/>
                <a:gd name="connsiteY207" fmla="*/ 71497 h 92467"/>
                <a:gd name="connsiteX208" fmla="*/ 463759 w 801384"/>
                <a:gd name="connsiteY208" fmla="*/ 70171 h 92467"/>
                <a:gd name="connsiteX209" fmla="*/ 460268 w 801384"/>
                <a:gd name="connsiteY209" fmla="*/ 66442 h 92467"/>
                <a:gd name="connsiteX210" fmla="*/ 459305 w 801384"/>
                <a:gd name="connsiteY210" fmla="*/ 56810 h 92467"/>
                <a:gd name="connsiteX211" fmla="*/ 459305 w 801384"/>
                <a:gd name="connsiteY211" fmla="*/ 29239 h 92467"/>
                <a:gd name="connsiteX212" fmla="*/ 453403 w 801384"/>
                <a:gd name="connsiteY212" fmla="*/ 29239 h 92467"/>
                <a:gd name="connsiteX213" fmla="*/ 453403 w 801384"/>
                <a:gd name="connsiteY213" fmla="*/ 22974 h 92467"/>
                <a:gd name="connsiteX214" fmla="*/ 459305 w 801384"/>
                <a:gd name="connsiteY214" fmla="*/ 22974 h 92467"/>
                <a:gd name="connsiteX215" fmla="*/ 459305 w 801384"/>
                <a:gd name="connsiteY215" fmla="*/ 11054 h 92467"/>
                <a:gd name="connsiteX216" fmla="*/ 467373 w 801384"/>
                <a:gd name="connsiteY216" fmla="*/ 6238 h 92467"/>
                <a:gd name="connsiteX217" fmla="*/ 467373 w 801384"/>
                <a:gd name="connsiteY217" fmla="*/ 22974 h 92467"/>
                <a:gd name="connsiteX218" fmla="*/ 475556 w 801384"/>
                <a:gd name="connsiteY218" fmla="*/ 22974 h 92467"/>
                <a:gd name="connsiteX219" fmla="*/ 475556 w 801384"/>
                <a:gd name="connsiteY219" fmla="*/ 29239 h 92467"/>
                <a:gd name="connsiteX220" fmla="*/ 467373 w 801384"/>
                <a:gd name="connsiteY220" fmla="*/ 29239 h 92467"/>
                <a:gd name="connsiteX221" fmla="*/ 467373 w 801384"/>
                <a:gd name="connsiteY221" fmla="*/ 57287 h 92467"/>
                <a:gd name="connsiteX222" fmla="*/ 467735 w 801384"/>
                <a:gd name="connsiteY222" fmla="*/ 61741 h 92467"/>
                <a:gd name="connsiteX223" fmla="*/ 469176 w 801384"/>
                <a:gd name="connsiteY223" fmla="*/ 63313 h 92467"/>
                <a:gd name="connsiteX224" fmla="*/ 471950 w 801384"/>
                <a:gd name="connsiteY224" fmla="*/ 63914 h 92467"/>
                <a:gd name="connsiteX225" fmla="*/ 475556 w 801384"/>
                <a:gd name="connsiteY225" fmla="*/ 63668 h 92467"/>
                <a:gd name="connsiteX226" fmla="*/ 480973 w 801384"/>
                <a:gd name="connsiteY226" fmla="*/ 14067 h 92467"/>
                <a:gd name="connsiteX227" fmla="*/ 480973 w 801384"/>
                <a:gd name="connsiteY227" fmla="*/ 4674 h 92467"/>
                <a:gd name="connsiteX228" fmla="*/ 489164 w 801384"/>
                <a:gd name="connsiteY228" fmla="*/ 4674 h 92467"/>
                <a:gd name="connsiteX229" fmla="*/ 489164 w 801384"/>
                <a:gd name="connsiteY229" fmla="*/ 14067 h 92467"/>
                <a:gd name="connsiteX230" fmla="*/ 480973 w 801384"/>
                <a:gd name="connsiteY230" fmla="*/ 14067 h 92467"/>
                <a:gd name="connsiteX231" fmla="*/ 480973 w 801384"/>
                <a:gd name="connsiteY231" fmla="*/ 70896 h 92467"/>
                <a:gd name="connsiteX232" fmla="*/ 480973 w 801384"/>
                <a:gd name="connsiteY232" fmla="*/ 22974 h 92467"/>
                <a:gd name="connsiteX233" fmla="*/ 489164 w 801384"/>
                <a:gd name="connsiteY233" fmla="*/ 22974 h 92467"/>
                <a:gd name="connsiteX234" fmla="*/ 489164 w 801384"/>
                <a:gd name="connsiteY234" fmla="*/ 70896 h 92467"/>
                <a:gd name="connsiteX235" fmla="*/ 480973 w 801384"/>
                <a:gd name="connsiteY235" fmla="*/ 70896 h 92467"/>
                <a:gd name="connsiteX236" fmla="*/ 501085 w 801384"/>
                <a:gd name="connsiteY236" fmla="*/ 46939 h 92467"/>
                <a:gd name="connsiteX237" fmla="*/ 508428 w 801384"/>
                <a:gd name="connsiteY237" fmla="*/ 27189 h 92467"/>
                <a:gd name="connsiteX238" fmla="*/ 523477 w 801384"/>
                <a:gd name="connsiteY238" fmla="*/ 21896 h 92467"/>
                <a:gd name="connsiteX239" fmla="*/ 539613 w 801384"/>
                <a:gd name="connsiteY239" fmla="*/ 28391 h 92467"/>
                <a:gd name="connsiteX240" fmla="*/ 545993 w 801384"/>
                <a:gd name="connsiteY240" fmla="*/ 46214 h 92467"/>
                <a:gd name="connsiteX241" fmla="*/ 543227 w 801384"/>
                <a:gd name="connsiteY241" fmla="*/ 60778 h 92467"/>
                <a:gd name="connsiteX242" fmla="*/ 535036 w 801384"/>
                <a:gd name="connsiteY242" fmla="*/ 69093 h 92467"/>
                <a:gd name="connsiteX243" fmla="*/ 523477 w 801384"/>
                <a:gd name="connsiteY243" fmla="*/ 71982 h 92467"/>
                <a:gd name="connsiteX244" fmla="*/ 507226 w 801384"/>
                <a:gd name="connsiteY244" fmla="*/ 65594 h 92467"/>
                <a:gd name="connsiteX245" fmla="*/ 501085 w 801384"/>
                <a:gd name="connsiteY245" fmla="*/ 46939 h 92467"/>
                <a:gd name="connsiteX246" fmla="*/ 509392 w 801384"/>
                <a:gd name="connsiteY246" fmla="*/ 46939 h 92467"/>
                <a:gd name="connsiteX247" fmla="*/ 513368 w 801384"/>
                <a:gd name="connsiteY247" fmla="*/ 60662 h 92467"/>
                <a:gd name="connsiteX248" fmla="*/ 523477 w 801384"/>
                <a:gd name="connsiteY248" fmla="*/ 65240 h 92467"/>
                <a:gd name="connsiteX249" fmla="*/ 533595 w 801384"/>
                <a:gd name="connsiteY249" fmla="*/ 60662 h 92467"/>
                <a:gd name="connsiteX250" fmla="*/ 537563 w 801384"/>
                <a:gd name="connsiteY250" fmla="*/ 46692 h 92467"/>
                <a:gd name="connsiteX251" fmla="*/ 533472 w 801384"/>
                <a:gd name="connsiteY251" fmla="*/ 33207 h 92467"/>
                <a:gd name="connsiteX252" fmla="*/ 523477 w 801384"/>
                <a:gd name="connsiteY252" fmla="*/ 28638 h 92467"/>
                <a:gd name="connsiteX253" fmla="*/ 513368 w 801384"/>
                <a:gd name="connsiteY253" fmla="*/ 33207 h 92467"/>
                <a:gd name="connsiteX254" fmla="*/ 509392 w 801384"/>
                <a:gd name="connsiteY254" fmla="*/ 46939 h 92467"/>
                <a:gd name="connsiteX255" fmla="*/ 558029 w 801384"/>
                <a:gd name="connsiteY255" fmla="*/ 70896 h 92467"/>
                <a:gd name="connsiteX256" fmla="*/ 558029 w 801384"/>
                <a:gd name="connsiteY256" fmla="*/ 22974 h 92467"/>
                <a:gd name="connsiteX257" fmla="*/ 565257 w 801384"/>
                <a:gd name="connsiteY257" fmla="*/ 22974 h 92467"/>
                <a:gd name="connsiteX258" fmla="*/ 565257 w 801384"/>
                <a:gd name="connsiteY258" fmla="*/ 29717 h 92467"/>
                <a:gd name="connsiteX259" fmla="*/ 580545 w 801384"/>
                <a:gd name="connsiteY259" fmla="*/ 21896 h 92467"/>
                <a:gd name="connsiteX260" fmla="*/ 588497 w 801384"/>
                <a:gd name="connsiteY260" fmla="*/ 23460 h 92467"/>
                <a:gd name="connsiteX261" fmla="*/ 594030 w 801384"/>
                <a:gd name="connsiteY261" fmla="*/ 27551 h 92467"/>
                <a:gd name="connsiteX262" fmla="*/ 596557 w 801384"/>
                <a:gd name="connsiteY262" fmla="*/ 33454 h 92467"/>
                <a:gd name="connsiteX263" fmla="*/ 596920 w 801384"/>
                <a:gd name="connsiteY263" fmla="*/ 41398 h 92467"/>
                <a:gd name="connsiteX264" fmla="*/ 596920 w 801384"/>
                <a:gd name="connsiteY264" fmla="*/ 70896 h 92467"/>
                <a:gd name="connsiteX265" fmla="*/ 588852 w 801384"/>
                <a:gd name="connsiteY265" fmla="*/ 70896 h 92467"/>
                <a:gd name="connsiteX266" fmla="*/ 588852 w 801384"/>
                <a:gd name="connsiteY266" fmla="*/ 41761 h 92467"/>
                <a:gd name="connsiteX267" fmla="*/ 587889 w 801384"/>
                <a:gd name="connsiteY267" fmla="*/ 34294 h 92467"/>
                <a:gd name="connsiteX268" fmla="*/ 584521 w 801384"/>
                <a:gd name="connsiteY268" fmla="*/ 30441 h 92467"/>
                <a:gd name="connsiteX269" fmla="*/ 578865 w 801384"/>
                <a:gd name="connsiteY269" fmla="*/ 28877 h 92467"/>
                <a:gd name="connsiteX270" fmla="*/ 569834 w 801384"/>
                <a:gd name="connsiteY270" fmla="*/ 32244 h 92467"/>
                <a:gd name="connsiteX271" fmla="*/ 566097 w 801384"/>
                <a:gd name="connsiteY271" fmla="*/ 44650 h 92467"/>
                <a:gd name="connsiteX272" fmla="*/ 566097 w 801384"/>
                <a:gd name="connsiteY272" fmla="*/ 70896 h 92467"/>
                <a:gd name="connsiteX273" fmla="*/ 558029 w 801384"/>
                <a:gd name="connsiteY273" fmla="*/ 70896 h 92467"/>
                <a:gd name="connsiteX274" fmla="*/ 634847 w 801384"/>
                <a:gd name="connsiteY274" fmla="*/ 70896 h 92467"/>
                <a:gd name="connsiteX275" fmla="*/ 634847 w 801384"/>
                <a:gd name="connsiteY275" fmla="*/ 4674 h 92467"/>
                <a:gd name="connsiteX276" fmla="*/ 643038 w 801384"/>
                <a:gd name="connsiteY276" fmla="*/ 4674 h 92467"/>
                <a:gd name="connsiteX277" fmla="*/ 643038 w 801384"/>
                <a:gd name="connsiteY277" fmla="*/ 70896 h 92467"/>
                <a:gd name="connsiteX278" fmla="*/ 634847 w 801384"/>
                <a:gd name="connsiteY278" fmla="*/ 70896 h 92467"/>
                <a:gd name="connsiteX279" fmla="*/ 655197 w 801384"/>
                <a:gd name="connsiteY279" fmla="*/ 46939 h 92467"/>
                <a:gd name="connsiteX280" fmla="*/ 662541 w 801384"/>
                <a:gd name="connsiteY280" fmla="*/ 27189 h 92467"/>
                <a:gd name="connsiteX281" fmla="*/ 677590 w 801384"/>
                <a:gd name="connsiteY281" fmla="*/ 21896 h 92467"/>
                <a:gd name="connsiteX282" fmla="*/ 693725 w 801384"/>
                <a:gd name="connsiteY282" fmla="*/ 28391 h 92467"/>
                <a:gd name="connsiteX283" fmla="*/ 700106 w 801384"/>
                <a:gd name="connsiteY283" fmla="*/ 46214 h 92467"/>
                <a:gd name="connsiteX284" fmla="*/ 697339 w 801384"/>
                <a:gd name="connsiteY284" fmla="*/ 60778 h 92467"/>
                <a:gd name="connsiteX285" fmla="*/ 689148 w 801384"/>
                <a:gd name="connsiteY285" fmla="*/ 69093 h 92467"/>
                <a:gd name="connsiteX286" fmla="*/ 677590 w 801384"/>
                <a:gd name="connsiteY286" fmla="*/ 71982 h 92467"/>
                <a:gd name="connsiteX287" fmla="*/ 661339 w 801384"/>
                <a:gd name="connsiteY287" fmla="*/ 65594 h 92467"/>
                <a:gd name="connsiteX288" fmla="*/ 655197 w 801384"/>
                <a:gd name="connsiteY288" fmla="*/ 46939 h 92467"/>
                <a:gd name="connsiteX289" fmla="*/ 663504 w 801384"/>
                <a:gd name="connsiteY289" fmla="*/ 46939 h 92467"/>
                <a:gd name="connsiteX290" fmla="*/ 667480 w 801384"/>
                <a:gd name="connsiteY290" fmla="*/ 60662 h 92467"/>
                <a:gd name="connsiteX291" fmla="*/ 677590 w 801384"/>
                <a:gd name="connsiteY291" fmla="*/ 65240 h 92467"/>
                <a:gd name="connsiteX292" fmla="*/ 687707 w 801384"/>
                <a:gd name="connsiteY292" fmla="*/ 60662 h 92467"/>
                <a:gd name="connsiteX293" fmla="*/ 691676 w 801384"/>
                <a:gd name="connsiteY293" fmla="*/ 46692 h 92467"/>
                <a:gd name="connsiteX294" fmla="*/ 687584 w 801384"/>
                <a:gd name="connsiteY294" fmla="*/ 33207 h 92467"/>
                <a:gd name="connsiteX295" fmla="*/ 677590 w 801384"/>
                <a:gd name="connsiteY295" fmla="*/ 28638 h 92467"/>
                <a:gd name="connsiteX296" fmla="*/ 667480 w 801384"/>
                <a:gd name="connsiteY296" fmla="*/ 33207 h 92467"/>
                <a:gd name="connsiteX297" fmla="*/ 663504 w 801384"/>
                <a:gd name="connsiteY297" fmla="*/ 46939 h 92467"/>
                <a:gd name="connsiteX298" fmla="*/ 710578 w 801384"/>
                <a:gd name="connsiteY298" fmla="*/ 74872 h 92467"/>
                <a:gd name="connsiteX299" fmla="*/ 718530 w 801384"/>
                <a:gd name="connsiteY299" fmla="*/ 76074 h 92467"/>
                <a:gd name="connsiteX300" fmla="*/ 721296 w 801384"/>
                <a:gd name="connsiteY300" fmla="*/ 81367 h 92467"/>
                <a:gd name="connsiteX301" fmla="*/ 729480 w 801384"/>
                <a:gd name="connsiteY301" fmla="*/ 83656 h 92467"/>
                <a:gd name="connsiteX302" fmla="*/ 738148 w 801384"/>
                <a:gd name="connsiteY302" fmla="*/ 81367 h 92467"/>
                <a:gd name="connsiteX303" fmla="*/ 742363 w 801384"/>
                <a:gd name="connsiteY303" fmla="*/ 75111 h 92467"/>
                <a:gd name="connsiteX304" fmla="*/ 742964 w 801384"/>
                <a:gd name="connsiteY304" fmla="*/ 64631 h 92467"/>
                <a:gd name="connsiteX305" fmla="*/ 729726 w 801384"/>
                <a:gd name="connsiteY305" fmla="*/ 70896 h 92467"/>
                <a:gd name="connsiteX306" fmla="*/ 714430 w 801384"/>
                <a:gd name="connsiteY306" fmla="*/ 63791 h 92467"/>
                <a:gd name="connsiteX307" fmla="*/ 709013 w 801384"/>
                <a:gd name="connsiteY307" fmla="*/ 46692 h 92467"/>
                <a:gd name="connsiteX308" fmla="*/ 711425 w 801384"/>
                <a:gd name="connsiteY308" fmla="*/ 34055 h 92467"/>
                <a:gd name="connsiteX309" fmla="*/ 718645 w 801384"/>
                <a:gd name="connsiteY309" fmla="*/ 25024 h 92467"/>
                <a:gd name="connsiteX310" fmla="*/ 729726 w 801384"/>
                <a:gd name="connsiteY310" fmla="*/ 21896 h 92467"/>
                <a:gd name="connsiteX311" fmla="*/ 743812 w 801384"/>
                <a:gd name="connsiteY311" fmla="*/ 28754 h 92467"/>
                <a:gd name="connsiteX312" fmla="*/ 743812 w 801384"/>
                <a:gd name="connsiteY312" fmla="*/ 22974 h 92467"/>
                <a:gd name="connsiteX313" fmla="*/ 751279 w 801384"/>
                <a:gd name="connsiteY313" fmla="*/ 22974 h 92467"/>
                <a:gd name="connsiteX314" fmla="*/ 751279 w 801384"/>
                <a:gd name="connsiteY314" fmla="*/ 64392 h 92467"/>
                <a:gd name="connsiteX315" fmla="*/ 748990 w 801384"/>
                <a:gd name="connsiteY315" fmla="*/ 80289 h 92467"/>
                <a:gd name="connsiteX316" fmla="*/ 741762 w 801384"/>
                <a:gd name="connsiteY316" fmla="*/ 87632 h 92467"/>
                <a:gd name="connsiteX317" fmla="*/ 729603 w 801384"/>
                <a:gd name="connsiteY317" fmla="*/ 90399 h 92467"/>
                <a:gd name="connsiteX318" fmla="*/ 715756 w 801384"/>
                <a:gd name="connsiteY318" fmla="*/ 86546 h 92467"/>
                <a:gd name="connsiteX319" fmla="*/ 710578 w 801384"/>
                <a:gd name="connsiteY319" fmla="*/ 74872 h 92467"/>
                <a:gd name="connsiteX320" fmla="*/ 717320 w 801384"/>
                <a:gd name="connsiteY320" fmla="*/ 46091 h 92467"/>
                <a:gd name="connsiteX321" fmla="*/ 721057 w 801384"/>
                <a:gd name="connsiteY321" fmla="*/ 59815 h 92467"/>
                <a:gd name="connsiteX322" fmla="*/ 730443 w 801384"/>
                <a:gd name="connsiteY322" fmla="*/ 64153 h 92467"/>
                <a:gd name="connsiteX323" fmla="*/ 739836 w 801384"/>
                <a:gd name="connsiteY323" fmla="*/ 59815 h 92467"/>
                <a:gd name="connsiteX324" fmla="*/ 743689 w 801384"/>
                <a:gd name="connsiteY324" fmla="*/ 46330 h 92467"/>
                <a:gd name="connsiteX325" fmla="*/ 739720 w 801384"/>
                <a:gd name="connsiteY325" fmla="*/ 33092 h 92467"/>
                <a:gd name="connsiteX326" fmla="*/ 730327 w 801384"/>
                <a:gd name="connsiteY326" fmla="*/ 28638 h 92467"/>
                <a:gd name="connsiteX327" fmla="*/ 721057 w 801384"/>
                <a:gd name="connsiteY327" fmla="*/ 33092 h 92467"/>
                <a:gd name="connsiteX328" fmla="*/ 717320 w 801384"/>
                <a:gd name="connsiteY328" fmla="*/ 46091 h 92467"/>
                <a:gd name="connsiteX329" fmla="*/ 762837 w 801384"/>
                <a:gd name="connsiteY329" fmla="*/ 56571 h 92467"/>
                <a:gd name="connsiteX330" fmla="*/ 770782 w 801384"/>
                <a:gd name="connsiteY330" fmla="*/ 55361 h 92467"/>
                <a:gd name="connsiteX331" fmla="*/ 774511 w 801384"/>
                <a:gd name="connsiteY331" fmla="*/ 62704 h 92467"/>
                <a:gd name="connsiteX332" fmla="*/ 783303 w 801384"/>
                <a:gd name="connsiteY332" fmla="*/ 65240 h 92467"/>
                <a:gd name="connsiteX333" fmla="*/ 791487 w 801384"/>
                <a:gd name="connsiteY333" fmla="*/ 63067 h 92467"/>
                <a:gd name="connsiteX334" fmla="*/ 794261 w 801384"/>
                <a:gd name="connsiteY334" fmla="*/ 57650 h 92467"/>
                <a:gd name="connsiteX335" fmla="*/ 791849 w 801384"/>
                <a:gd name="connsiteY335" fmla="*/ 53319 h 92467"/>
                <a:gd name="connsiteX336" fmla="*/ 783542 w 801384"/>
                <a:gd name="connsiteY336" fmla="*/ 50545 h 92467"/>
                <a:gd name="connsiteX337" fmla="*/ 771144 w 801384"/>
                <a:gd name="connsiteY337" fmla="*/ 46692 h 92467"/>
                <a:gd name="connsiteX338" fmla="*/ 765966 w 801384"/>
                <a:gd name="connsiteY338" fmla="*/ 42123 h 92467"/>
                <a:gd name="connsiteX339" fmla="*/ 764155 w 801384"/>
                <a:gd name="connsiteY339" fmla="*/ 35619 h 92467"/>
                <a:gd name="connsiteX340" fmla="*/ 765603 w 801384"/>
                <a:gd name="connsiteY340" fmla="*/ 29717 h 92467"/>
                <a:gd name="connsiteX341" fmla="*/ 769579 w 801384"/>
                <a:gd name="connsiteY341" fmla="*/ 25140 h 92467"/>
                <a:gd name="connsiteX342" fmla="*/ 774750 w 801384"/>
                <a:gd name="connsiteY342" fmla="*/ 22859 h 92467"/>
                <a:gd name="connsiteX343" fmla="*/ 781855 w 801384"/>
                <a:gd name="connsiteY343" fmla="*/ 21896 h 92467"/>
                <a:gd name="connsiteX344" fmla="*/ 791610 w 801384"/>
                <a:gd name="connsiteY344" fmla="*/ 23575 h 92467"/>
                <a:gd name="connsiteX345" fmla="*/ 797990 w 801384"/>
                <a:gd name="connsiteY345" fmla="*/ 27914 h 92467"/>
                <a:gd name="connsiteX346" fmla="*/ 800756 w 801384"/>
                <a:gd name="connsiteY346" fmla="*/ 35257 h 92467"/>
                <a:gd name="connsiteX347" fmla="*/ 792812 w 801384"/>
                <a:gd name="connsiteY347" fmla="*/ 36344 h 92467"/>
                <a:gd name="connsiteX348" fmla="*/ 789683 w 801384"/>
                <a:gd name="connsiteY348" fmla="*/ 30680 h 92467"/>
                <a:gd name="connsiteX349" fmla="*/ 782340 w 801384"/>
                <a:gd name="connsiteY349" fmla="*/ 28515 h 92467"/>
                <a:gd name="connsiteX350" fmla="*/ 774395 w 801384"/>
                <a:gd name="connsiteY350" fmla="*/ 30441 h 92467"/>
                <a:gd name="connsiteX351" fmla="*/ 771984 w 801384"/>
                <a:gd name="connsiteY351" fmla="*/ 34772 h 92467"/>
                <a:gd name="connsiteX352" fmla="*/ 772947 w 801384"/>
                <a:gd name="connsiteY352" fmla="*/ 37546 h 92467"/>
                <a:gd name="connsiteX353" fmla="*/ 776075 w 801384"/>
                <a:gd name="connsiteY353" fmla="*/ 39711 h 92467"/>
                <a:gd name="connsiteX354" fmla="*/ 783303 w 801384"/>
                <a:gd name="connsiteY354" fmla="*/ 41761 h 92467"/>
                <a:gd name="connsiteX355" fmla="*/ 795339 w 801384"/>
                <a:gd name="connsiteY355" fmla="*/ 45613 h 92467"/>
                <a:gd name="connsiteX356" fmla="*/ 800641 w 801384"/>
                <a:gd name="connsiteY356" fmla="*/ 49828 h 92467"/>
                <a:gd name="connsiteX357" fmla="*/ 802567 w 801384"/>
                <a:gd name="connsiteY357" fmla="*/ 56810 h 92467"/>
                <a:gd name="connsiteX358" fmla="*/ 800155 w 801384"/>
                <a:gd name="connsiteY358" fmla="*/ 64515 h 92467"/>
                <a:gd name="connsiteX359" fmla="*/ 793413 w 801384"/>
                <a:gd name="connsiteY359" fmla="*/ 70056 h 92467"/>
                <a:gd name="connsiteX360" fmla="*/ 783303 w 801384"/>
                <a:gd name="connsiteY360" fmla="*/ 71982 h 92467"/>
                <a:gd name="connsiteX361" fmla="*/ 768971 w 801384"/>
                <a:gd name="connsiteY361" fmla="*/ 68129 h 92467"/>
                <a:gd name="connsiteX362" fmla="*/ 762837 w 801384"/>
                <a:gd name="connsiteY362" fmla="*/ 5657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Lst>
              <a:rect l="l" t="t" r="r" b="b"/>
              <a:pathLst>
                <a:path w="801384" h="92467">
                  <a:moveTo>
                    <a:pt x="4674" y="70896"/>
                  </a:moveTo>
                  <a:lnTo>
                    <a:pt x="30079" y="4674"/>
                  </a:lnTo>
                  <a:lnTo>
                    <a:pt x="39472" y="4674"/>
                  </a:lnTo>
                  <a:lnTo>
                    <a:pt x="66557" y="70896"/>
                  </a:lnTo>
                  <a:lnTo>
                    <a:pt x="56686" y="70896"/>
                  </a:lnTo>
                  <a:lnTo>
                    <a:pt x="48858" y="50792"/>
                  </a:lnTo>
                  <a:lnTo>
                    <a:pt x="21287" y="50792"/>
                  </a:lnTo>
                  <a:lnTo>
                    <a:pt x="13943" y="70896"/>
                  </a:lnTo>
                  <a:lnTo>
                    <a:pt x="4674" y="70896"/>
                  </a:lnTo>
                  <a:close/>
                  <a:moveTo>
                    <a:pt x="23814" y="43687"/>
                  </a:moveTo>
                  <a:lnTo>
                    <a:pt x="46215" y="43687"/>
                  </a:lnTo>
                  <a:lnTo>
                    <a:pt x="39349" y="25386"/>
                  </a:lnTo>
                  <a:cubicBezTo>
                    <a:pt x="37183" y="19846"/>
                    <a:pt x="35619" y="15269"/>
                    <a:pt x="34656" y="11655"/>
                  </a:cubicBezTo>
                  <a:cubicBezTo>
                    <a:pt x="33770" y="15916"/>
                    <a:pt x="32568" y="20123"/>
                    <a:pt x="31042" y="24300"/>
                  </a:cubicBezTo>
                  <a:lnTo>
                    <a:pt x="23814" y="43687"/>
                  </a:lnTo>
                  <a:close/>
                  <a:moveTo>
                    <a:pt x="104007" y="70896"/>
                  </a:moveTo>
                  <a:lnTo>
                    <a:pt x="104007" y="63791"/>
                  </a:lnTo>
                  <a:cubicBezTo>
                    <a:pt x="100231" y="69247"/>
                    <a:pt x="95138" y="71982"/>
                    <a:pt x="88711" y="71982"/>
                  </a:cubicBezTo>
                  <a:cubicBezTo>
                    <a:pt x="85906" y="71982"/>
                    <a:pt x="83255" y="71458"/>
                    <a:pt x="80767" y="70410"/>
                  </a:cubicBezTo>
                  <a:cubicBezTo>
                    <a:pt x="78355" y="69293"/>
                    <a:pt x="76552" y="67929"/>
                    <a:pt x="75349" y="66318"/>
                  </a:cubicBezTo>
                  <a:cubicBezTo>
                    <a:pt x="74147" y="64631"/>
                    <a:pt x="73300" y="62589"/>
                    <a:pt x="72822" y="60177"/>
                  </a:cubicBezTo>
                  <a:cubicBezTo>
                    <a:pt x="72498" y="58651"/>
                    <a:pt x="72337" y="56124"/>
                    <a:pt x="72337" y="52595"/>
                  </a:cubicBezTo>
                  <a:lnTo>
                    <a:pt x="72337" y="22974"/>
                  </a:lnTo>
                  <a:lnTo>
                    <a:pt x="80528" y="22974"/>
                  </a:lnTo>
                  <a:lnTo>
                    <a:pt x="80528" y="49582"/>
                  </a:lnTo>
                  <a:cubicBezTo>
                    <a:pt x="80528" y="53758"/>
                    <a:pt x="80689" y="56609"/>
                    <a:pt x="81005" y="58135"/>
                  </a:cubicBezTo>
                  <a:cubicBezTo>
                    <a:pt x="81491" y="60223"/>
                    <a:pt x="82531" y="61903"/>
                    <a:pt x="84134" y="63190"/>
                  </a:cubicBezTo>
                  <a:cubicBezTo>
                    <a:pt x="85821" y="64392"/>
                    <a:pt x="87910" y="64993"/>
                    <a:pt x="90399" y="64993"/>
                  </a:cubicBezTo>
                  <a:cubicBezTo>
                    <a:pt x="92803" y="64993"/>
                    <a:pt x="95053" y="64392"/>
                    <a:pt x="97141" y="63190"/>
                  </a:cubicBezTo>
                  <a:cubicBezTo>
                    <a:pt x="99306" y="61903"/>
                    <a:pt x="100832" y="60177"/>
                    <a:pt x="101718" y="58012"/>
                  </a:cubicBezTo>
                  <a:cubicBezTo>
                    <a:pt x="102681" y="55846"/>
                    <a:pt x="103159" y="52718"/>
                    <a:pt x="103159" y="48619"/>
                  </a:cubicBezTo>
                  <a:lnTo>
                    <a:pt x="103159" y="22974"/>
                  </a:lnTo>
                  <a:lnTo>
                    <a:pt x="111227" y="22974"/>
                  </a:lnTo>
                  <a:lnTo>
                    <a:pt x="111227" y="70896"/>
                  </a:lnTo>
                  <a:lnTo>
                    <a:pt x="104007" y="70896"/>
                  </a:lnTo>
                  <a:close/>
                  <a:moveTo>
                    <a:pt x="144215" y="63668"/>
                  </a:moveTo>
                  <a:lnTo>
                    <a:pt x="145424" y="70772"/>
                  </a:lnTo>
                  <a:cubicBezTo>
                    <a:pt x="143097" y="71258"/>
                    <a:pt x="141048" y="71497"/>
                    <a:pt x="139283" y="71497"/>
                  </a:cubicBezTo>
                  <a:cubicBezTo>
                    <a:pt x="136309" y="71497"/>
                    <a:pt x="134020" y="71057"/>
                    <a:pt x="132417" y="70171"/>
                  </a:cubicBezTo>
                  <a:cubicBezTo>
                    <a:pt x="130814" y="69208"/>
                    <a:pt x="129651" y="67967"/>
                    <a:pt x="128927" y="66442"/>
                  </a:cubicBezTo>
                  <a:cubicBezTo>
                    <a:pt x="128287" y="64916"/>
                    <a:pt x="127963" y="61703"/>
                    <a:pt x="127963" y="56810"/>
                  </a:cubicBezTo>
                  <a:lnTo>
                    <a:pt x="127963" y="29239"/>
                  </a:lnTo>
                  <a:lnTo>
                    <a:pt x="122061" y="29239"/>
                  </a:lnTo>
                  <a:lnTo>
                    <a:pt x="122061" y="22974"/>
                  </a:lnTo>
                  <a:lnTo>
                    <a:pt x="127963" y="22974"/>
                  </a:lnTo>
                  <a:lnTo>
                    <a:pt x="127963" y="11054"/>
                  </a:lnTo>
                  <a:lnTo>
                    <a:pt x="136031" y="6238"/>
                  </a:lnTo>
                  <a:lnTo>
                    <a:pt x="136031" y="22974"/>
                  </a:lnTo>
                  <a:lnTo>
                    <a:pt x="144215" y="22974"/>
                  </a:lnTo>
                  <a:lnTo>
                    <a:pt x="144215" y="29239"/>
                  </a:lnTo>
                  <a:lnTo>
                    <a:pt x="136031" y="29239"/>
                  </a:lnTo>
                  <a:lnTo>
                    <a:pt x="136031" y="57287"/>
                  </a:lnTo>
                  <a:cubicBezTo>
                    <a:pt x="136031" y="59615"/>
                    <a:pt x="136147" y="61102"/>
                    <a:pt x="136393" y="61741"/>
                  </a:cubicBezTo>
                  <a:cubicBezTo>
                    <a:pt x="136709" y="62389"/>
                    <a:pt x="137195" y="62913"/>
                    <a:pt x="137834" y="63313"/>
                  </a:cubicBezTo>
                  <a:cubicBezTo>
                    <a:pt x="138482" y="63714"/>
                    <a:pt x="139399" y="63914"/>
                    <a:pt x="140608" y="63914"/>
                  </a:cubicBezTo>
                  <a:cubicBezTo>
                    <a:pt x="141572" y="63914"/>
                    <a:pt x="142774" y="63829"/>
                    <a:pt x="144215" y="63668"/>
                  </a:cubicBezTo>
                  <a:close/>
                  <a:moveTo>
                    <a:pt x="149632" y="70896"/>
                  </a:moveTo>
                  <a:lnTo>
                    <a:pt x="149632" y="4674"/>
                  </a:lnTo>
                  <a:lnTo>
                    <a:pt x="157699" y="4674"/>
                  </a:lnTo>
                  <a:lnTo>
                    <a:pt x="157699" y="28391"/>
                  </a:lnTo>
                  <a:cubicBezTo>
                    <a:pt x="161475" y="24061"/>
                    <a:pt x="166253" y="21896"/>
                    <a:pt x="172032" y="21896"/>
                  </a:cubicBezTo>
                  <a:cubicBezTo>
                    <a:pt x="175638" y="21896"/>
                    <a:pt x="178736" y="22612"/>
                    <a:pt x="181302" y="24061"/>
                  </a:cubicBezTo>
                  <a:cubicBezTo>
                    <a:pt x="183952" y="25425"/>
                    <a:pt x="185833" y="27351"/>
                    <a:pt x="186958" y="29840"/>
                  </a:cubicBezTo>
                  <a:cubicBezTo>
                    <a:pt x="188083" y="32244"/>
                    <a:pt x="188645" y="35820"/>
                    <a:pt x="188645" y="40551"/>
                  </a:cubicBezTo>
                  <a:lnTo>
                    <a:pt x="188645" y="70896"/>
                  </a:lnTo>
                  <a:lnTo>
                    <a:pt x="180577" y="70896"/>
                  </a:lnTo>
                  <a:lnTo>
                    <a:pt x="180577" y="40551"/>
                  </a:lnTo>
                  <a:cubicBezTo>
                    <a:pt x="180577" y="36459"/>
                    <a:pt x="179699" y="33492"/>
                    <a:pt x="177927" y="31643"/>
                  </a:cubicBezTo>
                  <a:cubicBezTo>
                    <a:pt x="176162" y="29801"/>
                    <a:pt x="173673" y="28877"/>
                    <a:pt x="170468" y="28877"/>
                  </a:cubicBezTo>
                  <a:cubicBezTo>
                    <a:pt x="168056" y="28877"/>
                    <a:pt x="165767" y="29516"/>
                    <a:pt x="163602" y="30803"/>
                  </a:cubicBezTo>
                  <a:cubicBezTo>
                    <a:pt x="161514" y="32005"/>
                    <a:pt x="159988" y="33693"/>
                    <a:pt x="159025" y="35858"/>
                  </a:cubicBezTo>
                  <a:cubicBezTo>
                    <a:pt x="158146" y="37946"/>
                    <a:pt x="157699" y="40875"/>
                    <a:pt x="157699" y="44650"/>
                  </a:cubicBezTo>
                  <a:lnTo>
                    <a:pt x="157699" y="70896"/>
                  </a:lnTo>
                  <a:lnTo>
                    <a:pt x="149632" y="70896"/>
                  </a:lnTo>
                  <a:close/>
                  <a:moveTo>
                    <a:pt x="236320" y="55484"/>
                  </a:moveTo>
                  <a:lnTo>
                    <a:pt x="244750" y="56448"/>
                  </a:lnTo>
                  <a:cubicBezTo>
                    <a:pt x="243471" y="61341"/>
                    <a:pt x="241020" y="65155"/>
                    <a:pt x="237406" y="67883"/>
                  </a:cubicBezTo>
                  <a:cubicBezTo>
                    <a:pt x="233792" y="70618"/>
                    <a:pt x="229223" y="71982"/>
                    <a:pt x="223683" y="71982"/>
                  </a:cubicBezTo>
                  <a:cubicBezTo>
                    <a:pt x="216701" y="71982"/>
                    <a:pt x="211123" y="69809"/>
                    <a:pt x="206946" y="65478"/>
                  </a:cubicBezTo>
                  <a:cubicBezTo>
                    <a:pt x="202854" y="61140"/>
                    <a:pt x="200805" y="55084"/>
                    <a:pt x="200805" y="47293"/>
                  </a:cubicBezTo>
                  <a:cubicBezTo>
                    <a:pt x="200805" y="39272"/>
                    <a:pt x="202893" y="33053"/>
                    <a:pt x="207069" y="28638"/>
                  </a:cubicBezTo>
                  <a:cubicBezTo>
                    <a:pt x="211238" y="24138"/>
                    <a:pt x="216617" y="21896"/>
                    <a:pt x="223197" y="21896"/>
                  </a:cubicBezTo>
                  <a:cubicBezTo>
                    <a:pt x="229624" y="21896"/>
                    <a:pt x="234840" y="24061"/>
                    <a:pt x="238855" y="28391"/>
                  </a:cubicBezTo>
                  <a:cubicBezTo>
                    <a:pt x="242947" y="32730"/>
                    <a:pt x="244989" y="38871"/>
                    <a:pt x="244989" y="46816"/>
                  </a:cubicBezTo>
                  <a:cubicBezTo>
                    <a:pt x="244989" y="47293"/>
                    <a:pt x="244989" y="48018"/>
                    <a:pt x="244989" y="48981"/>
                  </a:cubicBezTo>
                  <a:lnTo>
                    <a:pt x="209235" y="48981"/>
                  </a:lnTo>
                  <a:cubicBezTo>
                    <a:pt x="209558" y="54282"/>
                    <a:pt x="211038" y="58335"/>
                    <a:pt x="213688" y="61140"/>
                  </a:cubicBezTo>
                  <a:cubicBezTo>
                    <a:pt x="216339" y="63876"/>
                    <a:pt x="219668" y="65240"/>
                    <a:pt x="223683" y="65240"/>
                  </a:cubicBezTo>
                  <a:cubicBezTo>
                    <a:pt x="226649" y="65240"/>
                    <a:pt x="229177" y="64477"/>
                    <a:pt x="231265" y="62951"/>
                  </a:cubicBezTo>
                  <a:cubicBezTo>
                    <a:pt x="233430" y="61341"/>
                    <a:pt x="235118" y="58852"/>
                    <a:pt x="236320" y="55484"/>
                  </a:cubicBezTo>
                  <a:close/>
                  <a:moveTo>
                    <a:pt x="209712" y="42362"/>
                  </a:moveTo>
                  <a:lnTo>
                    <a:pt x="236443" y="42362"/>
                  </a:lnTo>
                  <a:cubicBezTo>
                    <a:pt x="236119" y="38270"/>
                    <a:pt x="235118" y="35219"/>
                    <a:pt x="233430" y="33207"/>
                  </a:cubicBezTo>
                  <a:cubicBezTo>
                    <a:pt x="230787" y="30079"/>
                    <a:pt x="227412" y="28515"/>
                    <a:pt x="223320" y="28515"/>
                  </a:cubicBezTo>
                  <a:cubicBezTo>
                    <a:pt x="219545" y="28515"/>
                    <a:pt x="216378" y="29755"/>
                    <a:pt x="213812" y="32244"/>
                  </a:cubicBezTo>
                  <a:cubicBezTo>
                    <a:pt x="211323" y="34733"/>
                    <a:pt x="209959" y="38108"/>
                    <a:pt x="209712" y="42362"/>
                  </a:cubicBezTo>
                  <a:close/>
                  <a:moveTo>
                    <a:pt x="257510" y="70896"/>
                  </a:moveTo>
                  <a:lnTo>
                    <a:pt x="257510" y="22974"/>
                  </a:lnTo>
                  <a:lnTo>
                    <a:pt x="264738" y="22974"/>
                  </a:lnTo>
                  <a:lnTo>
                    <a:pt x="264738" y="29717"/>
                  </a:lnTo>
                  <a:cubicBezTo>
                    <a:pt x="268267" y="24500"/>
                    <a:pt x="273368" y="21896"/>
                    <a:pt x="280026" y="21896"/>
                  </a:cubicBezTo>
                  <a:cubicBezTo>
                    <a:pt x="282916" y="21896"/>
                    <a:pt x="285566" y="22412"/>
                    <a:pt x="287978" y="23460"/>
                  </a:cubicBezTo>
                  <a:cubicBezTo>
                    <a:pt x="290467" y="24500"/>
                    <a:pt x="292309" y="25864"/>
                    <a:pt x="293511" y="27551"/>
                  </a:cubicBezTo>
                  <a:cubicBezTo>
                    <a:pt x="294721" y="29239"/>
                    <a:pt x="295561" y="31204"/>
                    <a:pt x="296038" y="33454"/>
                  </a:cubicBezTo>
                  <a:cubicBezTo>
                    <a:pt x="296285" y="34980"/>
                    <a:pt x="296401" y="37623"/>
                    <a:pt x="296401" y="41398"/>
                  </a:cubicBezTo>
                  <a:lnTo>
                    <a:pt x="296401" y="70896"/>
                  </a:lnTo>
                  <a:lnTo>
                    <a:pt x="288333" y="70896"/>
                  </a:lnTo>
                  <a:lnTo>
                    <a:pt x="288333" y="41761"/>
                  </a:lnTo>
                  <a:cubicBezTo>
                    <a:pt x="288333" y="38386"/>
                    <a:pt x="288017" y="35897"/>
                    <a:pt x="287370" y="34294"/>
                  </a:cubicBezTo>
                  <a:cubicBezTo>
                    <a:pt x="286730" y="32691"/>
                    <a:pt x="285605" y="31404"/>
                    <a:pt x="284002" y="30441"/>
                  </a:cubicBezTo>
                  <a:cubicBezTo>
                    <a:pt x="282399" y="29401"/>
                    <a:pt x="280512" y="28877"/>
                    <a:pt x="278346" y="28877"/>
                  </a:cubicBezTo>
                  <a:cubicBezTo>
                    <a:pt x="274894" y="28877"/>
                    <a:pt x="271881" y="30002"/>
                    <a:pt x="269315" y="32244"/>
                  </a:cubicBezTo>
                  <a:cubicBezTo>
                    <a:pt x="266826" y="34417"/>
                    <a:pt x="265578" y="38547"/>
                    <a:pt x="265578" y="44650"/>
                  </a:cubicBezTo>
                  <a:lnTo>
                    <a:pt x="265578" y="70896"/>
                  </a:lnTo>
                  <a:lnTo>
                    <a:pt x="257510" y="70896"/>
                  </a:lnTo>
                  <a:close/>
                  <a:moveTo>
                    <a:pt x="329149" y="63668"/>
                  </a:moveTo>
                  <a:lnTo>
                    <a:pt x="330359" y="70772"/>
                  </a:lnTo>
                  <a:cubicBezTo>
                    <a:pt x="328032" y="71258"/>
                    <a:pt x="325982" y="71497"/>
                    <a:pt x="324218" y="71497"/>
                  </a:cubicBezTo>
                  <a:cubicBezTo>
                    <a:pt x="321244" y="71497"/>
                    <a:pt x="318955" y="71057"/>
                    <a:pt x="317352" y="70171"/>
                  </a:cubicBezTo>
                  <a:cubicBezTo>
                    <a:pt x="315749" y="69208"/>
                    <a:pt x="314586" y="67967"/>
                    <a:pt x="313861" y="66442"/>
                  </a:cubicBezTo>
                  <a:cubicBezTo>
                    <a:pt x="313222" y="64916"/>
                    <a:pt x="312898" y="61703"/>
                    <a:pt x="312898" y="56810"/>
                  </a:cubicBezTo>
                  <a:lnTo>
                    <a:pt x="312898" y="29239"/>
                  </a:lnTo>
                  <a:lnTo>
                    <a:pt x="306996" y="29239"/>
                  </a:lnTo>
                  <a:lnTo>
                    <a:pt x="306996" y="22974"/>
                  </a:lnTo>
                  <a:lnTo>
                    <a:pt x="312898" y="22974"/>
                  </a:lnTo>
                  <a:lnTo>
                    <a:pt x="312898" y="11054"/>
                  </a:lnTo>
                  <a:lnTo>
                    <a:pt x="320966" y="6238"/>
                  </a:lnTo>
                  <a:lnTo>
                    <a:pt x="320966" y="22974"/>
                  </a:lnTo>
                  <a:lnTo>
                    <a:pt x="329149" y="22974"/>
                  </a:lnTo>
                  <a:lnTo>
                    <a:pt x="329149" y="29239"/>
                  </a:lnTo>
                  <a:lnTo>
                    <a:pt x="320966" y="29239"/>
                  </a:lnTo>
                  <a:lnTo>
                    <a:pt x="320966" y="57287"/>
                  </a:lnTo>
                  <a:cubicBezTo>
                    <a:pt x="320966" y="59615"/>
                    <a:pt x="321082" y="61102"/>
                    <a:pt x="321328" y="61741"/>
                  </a:cubicBezTo>
                  <a:cubicBezTo>
                    <a:pt x="321644" y="62389"/>
                    <a:pt x="322130" y="62913"/>
                    <a:pt x="322769" y="63313"/>
                  </a:cubicBezTo>
                  <a:cubicBezTo>
                    <a:pt x="323416" y="63714"/>
                    <a:pt x="324333" y="63914"/>
                    <a:pt x="325543" y="63914"/>
                  </a:cubicBezTo>
                  <a:cubicBezTo>
                    <a:pt x="326506" y="63914"/>
                    <a:pt x="327708" y="63829"/>
                    <a:pt x="329149" y="63668"/>
                  </a:cubicBezTo>
                  <a:close/>
                  <a:moveTo>
                    <a:pt x="334566" y="14067"/>
                  </a:moveTo>
                  <a:lnTo>
                    <a:pt x="334566" y="4674"/>
                  </a:lnTo>
                  <a:lnTo>
                    <a:pt x="342758" y="4674"/>
                  </a:lnTo>
                  <a:lnTo>
                    <a:pt x="342758" y="14067"/>
                  </a:lnTo>
                  <a:lnTo>
                    <a:pt x="334566" y="14067"/>
                  </a:lnTo>
                  <a:close/>
                  <a:moveTo>
                    <a:pt x="334566" y="70896"/>
                  </a:moveTo>
                  <a:lnTo>
                    <a:pt x="334566" y="22974"/>
                  </a:lnTo>
                  <a:lnTo>
                    <a:pt x="342758" y="22974"/>
                  </a:lnTo>
                  <a:lnTo>
                    <a:pt x="342758" y="70896"/>
                  </a:lnTo>
                  <a:lnTo>
                    <a:pt x="334566" y="70896"/>
                  </a:lnTo>
                  <a:close/>
                  <a:moveTo>
                    <a:pt x="388991" y="53319"/>
                  </a:moveTo>
                  <a:lnTo>
                    <a:pt x="396936" y="54398"/>
                  </a:lnTo>
                  <a:cubicBezTo>
                    <a:pt x="396057" y="59861"/>
                    <a:pt x="393807" y="64153"/>
                    <a:pt x="390193" y="67282"/>
                  </a:cubicBezTo>
                  <a:cubicBezTo>
                    <a:pt x="386579" y="70410"/>
                    <a:pt x="382172" y="71982"/>
                    <a:pt x="376947" y="71982"/>
                  </a:cubicBezTo>
                  <a:cubicBezTo>
                    <a:pt x="370367" y="71982"/>
                    <a:pt x="365073" y="69855"/>
                    <a:pt x="361058" y="65594"/>
                  </a:cubicBezTo>
                  <a:cubicBezTo>
                    <a:pt x="357129" y="61264"/>
                    <a:pt x="355156" y="55084"/>
                    <a:pt x="355156" y="47054"/>
                  </a:cubicBezTo>
                  <a:cubicBezTo>
                    <a:pt x="355156" y="41922"/>
                    <a:pt x="356003" y="37422"/>
                    <a:pt x="357683" y="33570"/>
                  </a:cubicBezTo>
                  <a:cubicBezTo>
                    <a:pt x="359456" y="29640"/>
                    <a:pt x="362060" y="26712"/>
                    <a:pt x="365512" y="24785"/>
                  </a:cubicBezTo>
                  <a:cubicBezTo>
                    <a:pt x="369041" y="22859"/>
                    <a:pt x="372894" y="21896"/>
                    <a:pt x="377071" y="21896"/>
                  </a:cubicBezTo>
                  <a:cubicBezTo>
                    <a:pt x="382210" y="21896"/>
                    <a:pt x="386425" y="23213"/>
                    <a:pt x="389716" y="25864"/>
                  </a:cubicBezTo>
                  <a:cubicBezTo>
                    <a:pt x="393083" y="28438"/>
                    <a:pt x="395248" y="32167"/>
                    <a:pt x="396211" y="37060"/>
                  </a:cubicBezTo>
                  <a:lnTo>
                    <a:pt x="388267" y="38270"/>
                  </a:lnTo>
                  <a:cubicBezTo>
                    <a:pt x="387543" y="35057"/>
                    <a:pt x="386225" y="32645"/>
                    <a:pt x="384299" y="31042"/>
                  </a:cubicBezTo>
                  <a:cubicBezTo>
                    <a:pt x="382372" y="29355"/>
                    <a:pt x="380045" y="28515"/>
                    <a:pt x="377310" y="28515"/>
                  </a:cubicBezTo>
                  <a:cubicBezTo>
                    <a:pt x="373218" y="28515"/>
                    <a:pt x="369889" y="30002"/>
                    <a:pt x="367315" y="32969"/>
                  </a:cubicBezTo>
                  <a:cubicBezTo>
                    <a:pt x="364749" y="35858"/>
                    <a:pt x="363463" y="40474"/>
                    <a:pt x="363463" y="46816"/>
                  </a:cubicBezTo>
                  <a:cubicBezTo>
                    <a:pt x="363463" y="53319"/>
                    <a:pt x="364711" y="58012"/>
                    <a:pt x="367200" y="60901"/>
                  </a:cubicBezTo>
                  <a:cubicBezTo>
                    <a:pt x="369689" y="63791"/>
                    <a:pt x="372894" y="65240"/>
                    <a:pt x="376832" y="65240"/>
                  </a:cubicBezTo>
                  <a:cubicBezTo>
                    <a:pt x="380045" y="65240"/>
                    <a:pt x="382688" y="64276"/>
                    <a:pt x="384776" y="62350"/>
                  </a:cubicBezTo>
                  <a:cubicBezTo>
                    <a:pt x="386942" y="60424"/>
                    <a:pt x="388352" y="57411"/>
                    <a:pt x="388991" y="53319"/>
                  </a:cubicBezTo>
                  <a:close/>
                  <a:moveTo>
                    <a:pt x="435225" y="64993"/>
                  </a:moveTo>
                  <a:cubicBezTo>
                    <a:pt x="432174" y="67567"/>
                    <a:pt x="429245" y="69370"/>
                    <a:pt x="426433" y="70410"/>
                  </a:cubicBezTo>
                  <a:cubicBezTo>
                    <a:pt x="423705" y="71458"/>
                    <a:pt x="420738" y="71982"/>
                    <a:pt x="417525" y="71982"/>
                  </a:cubicBezTo>
                  <a:cubicBezTo>
                    <a:pt x="412231" y="71982"/>
                    <a:pt x="408178" y="70695"/>
                    <a:pt x="405366" y="68129"/>
                  </a:cubicBezTo>
                  <a:cubicBezTo>
                    <a:pt x="402553" y="65556"/>
                    <a:pt x="401151" y="62265"/>
                    <a:pt x="401151" y="58251"/>
                  </a:cubicBezTo>
                  <a:cubicBezTo>
                    <a:pt x="401151" y="55924"/>
                    <a:pt x="401675" y="53797"/>
                    <a:pt x="402715" y="51870"/>
                  </a:cubicBezTo>
                  <a:cubicBezTo>
                    <a:pt x="403763" y="49867"/>
                    <a:pt x="405165" y="48303"/>
                    <a:pt x="406930" y="47178"/>
                  </a:cubicBezTo>
                  <a:cubicBezTo>
                    <a:pt x="408695" y="45976"/>
                    <a:pt x="410659" y="45089"/>
                    <a:pt x="412832" y="44527"/>
                  </a:cubicBezTo>
                  <a:cubicBezTo>
                    <a:pt x="414358" y="44049"/>
                    <a:pt x="416762" y="43602"/>
                    <a:pt x="420053" y="43202"/>
                  </a:cubicBezTo>
                  <a:cubicBezTo>
                    <a:pt x="426556" y="42477"/>
                    <a:pt x="431372" y="41560"/>
                    <a:pt x="434501" y="40435"/>
                  </a:cubicBezTo>
                  <a:cubicBezTo>
                    <a:pt x="434501" y="39310"/>
                    <a:pt x="434501" y="38624"/>
                    <a:pt x="434501" y="38386"/>
                  </a:cubicBezTo>
                  <a:cubicBezTo>
                    <a:pt x="434501" y="35018"/>
                    <a:pt x="433738" y="32645"/>
                    <a:pt x="432212" y="31281"/>
                  </a:cubicBezTo>
                  <a:cubicBezTo>
                    <a:pt x="430132" y="29516"/>
                    <a:pt x="427034" y="28638"/>
                    <a:pt x="422942" y="28638"/>
                  </a:cubicBezTo>
                  <a:cubicBezTo>
                    <a:pt x="419174" y="28638"/>
                    <a:pt x="416362" y="29316"/>
                    <a:pt x="414512" y="30680"/>
                  </a:cubicBezTo>
                  <a:cubicBezTo>
                    <a:pt x="412671" y="31967"/>
                    <a:pt x="411307" y="34294"/>
                    <a:pt x="410421" y="37661"/>
                  </a:cubicBezTo>
                  <a:lnTo>
                    <a:pt x="402476" y="36582"/>
                  </a:lnTo>
                  <a:cubicBezTo>
                    <a:pt x="403200" y="33207"/>
                    <a:pt x="404402" y="30480"/>
                    <a:pt x="406090" y="28391"/>
                  </a:cubicBezTo>
                  <a:cubicBezTo>
                    <a:pt x="407770" y="26311"/>
                    <a:pt x="410182" y="24700"/>
                    <a:pt x="413310" y="23575"/>
                  </a:cubicBezTo>
                  <a:cubicBezTo>
                    <a:pt x="416439" y="22458"/>
                    <a:pt x="420053" y="21896"/>
                    <a:pt x="424144" y="21896"/>
                  </a:cubicBezTo>
                  <a:cubicBezTo>
                    <a:pt x="428244" y="21896"/>
                    <a:pt x="431573" y="22373"/>
                    <a:pt x="434139" y="23337"/>
                  </a:cubicBezTo>
                  <a:cubicBezTo>
                    <a:pt x="436712" y="24300"/>
                    <a:pt x="438592" y="25502"/>
                    <a:pt x="439802" y="26950"/>
                  </a:cubicBezTo>
                  <a:cubicBezTo>
                    <a:pt x="441004" y="28391"/>
                    <a:pt x="441844" y="30241"/>
                    <a:pt x="442330" y="32491"/>
                  </a:cubicBezTo>
                  <a:cubicBezTo>
                    <a:pt x="442568" y="33855"/>
                    <a:pt x="442692" y="36344"/>
                    <a:pt x="442692" y="39950"/>
                  </a:cubicBezTo>
                  <a:lnTo>
                    <a:pt x="442692" y="50792"/>
                  </a:lnTo>
                  <a:cubicBezTo>
                    <a:pt x="442692" y="58335"/>
                    <a:pt x="442854" y="63113"/>
                    <a:pt x="443170" y="65116"/>
                  </a:cubicBezTo>
                  <a:cubicBezTo>
                    <a:pt x="443570" y="67120"/>
                    <a:pt x="444294" y="69046"/>
                    <a:pt x="445335" y="70896"/>
                  </a:cubicBezTo>
                  <a:lnTo>
                    <a:pt x="436789" y="70896"/>
                  </a:lnTo>
                  <a:cubicBezTo>
                    <a:pt x="435988" y="69208"/>
                    <a:pt x="435464" y="67243"/>
                    <a:pt x="435225" y="64993"/>
                  </a:cubicBezTo>
                  <a:close/>
                  <a:moveTo>
                    <a:pt x="434501" y="46816"/>
                  </a:moveTo>
                  <a:cubicBezTo>
                    <a:pt x="431534" y="48018"/>
                    <a:pt x="427119" y="49065"/>
                    <a:pt x="421255" y="49944"/>
                  </a:cubicBezTo>
                  <a:cubicBezTo>
                    <a:pt x="417887" y="50429"/>
                    <a:pt x="415522" y="50992"/>
                    <a:pt x="414158" y="51632"/>
                  </a:cubicBezTo>
                  <a:cubicBezTo>
                    <a:pt x="412794" y="52194"/>
                    <a:pt x="411707" y="53034"/>
                    <a:pt x="410906" y="54159"/>
                  </a:cubicBezTo>
                  <a:cubicBezTo>
                    <a:pt x="410182" y="55284"/>
                    <a:pt x="409820" y="56571"/>
                    <a:pt x="409820" y="58012"/>
                  </a:cubicBezTo>
                  <a:cubicBezTo>
                    <a:pt x="409820" y="60177"/>
                    <a:pt x="410621" y="61988"/>
                    <a:pt x="412231" y="63429"/>
                  </a:cubicBezTo>
                  <a:cubicBezTo>
                    <a:pt x="413911" y="64877"/>
                    <a:pt x="416323" y="65594"/>
                    <a:pt x="419452" y="65594"/>
                  </a:cubicBezTo>
                  <a:cubicBezTo>
                    <a:pt x="422580" y="65594"/>
                    <a:pt x="425354" y="64916"/>
                    <a:pt x="427758" y="63552"/>
                  </a:cubicBezTo>
                  <a:cubicBezTo>
                    <a:pt x="430247" y="62188"/>
                    <a:pt x="432058" y="60300"/>
                    <a:pt x="433175" y="57888"/>
                  </a:cubicBezTo>
                  <a:cubicBezTo>
                    <a:pt x="434061" y="56047"/>
                    <a:pt x="434501" y="53358"/>
                    <a:pt x="434501" y="49828"/>
                  </a:cubicBezTo>
                  <a:lnTo>
                    <a:pt x="434501" y="46816"/>
                  </a:lnTo>
                  <a:close/>
                  <a:moveTo>
                    <a:pt x="475556" y="63668"/>
                  </a:moveTo>
                  <a:lnTo>
                    <a:pt x="476766" y="70772"/>
                  </a:lnTo>
                  <a:cubicBezTo>
                    <a:pt x="474439" y="71258"/>
                    <a:pt x="472389" y="71497"/>
                    <a:pt x="470625" y="71497"/>
                  </a:cubicBezTo>
                  <a:cubicBezTo>
                    <a:pt x="467650" y="71497"/>
                    <a:pt x="465362" y="71057"/>
                    <a:pt x="463759" y="70171"/>
                  </a:cubicBezTo>
                  <a:cubicBezTo>
                    <a:pt x="462156" y="69208"/>
                    <a:pt x="460993" y="67967"/>
                    <a:pt x="460268" y="66442"/>
                  </a:cubicBezTo>
                  <a:cubicBezTo>
                    <a:pt x="459629" y="64916"/>
                    <a:pt x="459305" y="61703"/>
                    <a:pt x="459305" y="56810"/>
                  </a:cubicBezTo>
                  <a:lnTo>
                    <a:pt x="459305" y="29239"/>
                  </a:lnTo>
                  <a:lnTo>
                    <a:pt x="453403" y="29239"/>
                  </a:lnTo>
                  <a:lnTo>
                    <a:pt x="453403" y="22974"/>
                  </a:lnTo>
                  <a:lnTo>
                    <a:pt x="459305" y="22974"/>
                  </a:lnTo>
                  <a:lnTo>
                    <a:pt x="459305" y="11054"/>
                  </a:lnTo>
                  <a:lnTo>
                    <a:pt x="467373" y="6238"/>
                  </a:lnTo>
                  <a:lnTo>
                    <a:pt x="467373" y="22974"/>
                  </a:lnTo>
                  <a:lnTo>
                    <a:pt x="475556" y="22974"/>
                  </a:lnTo>
                  <a:lnTo>
                    <a:pt x="475556" y="29239"/>
                  </a:lnTo>
                  <a:lnTo>
                    <a:pt x="467373" y="29239"/>
                  </a:lnTo>
                  <a:lnTo>
                    <a:pt x="467373" y="57287"/>
                  </a:lnTo>
                  <a:cubicBezTo>
                    <a:pt x="467373" y="59615"/>
                    <a:pt x="467488" y="61102"/>
                    <a:pt x="467735" y="61741"/>
                  </a:cubicBezTo>
                  <a:cubicBezTo>
                    <a:pt x="468051" y="62389"/>
                    <a:pt x="468536" y="62913"/>
                    <a:pt x="469176" y="63313"/>
                  </a:cubicBezTo>
                  <a:cubicBezTo>
                    <a:pt x="469823" y="63714"/>
                    <a:pt x="470740" y="63914"/>
                    <a:pt x="471950" y="63914"/>
                  </a:cubicBezTo>
                  <a:cubicBezTo>
                    <a:pt x="472913" y="63914"/>
                    <a:pt x="474115" y="63829"/>
                    <a:pt x="475556" y="63668"/>
                  </a:cubicBezTo>
                  <a:close/>
                  <a:moveTo>
                    <a:pt x="480973" y="14067"/>
                  </a:moveTo>
                  <a:lnTo>
                    <a:pt x="480973" y="4674"/>
                  </a:lnTo>
                  <a:lnTo>
                    <a:pt x="489164" y="4674"/>
                  </a:lnTo>
                  <a:lnTo>
                    <a:pt x="489164" y="14067"/>
                  </a:lnTo>
                  <a:lnTo>
                    <a:pt x="480973" y="14067"/>
                  </a:lnTo>
                  <a:close/>
                  <a:moveTo>
                    <a:pt x="480973" y="70896"/>
                  </a:moveTo>
                  <a:lnTo>
                    <a:pt x="480973" y="22974"/>
                  </a:lnTo>
                  <a:lnTo>
                    <a:pt x="489164" y="22974"/>
                  </a:lnTo>
                  <a:lnTo>
                    <a:pt x="489164" y="70896"/>
                  </a:lnTo>
                  <a:lnTo>
                    <a:pt x="480973" y="70896"/>
                  </a:lnTo>
                  <a:close/>
                  <a:moveTo>
                    <a:pt x="501085" y="46939"/>
                  </a:moveTo>
                  <a:cubicBezTo>
                    <a:pt x="501085" y="38023"/>
                    <a:pt x="503535" y="31443"/>
                    <a:pt x="508428" y="27189"/>
                  </a:cubicBezTo>
                  <a:cubicBezTo>
                    <a:pt x="512520" y="23660"/>
                    <a:pt x="517536" y="21896"/>
                    <a:pt x="523477" y="21896"/>
                  </a:cubicBezTo>
                  <a:cubicBezTo>
                    <a:pt x="530058" y="21896"/>
                    <a:pt x="535437" y="24061"/>
                    <a:pt x="539613" y="28391"/>
                  </a:cubicBezTo>
                  <a:cubicBezTo>
                    <a:pt x="543866" y="32645"/>
                    <a:pt x="545993" y="38586"/>
                    <a:pt x="545993" y="46214"/>
                  </a:cubicBezTo>
                  <a:cubicBezTo>
                    <a:pt x="545993" y="52394"/>
                    <a:pt x="545069" y="57249"/>
                    <a:pt x="543227" y="60778"/>
                  </a:cubicBezTo>
                  <a:cubicBezTo>
                    <a:pt x="541378" y="64315"/>
                    <a:pt x="538650" y="67081"/>
                    <a:pt x="535036" y="69093"/>
                  </a:cubicBezTo>
                  <a:cubicBezTo>
                    <a:pt x="531507" y="71019"/>
                    <a:pt x="527654" y="71982"/>
                    <a:pt x="523477" y="71982"/>
                  </a:cubicBezTo>
                  <a:cubicBezTo>
                    <a:pt x="516820" y="71982"/>
                    <a:pt x="511395" y="69855"/>
                    <a:pt x="507226" y="65594"/>
                  </a:cubicBezTo>
                  <a:cubicBezTo>
                    <a:pt x="503127" y="61264"/>
                    <a:pt x="501085" y="55045"/>
                    <a:pt x="501085" y="46939"/>
                  </a:cubicBezTo>
                  <a:close/>
                  <a:moveTo>
                    <a:pt x="509392" y="46939"/>
                  </a:moveTo>
                  <a:cubicBezTo>
                    <a:pt x="509392" y="53034"/>
                    <a:pt x="510717" y="57611"/>
                    <a:pt x="513368" y="60662"/>
                  </a:cubicBezTo>
                  <a:cubicBezTo>
                    <a:pt x="516095" y="63714"/>
                    <a:pt x="519463" y="65240"/>
                    <a:pt x="523477" y="65240"/>
                  </a:cubicBezTo>
                  <a:cubicBezTo>
                    <a:pt x="527569" y="65240"/>
                    <a:pt x="530944" y="63714"/>
                    <a:pt x="533595" y="60662"/>
                  </a:cubicBezTo>
                  <a:cubicBezTo>
                    <a:pt x="536238" y="57611"/>
                    <a:pt x="537563" y="52957"/>
                    <a:pt x="537563" y="46692"/>
                  </a:cubicBezTo>
                  <a:cubicBezTo>
                    <a:pt x="537563" y="40759"/>
                    <a:pt x="536199" y="36259"/>
                    <a:pt x="533472" y="33207"/>
                  </a:cubicBezTo>
                  <a:cubicBezTo>
                    <a:pt x="530821" y="30164"/>
                    <a:pt x="527492" y="28638"/>
                    <a:pt x="523477" y="28638"/>
                  </a:cubicBezTo>
                  <a:cubicBezTo>
                    <a:pt x="519463" y="28638"/>
                    <a:pt x="516095" y="30164"/>
                    <a:pt x="513368" y="33207"/>
                  </a:cubicBezTo>
                  <a:cubicBezTo>
                    <a:pt x="510717" y="36182"/>
                    <a:pt x="509392" y="40759"/>
                    <a:pt x="509392" y="46939"/>
                  </a:cubicBezTo>
                  <a:close/>
                  <a:moveTo>
                    <a:pt x="558029" y="70896"/>
                  </a:moveTo>
                  <a:lnTo>
                    <a:pt x="558029" y="22974"/>
                  </a:lnTo>
                  <a:lnTo>
                    <a:pt x="565257" y="22974"/>
                  </a:lnTo>
                  <a:lnTo>
                    <a:pt x="565257" y="29717"/>
                  </a:lnTo>
                  <a:cubicBezTo>
                    <a:pt x="568787" y="24500"/>
                    <a:pt x="573888" y="21896"/>
                    <a:pt x="580545" y="21896"/>
                  </a:cubicBezTo>
                  <a:cubicBezTo>
                    <a:pt x="583435" y="21896"/>
                    <a:pt x="586086" y="22412"/>
                    <a:pt x="588497" y="23460"/>
                  </a:cubicBezTo>
                  <a:cubicBezTo>
                    <a:pt x="590986" y="24500"/>
                    <a:pt x="592828" y="25864"/>
                    <a:pt x="594030" y="27551"/>
                  </a:cubicBezTo>
                  <a:cubicBezTo>
                    <a:pt x="595240" y="29239"/>
                    <a:pt x="596080" y="31204"/>
                    <a:pt x="596557" y="33454"/>
                  </a:cubicBezTo>
                  <a:cubicBezTo>
                    <a:pt x="596804" y="34980"/>
                    <a:pt x="596920" y="37623"/>
                    <a:pt x="596920" y="41398"/>
                  </a:cubicBezTo>
                  <a:lnTo>
                    <a:pt x="596920" y="70896"/>
                  </a:lnTo>
                  <a:lnTo>
                    <a:pt x="588852" y="70896"/>
                  </a:lnTo>
                  <a:lnTo>
                    <a:pt x="588852" y="41761"/>
                  </a:lnTo>
                  <a:cubicBezTo>
                    <a:pt x="588852" y="38386"/>
                    <a:pt x="588536" y="35897"/>
                    <a:pt x="587889" y="34294"/>
                  </a:cubicBezTo>
                  <a:cubicBezTo>
                    <a:pt x="587249" y="32691"/>
                    <a:pt x="586124" y="31404"/>
                    <a:pt x="584521" y="30441"/>
                  </a:cubicBezTo>
                  <a:cubicBezTo>
                    <a:pt x="582919" y="29401"/>
                    <a:pt x="581031" y="28877"/>
                    <a:pt x="578865" y="28877"/>
                  </a:cubicBezTo>
                  <a:cubicBezTo>
                    <a:pt x="575413" y="28877"/>
                    <a:pt x="572400" y="30002"/>
                    <a:pt x="569834" y="32244"/>
                  </a:cubicBezTo>
                  <a:cubicBezTo>
                    <a:pt x="567345" y="34417"/>
                    <a:pt x="566097" y="38547"/>
                    <a:pt x="566097" y="44650"/>
                  </a:cubicBezTo>
                  <a:lnTo>
                    <a:pt x="566097" y="70896"/>
                  </a:lnTo>
                  <a:lnTo>
                    <a:pt x="558029" y="70896"/>
                  </a:lnTo>
                  <a:close/>
                  <a:moveTo>
                    <a:pt x="634847" y="70896"/>
                  </a:moveTo>
                  <a:lnTo>
                    <a:pt x="634847" y="4674"/>
                  </a:lnTo>
                  <a:lnTo>
                    <a:pt x="643038" y="4674"/>
                  </a:lnTo>
                  <a:lnTo>
                    <a:pt x="643038" y="70896"/>
                  </a:lnTo>
                  <a:lnTo>
                    <a:pt x="634847" y="70896"/>
                  </a:lnTo>
                  <a:close/>
                  <a:moveTo>
                    <a:pt x="655197" y="46939"/>
                  </a:moveTo>
                  <a:cubicBezTo>
                    <a:pt x="655197" y="38023"/>
                    <a:pt x="657648" y="31443"/>
                    <a:pt x="662541" y="27189"/>
                  </a:cubicBezTo>
                  <a:cubicBezTo>
                    <a:pt x="666632" y="23660"/>
                    <a:pt x="671649" y="21896"/>
                    <a:pt x="677590" y="21896"/>
                  </a:cubicBezTo>
                  <a:cubicBezTo>
                    <a:pt x="684170" y="21896"/>
                    <a:pt x="689549" y="24061"/>
                    <a:pt x="693725" y="28391"/>
                  </a:cubicBezTo>
                  <a:cubicBezTo>
                    <a:pt x="697979" y="32645"/>
                    <a:pt x="700106" y="38586"/>
                    <a:pt x="700106" y="46214"/>
                  </a:cubicBezTo>
                  <a:cubicBezTo>
                    <a:pt x="700106" y="52394"/>
                    <a:pt x="699181" y="57249"/>
                    <a:pt x="697339" y="60778"/>
                  </a:cubicBezTo>
                  <a:cubicBezTo>
                    <a:pt x="695490" y="64315"/>
                    <a:pt x="692762" y="67081"/>
                    <a:pt x="689148" y="69093"/>
                  </a:cubicBezTo>
                  <a:cubicBezTo>
                    <a:pt x="685619" y="71019"/>
                    <a:pt x="681766" y="71982"/>
                    <a:pt x="677590" y="71982"/>
                  </a:cubicBezTo>
                  <a:cubicBezTo>
                    <a:pt x="670932" y="71982"/>
                    <a:pt x="665507" y="69855"/>
                    <a:pt x="661339" y="65594"/>
                  </a:cubicBezTo>
                  <a:cubicBezTo>
                    <a:pt x="657239" y="61264"/>
                    <a:pt x="655197" y="55045"/>
                    <a:pt x="655197" y="46939"/>
                  </a:cubicBezTo>
                  <a:close/>
                  <a:moveTo>
                    <a:pt x="663504" y="46939"/>
                  </a:moveTo>
                  <a:cubicBezTo>
                    <a:pt x="663504" y="53034"/>
                    <a:pt x="664829" y="57611"/>
                    <a:pt x="667480" y="60662"/>
                  </a:cubicBezTo>
                  <a:cubicBezTo>
                    <a:pt x="670208" y="63714"/>
                    <a:pt x="673575" y="65240"/>
                    <a:pt x="677590" y="65240"/>
                  </a:cubicBezTo>
                  <a:cubicBezTo>
                    <a:pt x="681682" y="65240"/>
                    <a:pt x="685057" y="63714"/>
                    <a:pt x="687707" y="60662"/>
                  </a:cubicBezTo>
                  <a:cubicBezTo>
                    <a:pt x="690350" y="57611"/>
                    <a:pt x="691676" y="52957"/>
                    <a:pt x="691676" y="46692"/>
                  </a:cubicBezTo>
                  <a:cubicBezTo>
                    <a:pt x="691676" y="40759"/>
                    <a:pt x="690312" y="36259"/>
                    <a:pt x="687584" y="33207"/>
                  </a:cubicBezTo>
                  <a:cubicBezTo>
                    <a:pt x="684933" y="30164"/>
                    <a:pt x="681604" y="28638"/>
                    <a:pt x="677590" y="28638"/>
                  </a:cubicBezTo>
                  <a:cubicBezTo>
                    <a:pt x="673575" y="28638"/>
                    <a:pt x="670208" y="30164"/>
                    <a:pt x="667480" y="33207"/>
                  </a:cubicBezTo>
                  <a:cubicBezTo>
                    <a:pt x="664829" y="36182"/>
                    <a:pt x="663504" y="40759"/>
                    <a:pt x="663504" y="46939"/>
                  </a:cubicBezTo>
                  <a:close/>
                  <a:moveTo>
                    <a:pt x="710578" y="74872"/>
                  </a:moveTo>
                  <a:lnTo>
                    <a:pt x="718530" y="76074"/>
                  </a:lnTo>
                  <a:cubicBezTo>
                    <a:pt x="718846" y="78478"/>
                    <a:pt x="719770" y="80250"/>
                    <a:pt x="721296" y="81367"/>
                  </a:cubicBezTo>
                  <a:cubicBezTo>
                    <a:pt x="723300" y="82893"/>
                    <a:pt x="726035" y="83656"/>
                    <a:pt x="729480" y="83656"/>
                  </a:cubicBezTo>
                  <a:cubicBezTo>
                    <a:pt x="733255" y="83656"/>
                    <a:pt x="736145" y="82893"/>
                    <a:pt x="738148" y="81367"/>
                  </a:cubicBezTo>
                  <a:cubicBezTo>
                    <a:pt x="740237" y="79842"/>
                    <a:pt x="741647" y="77761"/>
                    <a:pt x="742363" y="75111"/>
                  </a:cubicBezTo>
                  <a:cubicBezTo>
                    <a:pt x="742849" y="73423"/>
                    <a:pt x="743049" y="69932"/>
                    <a:pt x="742964" y="64631"/>
                  </a:cubicBezTo>
                  <a:cubicBezTo>
                    <a:pt x="739435" y="68807"/>
                    <a:pt x="735020" y="70896"/>
                    <a:pt x="729726" y="70896"/>
                  </a:cubicBezTo>
                  <a:cubicBezTo>
                    <a:pt x="723145" y="70896"/>
                    <a:pt x="718044" y="68530"/>
                    <a:pt x="714430" y="63791"/>
                  </a:cubicBezTo>
                  <a:cubicBezTo>
                    <a:pt x="710824" y="58975"/>
                    <a:pt x="709013" y="53281"/>
                    <a:pt x="709013" y="46692"/>
                  </a:cubicBezTo>
                  <a:cubicBezTo>
                    <a:pt x="709013" y="42123"/>
                    <a:pt x="709815" y="37908"/>
                    <a:pt x="711425" y="34055"/>
                  </a:cubicBezTo>
                  <a:cubicBezTo>
                    <a:pt x="713105" y="30117"/>
                    <a:pt x="715517" y="27112"/>
                    <a:pt x="718645" y="25024"/>
                  </a:cubicBezTo>
                  <a:cubicBezTo>
                    <a:pt x="721774" y="22936"/>
                    <a:pt x="725472" y="21896"/>
                    <a:pt x="729726" y="21896"/>
                  </a:cubicBezTo>
                  <a:cubicBezTo>
                    <a:pt x="735421" y="21896"/>
                    <a:pt x="740121" y="24176"/>
                    <a:pt x="743812" y="28754"/>
                  </a:cubicBezTo>
                  <a:lnTo>
                    <a:pt x="743812" y="22974"/>
                  </a:lnTo>
                  <a:lnTo>
                    <a:pt x="751279" y="22974"/>
                  </a:lnTo>
                  <a:lnTo>
                    <a:pt x="751279" y="64392"/>
                  </a:lnTo>
                  <a:cubicBezTo>
                    <a:pt x="751279" y="71859"/>
                    <a:pt x="750516" y="77152"/>
                    <a:pt x="748990" y="80289"/>
                  </a:cubicBezTo>
                  <a:cubicBezTo>
                    <a:pt x="747464" y="83417"/>
                    <a:pt x="745053" y="85868"/>
                    <a:pt x="741762" y="87632"/>
                  </a:cubicBezTo>
                  <a:cubicBezTo>
                    <a:pt x="738472" y="89474"/>
                    <a:pt x="734419" y="90399"/>
                    <a:pt x="729603" y="90399"/>
                  </a:cubicBezTo>
                  <a:cubicBezTo>
                    <a:pt x="723908" y="90399"/>
                    <a:pt x="719293" y="89119"/>
                    <a:pt x="715756" y="86546"/>
                  </a:cubicBezTo>
                  <a:cubicBezTo>
                    <a:pt x="712227" y="83980"/>
                    <a:pt x="710500" y="80088"/>
                    <a:pt x="710578" y="74872"/>
                  </a:cubicBezTo>
                  <a:close/>
                  <a:moveTo>
                    <a:pt x="717320" y="46091"/>
                  </a:moveTo>
                  <a:cubicBezTo>
                    <a:pt x="717320" y="52356"/>
                    <a:pt x="718568" y="56925"/>
                    <a:pt x="721057" y="59815"/>
                  </a:cubicBezTo>
                  <a:cubicBezTo>
                    <a:pt x="723546" y="62704"/>
                    <a:pt x="726675" y="64153"/>
                    <a:pt x="730443" y="64153"/>
                  </a:cubicBezTo>
                  <a:cubicBezTo>
                    <a:pt x="734218" y="64153"/>
                    <a:pt x="737347" y="62704"/>
                    <a:pt x="739836" y="59815"/>
                  </a:cubicBezTo>
                  <a:cubicBezTo>
                    <a:pt x="742409" y="56925"/>
                    <a:pt x="743689" y="52433"/>
                    <a:pt x="743689" y="46330"/>
                  </a:cubicBezTo>
                  <a:cubicBezTo>
                    <a:pt x="743689" y="40474"/>
                    <a:pt x="742363" y="36058"/>
                    <a:pt x="739720" y="33092"/>
                  </a:cubicBezTo>
                  <a:cubicBezTo>
                    <a:pt x="737147" y="30117"/>
                    <a:pt x="734018" y="28638"/>
                    <a:pt x="730327" y="28638"/>
                  </a:cubicBezTo>
                  <a:cubicBezTo>
                    <a:pt x="726713" y="28638"/>
                    <a:pt x="723623" y="30117"/>
                    <a:pt x="721057" y="33092"/>
                  </a:cubicBezTo>
                  <a:cubicBezTo>
                    <a:pt x="718568" y="35981"/>
                    <a:pt x="717320" y="40312"/>
                    <a:pt x="717320" y="46091"/>
                  </a:cubicBezTo>
                  <a:close/>
                  <a:moveTo>
                    <a:pt x="762837" y="56571"/>
                  </a:moveTo>
                  <a:lnTo>
                    <a:pt x="770782" y="55361"/>
                  </a:lnTo>
                  <a:cubicBezTo>
                    <a:pt x="771259" y="58574"/>
                    <a:pt x="772508" y="61025"/>
                    <a:pt x="774511" y="62704"/>
                  </a:cubicBezTo>
                  <a:cubicBezTo>
                    <a:pt x="776599" y="64392"/>
                    <a:pt x="779527" y="65240"/>
                    <a:pt x="783303" y="65240"/>
                  </a:cubicBezTo>
                  <a:cubicBezTo>
                    <a:pt x="786994" y="65240"/>
                    <a:pt x="789722" y="64515"/>
                    <a:pt x="791487" y="63067"/>
                  </a:cubicBezTo>
                  <a:cubicBezTo>
                    <a:pt x="793336" y="61541"/>
                    <a:pt x="794261" y="59738"/>
                    <a:pt x="794261" y="57650"/>
                  </a:cubicBezTo>
                  <a:cubicBezTo>
                    <a:pt x="794261" y="55808"/>
                    <a:pt x="793459" y="54359"/>
                    <a:pt x="791849" y="53319"/>
                  </a:cubicBezTo>
                  <a:cubicBezTo>
                    <a:pt x="790724" y="52595"/>
                    <a:pt x="787957" y="51670"/>
                    <a:pt x="783542" y="50545"/>
                  </a:cubicBezTo>
                  <a:cubicBezTo>
                    <a:pt x="777601" y="49019"/>
                    <a:pt x="773471" y="47740"/>
                    <a:pt x="771144" y="46692"/>
                  </a:cubicBezTo>
                  <a:cubicBezTo>
                    <a:pt x="768894" y="45575"/>
                    <a:pt x="767168" y="44049"/>
                    <a:pt x="765966" y="42123"/>
                  </a:cubicBezTo>
                  <a:cubicBezTo>
                    <a:pt x="764763" y="40196"/>
                    <a:pt x="764155" y="38023"/>
                    <a:pt x="764155" y="35619"/>
                  </a:cubicBezTo>
                  <a:cubicBezTo>
                    <a:pt x="764155" y="33531"/>
                    <a:pt x="764640" y="31566"/>
                    <a:pt x="765603" y="29717"/>
                  </a:cubicBezTo>
                  <a:cubicBezTo>
                    <a:pt x="766567" y="27875"/>
                    <a:pt x="767892" y="26349"/>
                    <a:pt x="769579" y="25140"/>
                  </a:cubicBezTo>
                  <a:cubicBezTo>
                    <a:pt x="770859" y="24261"/>
                    <a:pt x="772585" y="23498"/>
                    <a:pt x="774750" y="22859"/>
                  </a:cubicBezTo>
                  <a:cubicBezTo>
                    <a:pt x="776923" y="22212"/>
                    <a:pt x="779289" y="21896"/>
                    <a:pt x="781855" y="21896"/>
                  </a:cubicBezTo>
                  <a:cubicBezTo>
                    <a:pt x="785553" y="21896"/>
                    <a:pt x="788797" y="22458"/>
                    <a:pt x="791610" y="23575"/>
                  </a:cubicBezTo>
                  <a:cubicBezTo>
                    <a:pt x="794499" y="24623"/>
                    <a:pt x="796626" y="26064"/>
                    <a:pt x="797990" y="27914"/>
                  </a:cubicBezTo>
                  <a:cubicBezTo>
                    <a:pt x="799354" y="29755"/>
                    <a:pt x="800279" y="32206"/>
                    <a:pt x="800756" y="35257"/>
                  </a:cubicBezTo>
                  <a:lnTo>
                    <a:pt x="792812" y="36344"/>
                  </a:lnTo>
                  <a:cubicBezTo>
                    <a:pt x="792496" y="33932"/>
                    <a:pt x="791448" y="32044"/>
                    <a:pt x="789683" y="30680"/>
                  </a:cubicBezTo>
                  <a:cubicBezTo>
                    <a:pt x="787996" y="29239"/>
                    <a:pt x="785553" y="28515"/>
                    <a:pt x="782340" y="28515"/>
                  </a:cubicBezTo>
                  <a:cubicBezTo>
                    <a:pt x="778649" y="28515"/>
                    <a:pt x="775998" y="29154"/>
                    <a:pt x="774395" y="30441"/>
                  </a:cubicBezTo>
                  <a:cubicBezTo>
                    <a:pt x="772785" y="31643"/>
                    <a:pt x="771984" y="33092"/>
                    <a:pt x="771984" y="34772"/>
                  </a:cubicBezTo>
                  <a:cubicBezTo>
                    <a:pt x="771984" y="35820"/>
                    <a:pt x="772307" y="36744"/>
                    <a:pt x="772947" y="37546"/>
                  </a:cubicBezTo>
                  <a:cubicBezTo>
                    <a:pt x="773671" y="38424"/>
                    <a:pt x="774711" y="39148"/>
                    <a:pt x="776075" y="39711"/>
                  </a:cubicBezTo>
                  <a:cubicBezTo>
                    <a:pt x="776884" y="40035"/>
                    <a:pt x="779289" y="40713"/>
                    <a:pt x="783303" y="41761"/>
                  </a:cubicBezTo>
                  <a:cubicBezTo>
                    <a:pt x="789082" y="43363"/>
                    <a:pt x="793097" y="44650"/>
                    <a:pt x="795339" y="45613"/>
                  </a:cubicBezTo>
                  <a:cubicBezTo>
                    <a:pt x="797589" y="46577"/>
                    <a:pt x="799354" y="47979"/>
                    <a:pt x="800641" y="49828"/>
                  </a:cubicBezTo>
                  <a:cubicBezTo>
                    <a:pt x="801928" y="51670"/>
                    <a:pt x="802567" y="53997"/>
                    <a:pt x="802567" y="56810"/>
                  </a:cubicBezTo>
                  <a:cubicBezTo>
                    <a:pt x="802567" y="59537"/>
                    <a:pt x="801766" y="62103"/>
                    <a:pt x="800155" y="64515"/>
                  </a:cubicBezTo>
                  <a:cubicBezTo>
                    <a:pt x="798630" y="66842"/>
                    <a:pt x="796387" y="68692"/>
                    <a:pt x="793413" y="70056"/>
                  </a:cubicBezTo>
                  <a:cubicBezTo>
                    <a:pt x="790446" y="71335"/>
                    <a:pt x="787071" y="71982"/>
                    <a:pt x="783303" y="71982"/>
                  </a:cubicBezTo>
                  <a:cubicBezTo>
                    <a:pt x="777039" y="71982"/>
                    <a:pt x="772269" y="70695"/>
                    <a:pt x="768971" y="68129"/>
                  </a:cubicBezTo>
                  <a:cubicBezTo>
                    <a:pt x="765765" y="65478"/>
                    <a:pt x="763716" y="61626"/>
                    <a:pt x="762837" y="56571"/>
                  </a:cubicBezTo>
                  <a:close/>
                </a:path>
              </a:pathLst>
            </a:custGeom>
            <a:solidFill>
              <a:srgbClr val="757575"/>
            </a:solidFill>
            <a:ln w="7703" cap="sq">
              <a:noFill/>
              <a:prstDash val="solid"/>
              <a:miter/>
            </a:ln>
          </p:spPr>
          <p:txBody>
            <a:bodyPr rtlCol="0" anchor="ctr"/>
            <a:lstStyle/>
            <a:p>
              <a:endParaRPr lang="en-US">
                <a:noFill/>
              </a:endParaRPr>
            </a:p>
          </p:txBody>
        </p:sp>
        <p:sp>
          <p:nvSpPr>
            <p:cNvPr id="1231" name="Freeform: Shape 1230">
              <a:extLst>
                <a:ext uri="{FF2B5EF4-FFF2-40B4-BE49-F238E27FC236}">
                  <a16:creationId xmlns:a16="http://schemas.microsoft.com/office/drawing/2014/main" id="{02408D88-D871-40F0-BCA1-BBED6A24C330}"/>
                </a:ext>
              </a:extLst>
            </p:cNvPr>
            <p:cNvSpPr/>
            <p:nvPr/>
          </p:nvSpPr>
          <p:spPr>
            <a:xfrm>
              <a:off x="3279916" y="1613691"/>
              <a:ext cx="994025" cy="77056"/>
            </a:xfrm>
            <a:custGeom>
              <a:avLst/>
              <a:gdLst>
                <a:gd name="connsiteX0" fmla="*/ 4674 w 994024"/>
                <a:gd name="connsiteY0" fmla="*/ 71982 h 77056"/>
                <a:gd name="connsiteX1" fmla="*/ 4674 w 994024"/>
                <a:gd name="connsiteY1" fmla="*/ 5760 h 77056"/>
                <a:gd name="connsiteX2" fmla="*/ 13589 w 994024"/>
                <a:gd name="connsiteY2" fmla="*/ 5760 h 77056"/>
                <a:gd name="connsiteX3" fmla="*/ 48380 w 994024"/>
                <a:gd name="connsiteY3" fmla="*/ 57773 h 77056"/>
                <a:gd name="connsiteX4" fmla="*/ 48380 w 994024"/>
                <a:gd name="connsiteY4" fmla="*/ 5760 h 77056"/>
                <a:gd name="connsiteX5" fmla="*/ 56810 w 994024"/>
                <a:gd name="connsiteY5" fmla="*/ 5760 h 77056"/>
                <a:gd name="connsiteX6" fmla="*/ 56810 w 994024"/>
                <a:gd name="connsiteY6" fmla="*/ 71982 h 77056"/>
                <a:gd name="connsiteX7" fmla="*/ 47779 w 994024"/>
                <a:gd name="connsiteY7" fmla="*/ 71982 h 77056"/>
                <a:gd name="connsiteX8" fmla="*/ 12988 w 994024"/>
                <a:gd name="connsiteY8" fmla="*/ 19969 h 77056"/>
                <a:gd name="connsiteX9" fmla="*/ 12988 w 994024"/>
                <a:gd name="connsiteY9" fmla="*/ 71982 h 77056"/>
                <a:gd name="connsiteX10" fmla="*/ 4674 w 994024"/>
                <a:gd name="connsiteY10" fmla="*/ 71982 h 77056"/>
                <a:gd name="connsiteX11" fmla="*/ 105810 w 994024"/>
                <a:gd name="connsiteY11" fmla="*/ 56571 h 77056"/>
                <a:gd name="connsiteX12" fmla="*/ 114240 w 994024"/>
                <a:gd name="connsiteY12" fmla="*/ 57534 h 77056"/>
                <a:gd name="connsiteX13" fmla="*/ 106896 w 994024"/>
                <a:gd name="connsiteY13" fmla="*/ 68969 h 77056"/>
                <a:gd name="connsiteX14" fmla="*/ 93173 w 994024"/>
                <a:gd name="connsiteY14" fmla="*/ 73061 h 77056"/>
                <a:gd name="connsiteX15" fmla="*/ 76436 w 994024"/>
                <a:gd name="connsiteY15" fmla="*/ 66565 h 77056"/>
                <a:gd name="connsiteX16" fmla="*/ 70295 w 994024"/>
                <a:gd name="connsiteY16" fmla="*/ 48380 h 77056"/>
                <a:gd name="connsiteX17" fmla="*/ 76559 w 994024"/>
                <a:gd name="connsiteY17" fmla="*/ 29717 h 77056"/>
                <a:gd name="connsiteX18" fmla="*/ 92687 w 994024"/>
                <a:gd name="connsiteY18" fmla="*/ 22974 h 77056"/>
                <a:gd name="connsiteX19" fmla="*/ 108345 w 994024"/>
                <a:gd name="connsiteY19" fmla="*/ 29478 h 77056"/>
                <a:gd name="connsiteX20" fmla="*/ 114479 w 994024"/>
                <a:gd name="connsiteY20" fmla="*/ 47902 h 77056"/>
                <a:gd name="connsiteX21" fmla="*/ 114479 w 994024"/>
                <a:gd name="connsiteY21" fmla="*/ 50067 h 77056"/>
                <a:gd name="connsiteX22" fmla="*/ 78725 w 994024"/>
                <a:gd name="connsiteY22" fmla="*/ 50067 h 77056"/>
                <a:gd name="connsiteX23" fmla="*/ 83178 w 994024"/>
                <a:gd name="connsiteY23" fmla="*/ 62227 h 77056"/>
                <a:gd name="connsiteX24" fmla="*/ 93173 w 994024"/>
                <a:gd name="connsiteY24" fmla="*/ 66318 h 77056"/>
                <a:gd name="connsiteX25" fmla="*/ 100755 w 994024"/>
                <a:gd name="connsiteY25" fmla="*/ 64030 h 77056"/>
                <a:gd name="connsiteX26" fmla="*/ 105810 w 994024"/>
                <a:gd name="connsiteY26" fmla="*/ 56571 h 77056"/>
                <a:gd name="connsiteX27" fmla="*/ 79202 w 994024"/>
                <a:gd name="connsiteY27" fmla="*/ 43448 h 77056"/>
                <a:gd name="connsiteX28" fmla="*/ 105933 w 994024"/>
                <a:gd name="connsiteY28" fmla="*/ 43448 h 77056"/>
                <a:gd name="connsiteX29" fmla="*/ 102920 w 994024"/>
                <a:gd name="connsiteY29" fmla="*/ 34294 h 77056"/>
                <a:gd name="connsiteX30" fmla="*/ 92810 w 994024"/>
                <a:gd name="connsiteY30" fmla="*/ 29601 h 77056"/>
                <a:gd name="connsiteX31" fmla="*/ 83302 w 994024"/>
                <a:gd name="connsiteY31" fmla="*/ 33331 h 77056"/>
                <a:gd name="connsiteX32" fmla="*/ 79202 w 994024"/>
                <a:gd name="connsiteY32" fmla="*/ 43448 h 77056"/>
                <a:gd name="connsiteX33" fmla="*/ 144700 w 994024"/>
                <a:gd name="connsiteY33" fmla="*/ 64754 h 77056"/>
                <a:gd name="connsiteX34" fmla="*/ 145910 w 994024"/>
                <a:gd name="connsiteY34" fmla="*/ 71859 h 77056"/>
                <a:gd name="connsiteX35" fmla="*/ 139768 w 994024"/>
                <a:gd name="connsiteY35" fmla="*/ 72583 h 77056"/>
                <a:gd name="connsiteX36" fmla="*/ 132903 w 994024"/>
                <a:gd name="connsiteY36" fmla="*/ 71258 h 77056"/>
                <a:gd name="connsiteX37" fmla="*/ 129412 w 994024"/>
                <a:gd name="connsiteY37" fmla="*/ 67528 h 77056"/>
                <a:gd name="connsiteX38" fmla="*/ 128449 w 994024"/>
                <a:gd name="connsiteY38" fmla="*/ 57896 h 77056"/>
                <a:gd name="connsiteX39" fmla="*/ 128449 w 994024"/>
                <a:gd name="connsiteY39" fmla="*/ 30318 h 77056"/>
                <a:gd name="connsiteX40" fmla="*/ 122546 w 994024"/>
                <a:gd name="connsiteY40" fmla="*/ 30318 h 77056"/>
                <a:gd name="connsiteX41" fmla="*/ 122546 w 994024"/>
                <a:gd name="connsiteY41" fmla="*/ 24061 h 77056"/>
                <a:gd name="connsiteX42" fmla="*/ 128449 w 994024"/>
                <a:gd name="connsiteY42" fmla="*/ 24061 h 77056"/>
                <a:gd name="connsiteX43" fmla="*/ 128449 w 994024"/>
                <a:gd name="connsiteY43" fmla="*/ 12140 h 77056"/>
                <a:gd name="connsiteX44" fmla="*/ 136517 w 994024"/>
                <a:gd name="connsiteY44" fmla="*/ 7324 h 77056"/>
                <a:gd name="connsiteX45" fmla="*/ 136517 w 994024"/>
                <a:gd name="connsiteY45" fmla="*/ 24061 h 77056"/>
                <a:gd name="connsiteX46" fmla="*/ 144700 w 994024"/>
                <a:gd name="connsiteY46" fmla="*/ 24061 h 77056"/>
                <a:gd name="connsiteX47" fmla="*/ 144700 w 994024"/>
                <a:gd name="connsiteY47" fmla="*/ 30318 h 77056"/>
                <a:gd name="connsiteX48" fmla="*/ 136517 w 994024"/>
                <a:gd name="connsiteY48" fmla="*/ 30318 h 77056"/>
                <a:gd name="connsiteX49" fmla="*/ 136517 w 994024"/>
                <a:gd name="connsiteY49" fmla="*/ 58374 h 77056"/>
                <a:gd name="connsiteX50" fmla="*/ 136879 w 994024"/>
                <a:gd name="connsiteY50" fmla="*/ 62828 h 77056"/>
                <a:gd name="connsiteX51" fmla="*/ 138320 w 994024"/>
                <a:gd name="connsiteY51" fmla="*/ 64392 h 77056"/>
                <a:gd name="connsiteX52" fmla="*/ 141094 w 994024"/>
                <a:gd name="connsiteY52" fmla="*/ 64993 h 77056"/>
                <a:gd name="connsiteX53" fmla="*/ 144700 w 994024"/>
                <a:gd name="connsiteY53" fmla="*/ 64754 h 77056"/>
                <a:gd name="connsiteX54" fmla="*/ 152043 w 994024"/>
                <a:gd name="connsiteY54" fmla="*/ 71982 h 77056"/>
                <a:gd name="connsiteX55" fmla="*/ 152043 w 994024"/>
                <a:gd name="connsiteY55" fmla="*/ 30318 h 77056"/>
                <a:gd name="connsiteX56" fmla="*/ 144823 w 994024"/>
                <a:gd name="connsiteY56" fmla="*/ 30318 h 77056"/>
                <a:gd name="connsiteX57" fmla="*/ 144823 w 994024"/>
                <a:gd name="connsiteY57" fmla="*/ 24061 h 77056"/>
                <a:gd name="connsiteX58" fmla="*/ 152043 w 994024"/>
                <a:gd name="connsiteY58" fmla="*/ 24061 h 77056"/>
                <a:gd name="connsiteX59" fmla="*/ 152043 w 994024"/>
                <a:gd name="connsiteY59" fmla="*/ 18883 h 77056"/>
                <a:gd name="connsiteX60" fmla="*/ 152891 w 994024"/>
                <a:gd name="connsiteY60" fmla="*/ 11778 h 77056"/>
                <a:gd name="connsiteX61" fmla="*/ 156983 w 994024"/>
                <a:gd name="connsiteY61" fmla="*/ 6600 h 77056"/>
                <a:gd name="connsiteX62" fmla="*/ 165290 w 994024"/>
                <a:gd name="connsiteY62" fmla="*/ 4674 h 77056"/>
                <a:gd name="connsiteX63" fmla="*/ 172880 w 994024"/>
                <a:gd name="connsiteY63" fmla="*/ 5521 h 77056"/>
                <a:gd name="connsiteX64" fmla="*/ 171670 w 994024"/>
                <a:gd name="connsiteY64" fmla="*/ 12502 h 77056"/>
                <a:gd name="connsiteX65" fmla="*/ 166854 w 994024"/>
                <a:gd name="connsiteY65" fmla="*/ 12140 h 77056"/>
                <a:gd name="connsiteX66" fmla="*/ 161560 w 994024"/>
                <a:gd name="connsiteY66" fmla="*/ 13704 h 77056"/>
                <a:gd name="connsiteX67" fmla="*/ 160111 w 994024"/>
                <a:gd name="connsiteY67" fmla="*/ 19607 h 77056"/>
                <a:gd name="connsiteX68" fmla="*/ 160111 w 994024"/>
                <a:gd name="connsiteY68" fmla="*/ 24061 h 77056"/>
                <a:gd name="connsiteX69" fmla="*/ 169504 w 994024"/>
                <a:gd name="connsiteY69" fmla="*/ 24061 h 77056"/>
                <a:gd name="connsiteX70" fmla="*/ 169504 w 994024"/>
                <a:gd name="connsiteY70" fmla="*/ 30318 h 77056"/>
                <a:gd name="connsiteX71" fmla="*/ 160111 w 994024"/>
                <a:gd name="connsiteY71" fmla="*/ 30318 h 77056"/>
                <a:gd name="connsiteX72" fmla="*/ 160111 w 994024"/>
                <a:gd name="connsiteY72" fmla="*/ 71982 h 77056"/>
                <a:gd name="connsiteX73" fmla="*/ 152043 w 994024"/>
                <a:gd name="connsiteY73" fmla="*/ 71982 h 77056"/>
                <a:gd name="connsiteX74" fmla="*/ 172995 w 994024"/>
                <a:gd name="connsiteY74" fmla="*/ 71982 h 77056"/>
                <a:gd name="connsiteX75" fmla="*/ 172995 w 994024"/>
                <a:gd name="connsiteY75" fmla="*/ 5760 h 77056"/>
                <a:gd name="connsiteX76" fmla="*/ 181186 w 994024"/>
                <a:gd name="connsiteY76" fmla="*/ 5760 h 77056"/>
                <a:gd name="connsiteX77" fmla="*/ 181186 w 994024"/>
                <a:gd name="connsiteY77" fmla="*/ 71982 h 77056"/>
                <a:gd name="connsiteX78" fmla="*/ 172995 w 994024"/>
                <a:gd name="connsiteY78" fmla="*/ 71982 h 77056"/>
                <a:gd name="connsiteX79" fmla="*/ 193346 w 994024"/>
                <a:gd name="connsiteY79" fmla="*/ 48018 h 77056"/>
                <a:gd name="connsiteX80" fmla="*/ 200689 w 994024"/>
                <a:gd name="connsiteY80" fmla="*/ 28276 h 77056"/>
                <a:gd name="connsiteX81" fmla="*/ 215738 w 994024"/>
                <a:gd name="connsiteY81" fmla="*/ 22974 h 77056"/>
                <a:gd name="connsiteX82" fmla="*/ 231874 w 994024"/>
                <a:gd name="connsiteY82" fmla="*/ 29478 h 77056"/>
                <a:gd name="connsiteX83" fmla="*/ 238254 w 994024"/>
                <a:gd name="connsiteY83" fmla="*/ 47301 h 77056"/>
                <a:gd name="connsiteX84" fmla="*/ 235488 w 994024"/>
                <a:gd name="connsiteY84" fmla="*/ 61865 h 77056"/>
                <a:gd name="connsiteX85" fmla="*/ 227297 w 994024"/>
                <a:gd name="connsiteY85" fmla="*/ 70171 h 77056"/>
                <a:gd name="connsiteX86" fmla="*/ 215738 w 994024"/>
                <a:gd name="connsiteY86" fmla="*/ 73061 h 77056"/>
                <a:gd name="connsiteX87" fmla="*/ 199487 w 994024"/>
                <a:gd name="connsiteY87" fmla="*/ 66681 h 77056"/>
                <a:gd name="connsiteX88" fmla="*/ 193346 w 994024"/>
                <a:gd name="connsiteY88" fmla="*/ 48018 h 77056"/>
                <a:gd name="connsiteX89" fmla="*/ 201652 w 994024"/>
                <a:gd name="connsiteY89" fmla="*/ 48018 h 77056"/>
                <a:gd name="connsiteX90" fmla="*/ 205628 w 994024"/>
                <a:gd name="connsiteY90" fmla="*/ 61749 h 77056"/>
                <a:gd name="connsiteX91" fmla="*/ 215738 w 994024"/>
                <a:gd name="connsiteY91" fmla="*/ 66318 h 77056"/>
                <a:gd name="connsiteX92" fmla="*/ 225856 w 994024"/>
                <a:gd name="connsiteY92" fmla="*/ 61749 h 77056"/>
                <a:gd name="connsiteX93" fmla="*/ 229824 w 994024"/>
                <a:gd name="connsiteY93" fmla="*/ 47779 h 77056"/>
                <a:gd name="connsiteX94" fmla="*/ 225732 w 994024"/>
                <a:gd name="connsiteY94" fmla="*/ 34294 h 77056"/>
                <a:gd name="connsiteX95" fmla="*/ 215738 w 994024"/>
                <a:gd name="connsiteY95" fmla="*/ 29717 h 77056"/>
                <a:gd name="connsiteX96" fmla="*/ 205628 w 994024"/>
                <a:gd name="connsiteY96" fmla="*/ 34294 h 77056"/>
                <a:gd name="connsiteX97" fmla="*/ 201652 w 994024"/>
                <a:gd name="connsiteY97" fmla="*/ 48018 h 77056"/>
                <a:gd name="connsiteX98" fmla="*/ 259082 w 994024"/>
                <a:gd name="connsiteY98" fmla="*/ 71982 h 77056"/>
                <a:gd name="connsiteX99" fmla="*/ 244395 w 994024"/>
                <a:gd name="connsiteY99" fmla="*/ 24061 h 77056"/>
                <a:gd name="connsiteX100" fmla="*/ 252825 w 994024"/>
                <a:gd name="connsiteY100" fmla="*/ 24061 h 77056"/>
                <a:gd name="connsiteX101" fmla="*/ 260408 w 994024"/>
                <a:gd name="connsiteY101" fmla="*/ 51755 h 77056"/>
                <a:gd name="connsiteX102" fmla="*/ 263297 w 994024"/>
                <a:gd name="connsiteY102" fmla="*/ 61988 h 77056"/>
                <a:gd name="connsiteX103" fmla="*/ 265825 w 994024"/>
                <a:gd name="connsiteY103" fmla="*/ 52117 h 77056"/>
                <a:gd name="connsiteX104" fmla="*/ 273407 w 994024"/>
                <a:gd name="connsiteY104" fmla="*/ 24061 h 77056"/>
                <a:gd name="connsiteX105" fmla="*/ 281721 w 994024"/>
                <a:gd name="connsiteY105" fmla="*/ 24061 h 77056"/>
                <a:gd name="connsiteX106" fmla="*/ 288942 w 994024"/>
                <a:gd name="connsiteY106" fmla="*/ 51870 h 77056"/>
                <a:gd name="connsiteX107" fmla="*/ 291353 w 994024"/>
                <a:gd name="connsiteY107" fmla="*/ 61025 h 77056"/>
                <a:gd name="connsiteX108" fmla="*/ 294120 w 994024"/>
                <a:gd name="connsiteY108" fmla="*/ 51755 h 77056"/>
                <a:gd name="connsiteX109" fmla="*/ 302303 w 994024"/>
                <a:gd name="connsiteY109" fmla="*/ 24061 h 77056"/>
                <a:gd name="connsiteX110" fmla="*/ 310255 w 994024"/>
                <a:gd name="connsiteY110" fmla="*/ 24061 h 77056"/>
                <a:gd name="connsiteX111" fmla="*/ 295206 w 994024"/>
                <a:gd name="connsiteY111" fmla="*/ 71982 h 77056"/>
                <a:gd name="connsiteX112" fmla="*/ 286776 w 994024"/>
                <a:gd name="connsiteY112" fmla="*/ 71982 h 77056"/>
                <a:gd name="connsiteX113" fmla="*/ 279186 w 994024"/>
                <a:gd name="connsiteY113" fmla="*/ 43202 h 77056"/>
                <a:gd name="connsiteX114" fmla="*/ 277260 w 994024"/>
                <a:gd name="connsiteY114" fmla="*/ 35134 h 77056"/>
                <a:gd name="connsiteX115" fmla="*/ 267628 w 994024"/>
                <a:gd name="connsiteY115" fmla="*/ 71982 h 77056"/>
                <a:gd name="connsiteX116" fmla="*/ 259082 w 994024"/>
                <a:gd name="connsiteY116" fmla="*/ 71982 h 77056"/>
                <a:gd name="connsiteX117" fmla="*/ 313507 w 994024"/>
                <a:gd name="connsiteY117" fmla="*/ 73061 h 77056"/>
                <a:gd name="connsiteX118" fmla="*/ 332648 w 994024"/>
                <a:gd name="connsiteY118" fmla="*/ 4674 h 77056"/>
                <a:gd name="connsiteX119" fmla="*/ 339151 w 994024"/>
                <a:gd name="connsiteY119" fmla="*/ 4674 h 77056"/>
                <a:gd name="connsiteX120" fmla="*/ 320003 w 994024"/>
                <a:gd name="connsiteY120" fmla="*/ 73061 h 77056"/>
                <a:gd name="connsiteX121" fmla="*/ 313507 w 994024"/>
                <a:gd name="connsiteY121" fmla="*/ 73061 h 77056"/>
                <a:gd name="connsiteX122" fmla="*/ 343967 w 994024"/>
                <a:gd name="connsiteY122" fmla="*/ 71982 h 77056"/>
                <a:gd name="connsiteX123" fmla="*/ 343967 w 994024"/>
                <a:gd name="connsiteY123" fmla="*/ 5760 h 77056"/>
                <a:gd name="connsiteX124" fmla="*/ 391765 w 994024"/>
                <a:gd name="connsiteY124" fmla="*/ 5760 h 77056"/>
                <a:gd name="connsiteX125" fmla="*/ 391765 w 994024"/>
                <a:gd name="connsiteY125" fmla="*/ 13589 h 77056"/>
                <a:gd name="connsiteX126" fmla="*/ 352752 w 994024"/>
                <a:gd name="connsiteY126" fmla="*/ 13589 h 77056"/>
                <a:gd name="connsiteX127" fmla="*/ 352752 w 994024"/>
                <a:gd name="connsiteY127" fmla="*/ 33816 h 77056"/>
                <a:gd name="connsiteX128" fmla="*/ 389354 w 994024"/>
                <a:gd name="connsiteY128" fmla="*/ 33816 h 77056"/>
                <a:gd name="connsiteX129" fmla="*/ 389354 w 994024"/>
                <a:gd name="connsiteY129" fmla="*/ 41637 h 77056"/>
                <a:gd name="connsiteX130" fmla="*/ 352752 w 994024"/>
                <a:gd name="connsiteY130" fmla="*/ 41637 h 77056"/>
                <a:gd name="connsiteX131" fmla="*/ 352752 w 994024"/>
                <a:gd name="connsiteY131" fmla="*/ 64153 h 77056"/>
                <a:gd name="connsiteX132" fmla="*/ 393330 w 994024"/>
                <a:gd name="connsiteY132" fmla="*/ 64153 h 77056"/>
                <a:gd name="connsiteX133" fmla="*/ 393330 w 994024"/>
                <a:gd name="connsiteY133" fmla="*/ 71982 h 77056"/>
                <a:gd name="connsiteX134" fmla="*/ 343967 w 994024"/>
                <a:gd name="connsiteY134" fmla="*/ 71982 h 77056"/>
                <a:gd name="connsiteX135" fmla="*/ 404402 w 994024"/>
                <a:gd name="connsiteY135" fmla="*/ 71982 h 77056"/>
                <a:gd name="connsiteX136" fmla="*/ 404402 w 994024"/>
                <a:gd name="connsiteY136" fmla="*/ 24061 h 77056"/>
                <a:gd name="connsiteX137" fmla="*/ 411630 w 994024"/>
                <a:gd name="connsiteY137" fmla="*/ 24061 h 77056"/>
                <a:gd name="connsiteX138" fmla="*/ 411630 w 994024"/>
                <a:gd name="connsiteY138" fmla="*/ 30803 h 77056"/>
                <a:gd name="connsiteX139" fmla="*/ 426918 w 994024"/>
                <a:gd name="connsiteY139" fmla="*/ 22974 h 77056"/>
                <a:gd name="connsiteX140" fmla="*/ 434871 w 994024"/>
                <a:gd name="connsiteY140" fmla="*/ 24539 h 77056"/>
                <a:gd name="connsiteX141" fmla="*/ 440403 w 994024"/>
                <a:gd name="connsiteY141" fmla="*/ 28638 h 77056"/>
                <a:gd name="connsiteX142" fmla="*/ 442931 w 994024"/>
                <a:gd name="connsiteY142" fmla="*/ 34533 h 77056"/>
                <a:gd name="connsiteX143" fmla="*/ 443293 w 994024"/>
                <a:gd name="connsiteY143" fmla="*/ 42485 h 77056"/>
                <a:gd name="connsiteX144" fmla="*/ 443293 w 994024"/>
                <a:gd name="connsiteY144" fmla="*/ 71982 h 77056"/>
                <a:gd name="connsiteX145" fmla="*/ 435225 w 994024"/>
                <a:gd name="connsiteY145" fmla="*/ 71982 h 77056"/>
                <a:gd name="connsiteX146" fmla="*/ 435225 w 994024"/>
                <a:gd name="connsiteY146" fmla="*/ 42839 h 77056"/>
                <a:gd name="connsiteX147" fmla="*/ 434262 w 994024"/>
                <a:gd name="connsiteY147" fmla="*/ 35380 h 77056"/>
                <a:gd name="connsiteX148" fmla="*/ 430894 w 994024"/>
                <a:gd name="connsiteY148" fmla="*/ 31528 h 77056"/>
                <a:gd name="connsiteX149" fmla="*/ 425239 w 994024"/>
                <a:gd name="connsiteY149" fmla="*/ 29963 h 77056"/>
                <a:gd name="connsiteX150" fmla="*/ 416207 w 994024"/>
                <a:gd name="connsiteY150" fmla="*/ 33331 h 77056"/>
                <a:gd name="connsiteX151" fmla="*/ 412470 w 994024"/>
                <a:gd name="connsiteY151" fmla="*/ 45729 h 77056"/>
                <a:gd name="connsiteX152" fmla="*/ 412470 w 994024"/>
                <a:gd name="connsiteY152" fmla="*/ 71982 h 77056"/>
                <a:gd name="connsiteX153" fmla="*/ 404402 w 994024"/>
                <a:gd name="connsiteY153" fmla="*/ 71982 h 77056"/>
                <a:gd name="connsiteX154" fmla="*/ 489650 w 994024"/>
                <a:gd name="connsiteY154" fmla="*/ 54398 h 77056"/>
                <a:gd name="connsiteX155" fmla="*/ 497594 w 994024"/>
                <a:gd name="connsiteY155" fmla="*/ 55484 h 77056"/>
                <a:gd name="connsiteX156" fmla="*/ 490852 w 994024"/>
                <a:gd name="connsiteY156" fmla="*/ 68368 h 77056"/>
                <a:gd name="connsiteX157" fmla="*/ 477606 w 994024"/>
                <a:gd name="connsiteY157" fmla="*/ 73061 h 77056"/>
                <a:gd name="connsiteX158" fmla="*/ 461717 w 994024"/>
                <a:gd name="connsiteY158" fmla="*/ 66681 h 77056"/>
                <a:gd name="connsiteX159" fmla="*/ 455814 w 994024"/>
                <a:gd name="connsiteY159" fmla="*/ 48141 h 77056"/>
                <a:gd name="connsiteX160" fmla="*/ 458342 w 994024"/>
                <a:gd name="connsiteY160" fmla="*/ 34656 h 77056"/>
                <a:gd name="connsiteX161" fmla="*/ 466171 w 994024"/>
                <a:gd name="connsiteY161" fmla="*/ 25864 h 77056"/>
                <a:gd name="connsiteX162" fmla="*/ 477729 w 994024"/>
                <a:gd name="connsiteY162" fmla="*/ 22974 h 77056"/>
                <a:gd name="connsiteX163" fmla="*/ 490374 w 994024"/>
                <a:gd name="connsiteY163" fmla="*/ 26950 h 77056"/>
                <a:gd name="connsiteX164" fmla="*/ 496870 w 994024"/>
                <a:gd name="connsiteY164" fmla="*/ 38147 h 77056"/>
                <a:gd name="connsiteX165" fmla="*/ 488925 w 994024"/>
                <a:gd name="connsiteY165" fmla="*/ 39349 h 77056"/>
                <a:gd name="connsiteX166" fmla="*/ 484957 w 994024"/>
                <a:gd name="connsiteY166" fmla="*/ 32129 h 77056"/>
                <a:gd name="connsiteX167" fmla="*/ 477968 w 994024"/>
                <a:gd name="connsiteY167" fmla="*/ 29601 h 77056"/>
                <a:gd name="connsiteX168" fmla="*/ 467974 w 994024"/>
                <a:gd name="connsiteY168" fmla="*/ 34055 h 77056"/>
                <a:gd name="connsiteX169" fmla="*/ 464121 w 994024"/>
                <a:gd name="connsiteY169" fmla="*/ 47902 h 77056"/>
                <a:gd name="connsiteX170" fmla="*/ 467858 w 994024"/>
                <a:gd name="connsiteY170" fmla="*/ 61988 h 77056"/>
                <a:gd name="connsiteX171" fmla="*/ 477490 w 994024"/>
                <a:gd name="connsiteY171" fmla="*/ 66318 h 77056"/>
                <a:gd name="connsiteX172" fmla="*/ 485435 w 994024"/>
                <a:gd name="connsiteY172" fmla="*/ 63429 h 77056"/>
                <a:gd name="connsiteX173" fmla="*/ 489650 w 994024"/>
                <a:gd name="connsiteY173" fmla="*/ 54398 h 77056"/>
                <a:gd name="connsiteX174" fmla="*/ 504337 w 994024"/>
                <a:gd name="connsiteY174" fmla="*/ 71982 h 77056"/>
                <a:gd name="connsiteX175" fmla="*/ 504337 w 994024"/>
                <a:gd name="connsiteY175" fmla="*/ 5760 h 77056"/>
                <a:gd name="connsiteX176" fmla="*/ 512528 w 994024"/>
                <a:gd name="connsiteY176" fmla="*/ 5760 h 77056"/>
                <a:gd name="connsiteX177" fmla="*/ 512528 w 994024"/>
                <a:gd name="connsiteY177" fmla="*/ 71982 h 77056"/>
                <a:gd name="connsiteX178" fmla="*/ 504337 w 994024"/>
                <a:gd name="connsiteY178" fmla="*/ 71982 h 77056"/>
                <a:gd name="connsiteX179" fmla="*/ 559000 w 994024"/>
                <a:gd name="connsiteY179" fmla="*/ 66080 h 77056"/>
                <a:gd name="connsiteX180" fmla="*/ 550208 w 994024"/>
                <a:gd name="connsiteY180" fmla="*/ 71497 h 77056"/>
                <a:gd name="connsiteX181" fmla="*/ 541301 w 994024"/>
                <a:gd name="connsiteY181" fmla="*/ 73061 h 77056"/>
                <a:gd name="connsiteX182" fmla="*/ 529141 w 994024"/>
                <a:gd name="connsiteY182" fmla="*/ 69208 h 77056"/>
                <a:gd name="connsiteX183" fmla="*/ 524926 w 994024"/>
                <a:gd name="connsiteY183" fmla="*/ 59337 h 77056"/>
                <a:gd name="connsiteX184" fmla="*/ 526490 w 994024"/>
                <a:gd name="connsiteY184" fmla="*/ 52957 h 77056"/>
                <a:gd name="connsiteX185" fmla="*/ 530705 w 994024"/>
                <a:gd name="connsiteY185" fmla="*/ 48264 h 77056"/>
                <a:gd name="connsiteX186" fmla="*/ 536608 w 994024"/>
                <a:gd name="connsiteY186" fmla="*/ 45614 h 77056"/>
                <a:gd name="connsiteX187" fmla="*/ 543828 w 994024"/>
                <a:gd name="connsiteY187" fmla="*/ 44288 h 77056"/>
                <a:gd name="connsiteX188" fmla="*/ 558276 w 994024"/>
                <a:gd name="connsiteY188" fmla="*/ 41522 h 77056"/>
                <a:gd name="connsiteX189" fmla="*/ 558276 w 994024"/>
                <a:gd name="connsiteY189" fmla="*/ 39472 h 77056"/>
                <a:gd name="connsiteX190" fmla="*/ 555988 w 994024"/>
                <a:gd name="connsiteY190" fmla="*/ 32367 h 77056"/>
                <a:gd name="connsiteX191" fmla="*/ 546718 w 994024"/>
                <a:gd name="connsiteY191" fmla="*/ 29717 h 77056"/>
                <a:gd name="connsiteX192" fmla="*/ 538288 w 994024"/>
                <a:gd name="connsiteY192" fmla="*/ 31766 h 77056"/>
                <a:gd name="connsiteX193" fmla="*/ 534196 w 994024"/>
                <a:gd name="connsiteY193" fmla="*/ 38748 h 77056"/>
                <a:gd name="connsiteX194" fmla="*/ 526251 w 994024"/>
                <a:gd name="connsiteY194" fmla="*/ 37669 h 77056"/>
                <a:gd name="connsiteX195" fmla="*/ 529865 w 994024"/>
                <a:gd name="connsiteY195" fmla="*/ 29478 h 77056"/>
                <a:gd name="connsiteX196" fmla="*/ 537086 w 994024"/>
                <a:gd name="connsiteY196" fmla="*/ 24662 h 77056"/>
                <a:gd name="connsiteX197" fmla="*/ 547920 w 994024"/>
                <a:gd name="connsiteY197" fmla="*/ 22974 h 77056"/>
                <a:gd name="connsiteX198" fmla="*/ 557914 w 994024"/>
                <a:gd name="connsiteY198" fmla="*/ 24423 h 77056"/>
                <a:gd name="connsiteX199" fmla="*/ 563577 w 994024"/>
                <a:gd name="connsiteY199" fmla="*/ 28037 h 77056"/>
                <a:gd name="connsiteX200" fmla="*/ 566105 w 994024"/>
                <a:gd name="connsiteY200" fmla="*/ 33570 h 77056"/>
                <a:gd name="connsiteX201" fmla="*/ 566467 w 994024"/>
                <a:gd name="connsiteY201" fmla="*/ 41036 h 77056"/>
                <a:gd name="connsiteX202" fmla="*/ 566467 w 994024"/>
                <a:gd name="connsiteY202" fmla="*/ 51870 h 77056"/>
                <a:gd name="connsiteX203" fmla="*/ 566945 w 994024"/>
                <a:gd name="connsiteY203" fmla="*/ 66203 h 77056"/>
                <a:gd name="connsiteX204" fmla="*/ 569110 w 994024"/>
                <a:gd name="connsiteY204" fmla="*/ 71982 h 77056"/>
                <a:gd name="connsiteX205" fmla="*/ 560565 w 994024"/>
                <a:gd name="connsiteY205" fmla="*/ 71982 h 77056"/>
                <a:gd name="connsiteX206" fmla="*/ 559000 w 994024"/>
                <a:gd name="connsiteY206" fmla="*/ 66080 h 77056"/>
                <a:gd name="connsiteX207" fmla="*/ 558276 w 994024"/>
                <a:gd name="connsiteY207" fmla="*/ 47902 h 77056"/>
                <a:gd name="connsiteX208" fmla="*/ 545030 w 994024"/>
                <a:gd name="connsiteY208" fmla="*/ 51030 h 77056"/>
                <a:gd name="connsiteX209" fmla="*/ 537933 w 994024"/>
                <a:gd name="connsiteY209" fmla="*/ 52718 h 77056"/>
                <a:gd name="connsiteX210" fmla="*/ 534681 w 994024"/>
                <a:gd name="connsiteY210" fmla="*/ 55246 h 77056"/>
                <a:gd name="connsiteX211" fmla="*/ 533595 w 994024"/>
                <a:gd name="connsiteY211" fmla="*/ 59098 h 77056"/>
                <a:gd name="connsiteX212" fmla="*/ 536007 w 994024"/>
                <a:gd name="connsiteY212" fmla="*/ 64515 h 77056"/>
                <a:gd name="connsiteX213" fmla="*/ 543227 w 994024"/>
                <a:gd name="connsiteY213" fmla="*/ 66681 h 77056"/>
                <a:gd name="connsiteX214" fmla="*/ 551534 w 994024"/>
                <a:gd name="connsiteY214" fmla="*/ 64639 h 77056"/>
                <a:gd name="connsiteX215" fmla="*/ 556951 w 994024"/>
                <a:gd name="connsiteY215" fmla="*/ 58975 h 77056"/>
                <a:gd name="connsiteX216" fmla="*/ 558276 w 994024"/>
                <a:gd name="connsiteY216" fmla="*/ 50907 h 77056"/>
                <a:gd name="connsiteX217" fmla="*/ 558276 w 994024"/>
                <a:gd name="connsiteY217" fmla="*/ 47902 h 77056"/>
                <a:gd name="connsiteX218" fmla="*/ 594878 w 994024"/>
                <a:gd name="connsiteY218" fmla="*/ 71982 h 77056"/>
                <a:gd name="connsiteX219" fmla="*/ 576700 w 994024"/>
                <a:gd name="connsiteY219" fmla="*/ 24061 h 77056"/>
                <a:gd name="connsiteX220" fmla="*/ 585246 w 994024"/>
                <a:gd name="connsiteY220" fmla="*/ 24061 h 77056"/>
                <a:gd name="connsiteX221" fmla="*/ 595602 w 994024"/>
                <a:gd name="connsiteY221" fmla="*/ 52718 h 77056"/>
                <a:gd name="connsiteX222" fmla="*/ 598615 w 994024"/>
                <a:gd name="connsiteY222" fmla="*/ 62350 h 77056"/>
                <a:gd name="connsiteX223" fmla="*/ 601620 w 994024"/>
                <a:gd name="connsiteY223" fmla="*/ 53319 h 77056"/>
                <a:gd name="connsiteX224" fmla="*/ 612339 w 994024"/>
                <a:gd name="connsiteY224" fmla="*/ 24061 h 77056"/>
                <a:gd name="connsiteX225" fmla="*/ 620645 w 994024"/>
                <a:gd name="connsiteY225" fmla="*/ 24061 h 77056"/>
                <a:gd name="connsiteX226" fmla="*/ 602468 w 994024"/>
                <a:gd name="connsiteY226" fmla="*/ 71982 h 77056"/>
                <a:gd name="connsiteX227" fmla="*/ 594878 w 994024"/>
                <a:gd name="connsiteY227" fmla="*/ 71982 h 77056"/>
                <a:gd name="connsiteX228" fmla="*/ 660614 w 994024"/>
                <a:gd name="connsiteY228" fmla="*/ 56571 h 77056"/>
                <a:gd name="connsiteX229" fmla="*/ 669044 w 994024"/>
                <a:gd name="connsiteY229" fmla="*/ 57534 h 77056"/>
                <a:gd name="connsiteX230" fmla="*/ 661701 w 994024"/>
                <a:gd name="connsiteY230" fmla="*/ 68969 h 77056"/>
                <a:gd name="connsiteX231" fmla="*/ 647977 w 994024"/>
                <a:gd name="connsiteY231" fmla="*/ 73061 h 77056"/>
                <a:gd name="connsiteX232" fmla="*/ 631241 w 994024"/>
                <a:gd name="connsiteY232" fmla="*/ 66565 h 77056"/>
                <a:gd name="connsiteX233" fmla="*/ 625099 w 994024"/>
                <a:gd name="connsiteY233" fmla="*/ 48380 h 77056"/>
                <a:gd name="connsiteX234" fmla="*/ 631364 w 994024"/>
                <a:gd name="connsiteY234" fmla="*/ 29717 h 77056"/>
                <a:gd name="connsiteX235" fmla="*/ 647492 w 994024"/>
                <a:gd name="connsiteY235" fmla="*/ 22974 h 77056"/>
                <a:gd name="connsiteX236" fmla="*/ 663150 w 994024"/>
                <a:gd name="connsiteY236" fmla="*/ 29478 h 77056"/>
                <a:gd name="connsiteX237" fmla="*/ 669283 w 994024"/>
                <a:gd name="connsiteY237" fmla="*/ 47902 h 77056"/>
                <a:gd name="connsiteX238" fmla="*/ 669283 w 994024"/>
                <a:gd name="connsiteY238" fmla="*/ 50067 h 77056"/>
                <a:gd name="connsiteX239" fmla="*/ 633529 w 994024"/>
                <a:gd name="connsiteY239" fmla="*/ 50067 h 77056"/>
                <a:gd name="connsiteX240" fmla="*/ 637983 w 994024"/>
                <a:gd name="connsiteY240" fmla="*/ 62227 h 77056"/>
                <a:gd name="connsiteX241" fmla="*/ 647977 w 994024"/>
                <a:gd name="connsiteY241" fmla="*/ 66318 h 77056"/>
                <a:gd name="connsiteX242" fmla="*/ 655560 w 994024"/>
                <a:gd name="connsiteY242" fmla="*/ 64030 h 77056"/>
                <a:gd name="connsiteX243" fmla="*/ 660614 w 994024"/>
                <a:gd name="connsiteY243" fmla="*/ 56571 h 77056"/>
                <a:gd name="connsiteX244" fmla="*/ 634007 w 994024"/>
                <a:gd name="connsiteY244" fmla="*/ 43448 h 77056"/>
                <a:gd name="connsiteX245" fmla="*/ 660738 w 994024"/>
                <a:gd name="connsiteY245" fmla="*/ 43448 h 77056"/>
                <a:gd name="connsiteX246" fmla="*/ 657725 w 994024"/>
                <a:gd name="connsiteY246" fmla="*/ 34294 h 77056"/>
                <a:gd name="connsiteX247" fmla="*/ 647615 w 994024"/>
                <a:gd name="connsiteY247" fmla="*/ 29601 h 77056"/>
                <a:gd name="connsiteX248" fmla="*/ 638106 w 994024"/>
                <a:gd name="connsiteY248" fmla="*/ 33331 h 77056"/>
                <a:gd name="connsiteX249" fmla="*/ 634007 w 994024"/>
                <a:gd name="connsiteY249" fmla="*/ 43448 h 77056"/>
                <a:gd name="connsiteX250" fmla="*/ 704922 w 994024"/>
                <a:gd name="connsiteY250" fmla="*/ 71982 h 77056"/>
                <a:gd name="connsiteX251" fmla="*/ 704922 w 994024"/>
                <a:gd name="connsiteY251" fmla="*/ 24061 h 77056"/>
                <a:gd name="connsiteX252" fmla="*/ 712150 w 994024"/>
                <a:gd name="connsiteY252" fmla="*/ 24061 h 77056"/>
                <a:gd name="connsiteX253" fmla="*/ 712150 w 994024"/>
                <a:gd name="connsiteY253" fmla="*/ 30803 h 77056"/>
                <a:gd name="connsiteX254" fmla="*/ 727438 w 994024"/>
                <a:gd name="connsiteY254" fmla="*/ 22974 h 77056"/>
                <a:gd name="connsiteX255" fmla="*/ 735390 w 994024"/>
                <a:gd name="connsiteY255" fmla="*/ 24539 h 77056"/>
                <a:gd name="connsiteX256" fmla="*/ 740922 w 994024"/>
                <a:gd name="connsiteY256" fmla="*/ 28638 h 77056"/>
                <a:gd name="connsiteX257" fmla="*/ 743450 w 994024"/>
                <a:gd name="connsiteY257" fmla="*/ 34533 h 77056"/>
                <a:gd name="connsiteX258" fmla="*/ 743812 w 994024"/>
                <a:gd name="connsiteY258" fmla="*/ 42485 h 77056"/>
                <a:gd name="connsiteX259" fmla="*/ 743812 w 994024"/>
                <a:gd name="connsiteY259" fmla="*/ 71982 h 77056"/>
                <a:gd name="connsiteX260" fmla="*/ 735744 w 994024"/>
                <a:gd name="connsiteY260" fmla="*/ 71982 h 77056"/>
                <a:gd name="connsiteX261" fmla="*/ 735744 w 994024"/>
                <a:gd name="connsiteY261" fmla="*/ 42839 h 77056"/>
                <a:gd name="connsiteX262" fmla="*/ 734781 w 994024"/>
                <a:gd name="connsiteY262" fmla="*/ 35380 h 77056"/>
                <a:gd name="connsiteX263" fmla="*/ 731414 w 994024"/>
                <a:gd name="connsiteY263" fmla="*/ 31528 h 77056"/>
                <a:gd name="connsiteX264" fmla="*/ 725758 w 994024"/>
                <a:gd name="connsiteY264" fmla="*/ 29963 h 77056"/>
                <a:gd name="connsiteX265" fmla="*/ 716727 w 994024"/>
                <a:gd name="connsiteY265" fmla="*/ 33331 h 77056"/>
                <a:gd name="connsiteX266" fmla="*/ 712990 w 994024"/>
                <a:gd name="connsiteY266" fmla="*/ 45729 h 77056"/>
                <a:gd name="connsiteX267" fmla="*/ 712990 w 994024"/>
                <a:gd name="connsiteY267" fmla="*/ 71982 h 77056"/>
                <a:gd name="connsiteX268" fmla="*/ 704922 w 994024"/>
                <a:gd name="connsiteY268" fmla="*/ 71982 h 77056"/>
                <a:gd name="connsiteX269" fmla="*/ 791610 w 994024"/>
                <a:gd name="connsiteY269" fmla="*/ 56571 h 77056"/>
                <a:gd name="connsiteX270" fmla="*/ 800040 w 994024"/>
                <a:gd name="connsiteY270" fmla="*/ 57534 h 77056"/>
                <a:gd name="connsiteX271" fmla="*/ 792696 w 994024"/>
                <a:gd name="connsiteY271" fmla="*/ 68969 h 77056"/>
                <a:gd name="connsiteX272" fmla="*/ 778973 w 994024"/>
                <a:gd name="connsiteY272" fmla="*/ 73061 h 77056"/>
                <a:gd name="connsiteX273" fmla="*/ 762236 w 994024"/>
                <a:gd name="connsiteY273" fmla="*/ 66565 h 77056"/>
                <a:gd name="connsiteX274" fmla="*/ 756095 w 994024"/>
                <a:gd name="connsiteY274" fmla="*/ 48380 h 77056"/>
                <a:gd name="connsiteX275" fmla="*/ 762359 w 994024"/>
                <a:gd name="connsiteY275" fmla="*/ 29717 h 77056"/>
                <a:gd name="connsiteX276" fmla="*/ 778487 w 994024"/>
                <a:gd name="connsiteY276" fmla="*/ 22974 h 77056"/>
                <a:gd name="connsiteX277" fmla="*/ 794145 w 994024"/>
                <a:gd name="connsiteY277" fmla="*/ 29478 h 77056"/>
                <a:gd name="connsiteX278" fmla="*/ 800279 w 994024"/>
                <a:gd name="connsiteY278" fmla="*/ 47902 h 77056"/>
                <a:gd name="connsiteX279" fmla="*/ 800279 w 994024"/>
                <a:gd name="connsiteY279" fmla="*/ 50067 h 77056"/>
                <a:gd name="connsiteX280" fmla="*/ 764525 w 994024"/>
                <a:gd name="connsiteY280" fmla="*/ 50067 h 77056"/>
                <a:gd name="connsiteX281" fmla="*/ 768978 w 994024"/>
                <a:gd name="connsiteY281" fmla="*/ 62227 h 77056"/>
                <a:gd name="connsiteX282" fmla="*/ 778973 w 994024"/>
                <a:gd name="connsiteY282" fmla="*/ 66318 h 77056"/>
                <a:gd name="connsiteX283" fmla="*/ 786555 w 994024"/>
                <a:gd name="connsiteY283" fmla="*/ 64030 h 77056"/>
                <a:gd name="connsiteX284" fmla="*/ 791610 w 994024"/>
                <a:gd name="connsiteY284" fmla="*/ 56571 h 77056"/>
                <a:gd name="connsiteX285" fmla="*/ 765002 w 994024"/>
                <a:gd name="connsiteY285" fmla="*/ 43448 h 77056"/>
                <a:gd name="connsiteX286" fmla="*/ 791733 w 994024"/>
                <a:gd name="connsiteY286" fmla="*/ 43448 h 77056"/>
                <a:gd name="connsiteX287" fmla="*/ 788720 w 994024"/>
                <a:gd name="connsiteY287" fmla="*/ 34294 h 77056"/>
                <a:gd name="connsiteX288" fmla="*/ 778610 w 994024"/>
                <a:gd name="connsiteY288" fmla="*/ 29601 h 77056"/>
                <a:gd name="connsiteX289" fmla="*/ 769102 w 994024"/>
                <a:gd name="connsiteY289" fmla="*/ 33331 h 77056"/>
                <a:gd name="connsiteX290" fmla="*/ 765002 w 994024"/>
                <a:gd name="connsiteY290" fmla="*/ 43448 h 77056"/>
                <a:gd name="connsiteX291" fmla="*/ 830500 w 994024"/>
                <a:gd name="connsiteY291" fmla="*/ 64754 h 77056"/>
                <a:gd name="connsiteX292" fmla="*/ 831710 w 994024"/>
                <a:gd name="connsiteY292" fmla="*/ 71859 h 77056"/>
                <a:gd name="connsiteX293" fmla="*/ 825568 w 994024"/>
                <a:gd name="connsiteY293" fmla="*/ 72583 h 77056"/>
                <a:gd name="connsiteX294" fmla="*/ 818703 w 994024"/>
                <a:gd name="connsiteY294" fmla="*/ 71258 h 77056"/>
                <a:gd name="connsiteX295" fmla="*/ 815212 w 994024"/>
                <a:gd name="connsiteY295" fmla="*/ 67528 h 77056"/>
                <a:gd name="connsiteX296" fmla="*/ 814249 w 994024"/>
                <a:gd name="connsiteY296" fmla="*/ 57896 h 77056"/>
                <a:gd name="connsiteX297" fmla="*/ 814249 w 994024"/>
                <a:gd name="connsiteY297" fmla="*/ 30318 h 77056"/>
                <a:gd name="connsiteX298" fmla="*/ 808347 w 994024"/>
                <a:gd name="connsiteY298" fmla="*/ 30318 h 77056"/>
                <a:gd name="connsiteX299" fmla="*/ 808347 w 994024"/>
                <a:gd name="connsiteY299" fmla="*/ 24061 h 77056"/>
                <a:gd name="connsiteX300" fmla="*/ 814249 w 994024"/>
                <a:gd name="connsiteY300" fmla="*/ 24061 h 77056"/>
                <a:gd name="connsiteX301" fmla="*/ 814249 w 994024"/>
                <a:gd name="connsiteY301" fmla="*/ 12140 h 77056"/>
                <a:gd name="connsiteX302" fmla="*/ 822317 w 994024"/>
                <a:gd name="connsiteY302" fmla="*/ 7324 h 77056"/>
                <a:gd name="connsiteX303" fmla="*/ 822317 w 994024"/>
                <a:gd name="connsiteY303" fmla="*/ 24061 h 77056"/>
                <a:gd name="connsiteX304" fmla="*/ 830500 w 994024"/>
                <a:gd name="connsiteY304" fmla="*/ 24061 h 77056"/>
                <a:gd name="connsiteX305" fmla="*/ 830500 w 994024"/>
                <a:gd name="connsiteY305" fmla="*/ 30318 h 77056"/>
                <a:gd name="connsiteX306" fmla="*/ 822317 w 994024"/>
                <a:gd name="connsiteY306" fmla="*/ 30318 h 77056"/>
                <a:gd name="connsiteX307" fmla="*/ 822317 w 994024"/>
                <a:gd name="connsiteY307" fmla="*/ 58374 h 77056"/>
                <a:gd name="connsiteX308" fmla="*/ 822679 w 994024"/>
                <a:gd name="connsiteY308" fmla="*/ 62828 h 77056"/>
                <a:gd name="connsiteX309" fmla="*/ 824120 w 994024"/>
                <a:gd name="connsiteY309" fmla="*/ 64392 h 77056"/>
                <a:gd name="connsiteX310" fmla="*/ 826894 w 994024"/>
                <a:gd name="connsiteY310" fmla="*/ 64993 h 77056"/>
                <a:gd name="connsiteX311" fmla="*/ 830500 w 994024"/>
                <a:gd name="connsiteY311" fmla="*/ 64754 h 77056"/>
                <a:gd name="connsiteX312" fmla="*/ 837844 w 994024"/>
                <a:gd name="connsiteY312" fmla="*/ 71982 h 77056"/>
                <a:gd name="connsiteX313" fmla="*/ 837844 w 994024"/>
                <a:gd name="connsiteY313" fmla="*/ 30318 h 77056"/>
                <a:gd name="connsiteX314" fmla="*/ 830623 w 994024"/>
                <a:gd name="connsiteY314" fmla="*/ 30318 h 77056"/>
                <a:gd name="connsiteX315" fmla="*/ 830623 w 994024"/>
                <a:gd name="connsiteY315" fmla="*/ 24061 h 77056"/>
                <a:gd name="connsiteX316" fmla="*/ 837844 w 994024"/>
                <a:gd name="connsiteY316" fmla="*/ 24061 h 77056"/>
                <a:gd name="connsiteX317" fmla="*/ 837844 w 994024"/>
                <a:gd name="connsiteY317" fmla="*/ 18883 h 77056"/>
                <a:gd name="connsiteX318" fmla="*/ 838691 w 994024"/>
                <a:gd name="connsiteY318" fmla="*/ 11778 h 77056"/>
                <a:gd name="connsiteX319" fmla="*/ 842783 w 994024"/>
                <a:gd name="connsiteY319" fmla="*/ 6600 h 77056"/>
                <a:gd name="connsiteX320" fmla="*/ 851090 w 994024"/>
                <a:gd name="connsiteY320" fmla="*/ 4674 h 77056"/>
                <a:gd name="connsiteX321" fmla="*/ 858680 w 994024"/>
                <a:gd name="connsiteY321" fmla="*/ 5521 h 77056"/>
                <a:gd name="connsiteX322" fmla="*/ 857470 w 994024"/>
                <a:gd name="connsiteY322" fmla="*/ 12502 h 77056"/>
                <a:gd name="connsiteX323" fmla="*/ 852654 w 994024"/>
                <a:gd name="connsiteY323" fmla="*/ 12140 h 77056"/>
                <a:gd name="connsiteX324" fmla="*/ 847360 w 994024"/>
                <a:gd name="connsiteY324" fmla="*/ 13704 h 77056"/>
                <a:gd name="connsiteX325" fmla="*/ 845911 w 994024"/>
                <a:gd name="connsiteY325" fmla="*/ 19607 h 77056"/>
                <a:gd name="connsiteX326" fmla="*/ 845911 w 994024"/>
                <a:gd name="connsiteY326" fmla="*/ 24061 h 77056"/>
                <a:gd name="connsiteX327" fmla="*/ 855305 w 994024"/>
                <a:gd name="connsiteY327" fmla="*/ 24061 h 77056"/>
                <a:gd name="connsiteX328" fmla="*/ 855305 w 994024"/>
                <a:gd name="connsiteY328" fmla="*/ 30318 h 77056"/>
                <a:gd name="connsiteX329" fmla="*/ 845911 w 994024"/>
                <a:gd name="connsiteY329" fmla="*/ 30318 h 77056"/>
                <a:gd name="connsiteX330" fmla="*/ 845911 w 994024"/>
                <a:gd name="connsiteY330" fmla="*/ 71982 h 77056"/>
                <a:gd name="connsiteX331" fmla="*/ 837844 w 994024"/>
                <a:gd name="connsiteY331" fmla="*/ 71982 h 77056"/>
                <a:gd name="connsiteX332" fmla="*/ 858795 w 994024"/>
                <a:gd name="connsiteY332" fmla="*/ 71982 h 77056"/>
                <a:gd name="connsiteX333" fmla="*/ 858795 w 994024"/>
                <a:gd name="connsiteY333" fmla="*/ 5760 h 77056"/>
                <a:gd name="connsiteX334" fmla="*/ 866986 w 994024"/>
                <a:gd name="connsiteY334" fmla="*/ 5760 h 77056"/>
                <a:gd name="connsiteX335" fmla="*/ 866986 w 994024"/>
                <a:gd name="connsiteY335" fmla="*/ 71982 h 77056"/>
                <a:gd name="connsiteX336" fmla="*/ 858795 w 994024"/>
                <a:gd name="connsiteY336" fmla="*/ 71982 h 77056"/>
                <a:gd name="connsiteX337" fmla="*/ 879146 w 994024"/>
                <a:gd name="connsiteY337" fmla="*/ 48018 h 77056"/>
                <a:gd name="connsiteX338" fmla="*/ 886489 w 994024"/>
                <a:gd name="connsiteY338" fmla="*/ 28276 h 77056"/>
                <a:gd name="connsiteX339" fmla="*/ 901538 w 994024"/>
                <a:gd name="connsiteY339" fmla="*/ 22974 h 77056"/>
                <a:gd name="connsiteX340" fmla="*/ 917674 w 994024"/>
                <a:gd name="connsiteY340" fmla="*/ 29478 h 77056"/>
                <a:gd name="connsiteX341" fmla="*/ 924054 w 994024"/>
                <a:gd name="connsiteY341" fmla="*/ 47301 h 77056"/>
                <a:gd name="connsiteX342" fmla="*/ 921288 w 994024"/>
                <a:gd name="connsiteY342" fmla="*/ 61865 h 77056"/>
                <a:gd name="connsiteX343" fmla="*/ 913097 w 994024"/>
                <a:gd name="connsiteY343" fmla="*/ 70171 h 77056"/>
                <a:gd name="connsiteX344" fmla="*/ 901538 w 994024"/>
                <a:gd name="connsiteY344" fmla="*/ 73061 h 77056"/>
                <a:gd name="connsiteX345" fmla="*/ 885287 w 994024"/>
                <a:gd name="connsiteY345" fmla="*/ 66681 h 77056"/>
                <a:gd name="connsiteX346" fmla="*/ 879146 w 994024"/>
                <a:gd name="connsiteY346" fmla="*/ 48018 h 77056"/>
                <a:gd name="connsiteX347" fmla="*/ 887452 w 994024"/>
                <a:gd name="connsiteY347" fmla="*/ 48018 h 77056"/>
                <a:gd name="connsiteX348" fmla="*/ 891428 w 994024"/>
                <a:gd name="connsiteY348" fmla="*/ 61749 h 77056"/>
                <a:gd name="connsiteX349" fmla="*/ 901538 w 994024"/>
                <a:gd name="connsiteY349" fmla="*/ 66318 h 77056"/>
                <a:gd name="connsiteX350" fmla="*/ 911656 w 994024"/>
                <a:gd name="connsiteY350" fmla="*/ 61749 h 77056"/>
                <a:gd name="connsiteX351" fmla="*/ 915624 w 994024"/>
                <a:gd name="connsiteY351" fmla="*/ 47779 h 77056"/>
                <a:gd name="connsiteX352" fmla="*/ 911532 w 994024"/>
                <a:gd name="connsiteY352" fmla="*/ 34294 h 77056"/>
                <a:gd name="connsiteX353" fmla="*/ 901538 w 994024"/>
                <a:gd name="connsiteY353" fmla="*/ 29717 h 77056"/>
                <a:gd name="connsiteX354" fmla="*/ 891428 w 994024"/>
                <a:gd name="connsiteY354" fmla="*/ 34294 h 77056"/>
                <a:gd name="connsiteX355" fmla="*/ 887452 w 994024"/>
                <a:gd name="connsiteY355" fmla="*/ 48018 h 77056"/>
                <a:gd name="connsiteX356" fmla="*/ 944882 w 994024"/>
                <a:gd name="connsiteY356" fmla="*/ 71982 h 77056"/>
                <a:gd name="connsiteX357" fmla="*/ 930195 w 994024"/>
                <a:gd name="connsiteY357" fmla="*/ 24061 h 77056"/>
                <a:gd name="connsiteX358" fmla="*/ 938625 w 994024"/>
                <a:gd name="connsiteY358" fmla="*/ 24061 h 77056"/>
                <a:gd name="connsiteX359" fmla="*/ 946208 w 994024"/>
                <a:gd name="connsiteY359" fmla="*/ 51755 h 77056"/>
                <a:gd name="connsiteX360" fmla="*/ 949097 w 994024"/>
                <a:gd name="connsiteY360" fmla="*/ 61988 h 77056"/>
                <a:gd name="connsiteX361" fmla="*/ 951625 w 994024"/>
                <a:gd name="connsiteY361" fmla="*/ 52117 h 77056"/>
                <a:gd name="connsiteX362" fmla="*/ 959207 w 994024"/>
                <a:gd name="connsiteY362" fmla="*/ 24061 h 77056"/>
                <a:gd name="connsiteX363" fmla="*/ 967521 w 994024"/>
                <a:gd name="connsiteY363" fmla="*/ 24061 h 77056"/>
                <a:gd name="connsiteX364" fmla="*/ 974742 w 994024"/>
                <a:gd name="connsiteY364" fmla="*/ 51870 h 77056"/>
                <a:gd name="connsiteX365" fmla="*/ 977153 w 994024"/>
                <a:gd name="connsiteY365" fmla="*/ 61025 h 77056"/>
                <a:gd name="connsiteX366" fmla="*/ 979920 w 994024"/>
                <a:gd name="connsiteY366" fmla="*/ 51755 h 77056"/>
                <a:gd name="connsiteX367" fmla="*/ 988103 w 994024"/>
                <a:gd name="connsiteY367" fmla="*/ 24061 h 77056"/>
                <a:gd name="connsiteX368" fmla="*/ 996055 w 994024"/>
                <a:gd name="connsiteY368" fmla="*/ 24061 h 77056"/>
                <a:gd name="connsiteX369" fmla="*/ 981006 w 994024"/>
                <a:gd name="connsiteY369" fmla="*/ 71982 h 77056"/>
                <a:gd name="connsiteX370" fmla="*/ 972576 w 994024"/>
                <a:gd name="connsiteY370" fmla="*/ 71982 h 77056"/>
                <a:gd name="connsiteX371" fmla="*/ 964986 w 994024"/>
                <a:gd name="connsiteY371" fmla="*/ 43202 h 77056"/>
                <a:gd name="connsiteX372" fmla="*/ 963060 w 994024"/>
                <a:gd name="connsiteY372" fmla="*/ 35134 h 77056"/>
                <a:gd name="connsiteX373" fmla="*/ 953428 w 994024"/>
                <a:gd name="connsiteY373" fmla="*/ 71982 h 77056"/>
                <a:gd name="connsiteX374" fmla="*/ 944882 w 994024"/>
                <a:gd name="connsiteY374" fmla="*/ 71982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994024" h="77056">
                  <a:moveTo>
                    <a:pt x="4674" y="71982"/>
                  </a:moveTo>
                  <a:lnTo>
                    <a:pt x="4674" y="5760"/>
                  </a:lnTo>
                  <a:lnTo>
                    <a:pt x="13589" y="5760"/>
                  </a:lnTo>
                  <a:lnTo>
                    <a:pt x="48380" y="57773"/>
                  </a:lnTo>
                  <a:lnTo>
                    <a:pt x="48380" y="5760"/>
                  </a:lnTo>
                  <a:lnTo>
                    <a:pt x="56810" y="5760"/>
                  </a:lnTo>
                  <a:lnTo>
                    <a:pt x="56810" y="71982"/>
                  </a:lnTo>
                  <a:lnTo>
                    <a:pt x="47779" y="71982"/>
                  </a:lnTo>
                  <a:lnTo>
                    <a:pt x="12988" y="19969"/>
                  </a:lnTo>
                  <a:lnTo>
                    <a:pt x="12988" y="71982"/>
                  </a:lnTo>
                  <a:lnTo>
                    <a:pt x="4674" y="71982"/>
                  </a:lnTo>
                  <a:close/>
                  <a:moveTo>
                    <a:pt x="105810" y="56571"/>
                  </a:moveTo>
                  <a:lnTo>
                    <a:pt x="114240" y="57534"/>
                  </a:lnTo>
                  <a:cubicBezTo>
                    <a:pt x="112961" y="62427"/>
                    <a:pt x="110510" y="66241"/>
                    <a:pt x="106896" y="68969"/>
                  </a:cubicBezTo>
                  <a:cubicBezTo>
                    <a:pt x="103282" y="71697"/>
                    <a:pt x="98713" y="73061"/>
                    <a:pt x="93173" y="73061"/>
                  </a:cubicBezTo>
                  <a:cubicBezTo>
                    <a:pt x="86191" y="73061"/>
                    <a:pt x="80612" y="70896"/>
                    <a:pt x="76436" y="66565"/>
                  </a:cubicBezTo>
                  <a:cubicBezTo>
                    <a:pt x="72344" y="62227"/>
                    <a:pt x="70295" y="56170"/>
                    <a:pt x="70295" y="48380"/>
                  </a:cubicBezTo>
                  <a:cubicBezTo>
                    <a:pt x="70295" y="40358"/>
                    <a:pt x="72383" y="34132"/>
                    <a:pt x="76559" y="29717"/>
                  </a:cubicBezTo>
                  <a:cubicBezTo>
                    <a:pt x="80728" y="25224"/>
                    <a:pt x="86107" y="22974"/>
                    <a:pt x="92687" y="22974"/>
                  </a:cubicBezTo>
                  <a:cubicBezTo>
                    <a:pt x="99114" y="22974"/>
                    <a:pt x="104330" y="25147"/>
                    <a:pt x="108345" y="29478"/>
                  </a:cubicBezTo>
                  <a:cubicBezTo>
                    <a:pt x="112437" y="33816"/>
                    <a:pt x="114479" y="39950"/>
                    <a:pt x="114479" y="47902"/>
                  </a:cubicBezTo>
                  <a:cubicBezTo>
                    <a:pt x="114479" y="48380"/>
                    <a:pt x="114479" y="49104"/>
                    <a:pt x="114479" y="50067"/>
                  </a:cubicBezTo>
                  <a:lnTo>
                    <a:pt x="78725" y="50067"/>
                  </a:lnTo>
                  <a:cubicBezTo>
                    <a:pt x="79048" y="55361"/>
                    <a:pt x="80528" y="59422"/>
                    <a:pt x="83178" y="62227"/>
                  </a:cubicBezTo>
                  <a:cubicBezTo>
                    <a:pt x="85829" y="64955"/>
                    <a:pt x="89158" y="66318"/>
                    <a:pt x="93173" y="66318"/>
                  </a:cubicBezTo>
                  <a:cubicBezTo>
                    <a:pt x="96139" y="66318"/>
                    <a:pt x="98667" y="65556"/>
                    <a:pt x="100755" y="64030"/>
                  </a:cubicBezTo>
                  <a:cubicBezTo>
                    <a:pt x="102920" y="62427"/>
                    <a:pt x="104608" y="59938"/>
                    <a:pt x="105810" y="56571"/>
                  </a:cubicBezTo>
                  <a:close/>
                  <a:moveTo>
                    <a:pt x="79202" y="43448"/>
                  </a:moveTo>
                  <a:lnTo>
                    <a:pt x="105933" y="43448"/>
                  </a:lnTo>
                  <a:cubicBezTo>
                    <a:pt x="105609" y="39349"/>
                    <a:pt x="104608" y="36305"/>
                    <a:pt x="102920" y="34294"/>
                  </a:cubicBezTo>
                  <a:cubicBezTo>
                    <a:pt x="100277" y="31165"/>
                    <a:pt x="96902" y="29601"/>
                    <a:pt x="92810" y="29601"/>
                  </a:cubicBezTo>
                  <a:cubicBezTo>
                    <a:pt x="89035" y="29601"/>
                    <a:pt x="85868" y="30842"/>
                    <a:pt x="83302" y="33331"/>
                  </a:cubicBezTo>
                  <a:cubicBezTo>
                    <a:pt x="80813" y="35820"/>
                    <a:pt x="79449" y="39195"/>
                    <a:pt x="79202" y="43448"/>
                  </a:cubicBezTo>
                  <a:close/>
                  <a:moveTo>
                    <a:pt x="144700" y="64754"/>
                  </a:moveTo>
                  <a:lnTo>
                    <a:pt x="145910" y="71859"/>
                  </a:lnTo>
                  <a:cubicBezTo>
                    <a:pt x="143583" y="72344"/>
                    <a:pt x="141533" y="72583"/>
                    <a:pt x="139768" y="72583"/>
                  </a:cubicBezTo>
                  <a:cubicBezTo>
                    <a:pt x="136794" y="72583"/>
                    <a:pt x="134505" y="72144"/>
                    <a:pt x="132903" y="71258"/>
                  </a:cubicBezTo>
                  <a:cubicBezTo>
                    <a:pt x="131300" y="70295"/>
                    <a:pt x="130136" y="69054"/>
                    <a:pt x="129412" y="67528"/>
                  </a:cubicBezTo>
                  <a:cubicBezTo>
                    <a:pt x="128773" y="66003"/>
                    <a:pt x="128449" y="62789"/>
                    <a:pt x="128449" y="57896"/>
                  </a:cubicBezTo>
                  <a:lnTo>
                    <a:pt x="128449" y="30318"/>
                  </a:lnTo>
                  <a:lnTo>
                    <a:pt x="122546" y="30318"/>
                  </a:lnTo>
                  <a:lnTo>
                    <a:pt x="122546" y="24061"/>
                  </a:lnTo>
                  <a:lnTo>
                    <a:pt x="128449" y="24061"/>
                  </a:lnTo>
                  <a:lnTo>
                    <a:pt x="128449" y="12140"/>
                  </a:lnTo>
                  <a:lnTo>
                    <a:pt x="136517" y="7324"/>
                  </a:lnTo>
                  <a:lnTo>
                    <a:pt x="136517" y="24061"/>
                  </a:lnTo>
                  <a:lnTo>
                    <a:pt x="144700" y="24061"/>
                  </a:lnTo>
                  <a:lnTo>
                    <a:pt x="144700" y="30318"/>
                  </a:lnTo>
                  <a:lnTo>
                    <a:pt x="136517" y="30318"/>
                  </a:lnTo>
                  <a:lnTo>
                    <a:pt x="136517" y="58374"/>
                  </a:lnTo>
                  <a:cubicBezTo>
                    <a:pt x="136517" y="60701"/>
                    <a:pt x="136632" y="62188"/>
                    <a:pt x="136879" y="62828"/>
                  </a:cubicBezTo>
                  <a:cubicBezTo>
                    <a:pt x="137195" y="63475"/>
                    <a:pt x="137680" y="63991"/>
                    <a:pt x="138320" y="64392"/>
                  </a:cubicBezTo>
                  <a:cubicBezTo>
                    <a:pt x="138967" y="64793"/>
                    <a:pt x="139884" y="64993"/>
                    <a:pt x="141094" y="64993"/>
                  </a:cubicBezTo>
                  <a:cubicBezTo>
                    <a:pt x="142057" y="64993"/>
                    <a:pt x="143259" y="64916"/>
                    <a:pt x="144700" y="64754"/>
                  </a:cubicBezTo>
                  <a:close/>
                  <a:moveTo>
                    <a:pt x="152043" y="71982"/>
                  </a:moveTo>
                  <a:lnTo>
                    <a:pt x="152043" y="30318"/>
                  </a:lnTo>
                  <a:lnTo>
                    <a:pt x="144823" y="30318"/>
                  </a:lnTo>
                  <a:lnTo>
                    <a:pt x="144823" y="24061"/>
                  </a:lnTo>
                  <a:lnTo>
                    <a:pt x="152043" y="24061"/>
                  </a:lnTo>
                  <a:lnTo>
                    <a:pt x="152043" y="18883"/>
                  </a:lnTo>
                  <a:cubicBezTo>
                    <a:pt x="152043" y="15669"/>
                    <a:pt x="152329" y="13304"/>
                    <a:pt x="152891" y="11778"/>
                  </a:cubicBezTo>
                  <a:cubicBezTo>
                    <a:pt x="153693" y="9613"/>
                    <a:pt x="155056" y="7887"/>
                    <a:pt x="156983" y="6600"/>
                  </a:cubicBezTo>
                  <a:cubicBezTo>
                    <a:pt x="158994" y="5321"/>
                    <a:pt x="161760" y="4674"/>
                    <a:pt x="165290" y="4674"/>
                  </a:cubicBezTo>
                  <a:cubicBezTo>
                    <a:pt x="167617" y="4674"/>
                    <a:pt x="170144" y="4959"/>
                    <a:pt x="172880" y="5521"/>
                  </a:cubicBezTo>
                  <a:lnTo>
                    <a:pt x="171670" y="12502"/>
                  </a:lnTo>
                  <a:cubicBezTo>
                    <a:pt x="169990" y="12264"/>
                    <a:pt x="168379" y="12140"/>
                    <a:pt x="166854" y="12140"/>
                  </a:cubicBezTo>
                  <a:cubicBezTo>
                    <a:pt x="164365" y="12140"/>
                    <a:pt x="162600" y="12664"/>
                    <a:pt x="161560" y="13704"/>
                  </a:cubicBezTo>
                  <a:cubicBezTo>
                    <a:pt x="160597" y="14752"/>
                    <a:pt x="160111" y="16717"/>
                    <a:pt x="160111" y="19607"/>
                  </a:cubicBezTo>
                  <a:lnTo>
                    <a:pt x="160111" y="24061"/>
                  </a:lnTo>
                  <a:lnTo>
                    <a:pt x="169504" y="24061"/>
                  </a:lnTo>
                  <a:lnTo>
                    <a:pt x="169504" y="30318"/>
                  </a:lnTo>
                  <a:lnTo>
                    <a:pt x="160111" y="30318"/>
                  </a:lnTo>
                  <a:lnTo>
                    <a:pt x="160111" y="71982"/>
                  </a:lnTo>
                  <a:lnTo>
                    <a:pt x="152043" y="71982"/>
                  </a:lnTo>
                  <a:close/>
                  <a:moveTo>
                    <a:pt x="172995" y="71982"/>
                  </a:moveTo>
                  <a:lnTo>
                    <a:pt x="172995" y="5760"/>
                  </a:lnTo>
                  <a:lnTo>
                    <a:pt x="181186" y="5760"/>
                  </a:lnTo>
                  <a:lnTo>
                    <a:pt x="181186" y="71982"/>
                  </a:lnTo>
                  <a:lnTo>
                    <a:pt x="172995" y="71982"/>
                  </a:lnTo>
                  <a:close/>
                  <a:moveTo>
                    <a:pt x="193346" y="48018"/>
                  </a:moveTo>
                  <a:cubicBezTo>
                    <a:pt x="193346" y="39110"/>
                    <a:pt x="195796" y="32529"/>
                    <a:pt x="200689" y="28276"/>
                  </a:cubicBezTo>
                  <a:cubicBezTo>
                    <a:pt x="204781" y="24747"/>
                    <a:pt x="209797" y="22974"/>
                    <a:pt x="215738" y="22974"/>
                  </a:cubicBezTo>
                  <a:cubicBezTo>
                    <a:pt x="222319" y="22974"/>
                    <a:pt x="227697" y="25147"/>
                    <a:pt x="231874" y="29478"/>
                  </a:cubicBezTo>
                  <a:cubicBezTo>
                    <a:pt x="236127" y="33731"/>
                    <a:pt x="238254" y="39672"/>
                    <a:pt x="238254" y="47301"/>
                  </a:cubicBezTo>
                  <a:cubicBezTo>
                    <a:pt x="238254" y="53481"/>
                    <a:pt x="237329" y="58335"/>
                    <a:pt x="235488" y="61865"/>
                  </a:cubicBezTo>
                  <a:cubicBezTo>
                    <a:pt x="233638" y="65401"/>
                    <a:pt x="230910" y="68168"/>
                    <a:pt x="227297" y="70171"/>
                  </a:cubicBezTo>
                  <a:cubicBezTo>
                    <a:pt x="223767" y="72098"/>
                    <a:pt x="219915" y="73061"/>
                    <a:pt x="215738" y="73061"/>
                  </a:cubicBezTo>
                  <a:cubicBezTo>
                    <a:pt x="209081" y="73061"/>
                    <a:pt x="203656" y="70934"/>
                    <a:pt x="199487" y="66681"/>
                  </a:cubicBezTo>
                  <a:cubicBezTo>
                    <a:pt x="195388" y="62350"/>
                    <a:pt x="193346" y="56124"/>
                    <a:pt x="193346" y="48018"/>
                  </a:cubicBezTo>
                  <a:close/>
                  <a:moveTo>
                    <a:pt x="201652" y="48018"/>
                  </a:moveTo>
                  <a:cubicBezTo>
                    <a:pt x="201652" y="54120"/>
                    <a:pt x="202978" y="58698"/>
                    <a:pt x="205628" y="61749"/>
                  </a:cubicBezTo>
                  <a:cubicBezTo>
                    <a:pt x="208356" y="64793"/>
                    <a:pt x="211724" y="66318"/>
                    <a:pt x="215738" y="66318"/>
                  </a:cubicBezTo>
                  <a:cubicBezTo>
                    <a:pt x="219830" y="66318"/>
                    <a:pt x="223205" y="64793"/>
                    <a:pt x="225856" y="61749"/>
                  </a:cubicBezTo>
                  <a:cubicBezTo>
                    <a:pt x="228499" y="58698"/>
                    <a:pt x="229824" y="54043"/>
                    <a:pt x="229824" y="47779"/>
                  </a:cubicBezTo>
                  <a:cubicBezTo>
                    <a:pt x="229824" y="41838"/>
                    <a:pt x="228460" y="37345"/>
                    <a:pt x="225732" y="34294"/>
                  </a:cubicBezTo>
                  <a:cubicBezTo>
                    <a:pt x="223082" y="31242"/>
                    <a:pt x="219753" y="29717"/>
                    <a:pt x="215738" y="29717"/>
                  </a:cubicBezTo>
                  <a:cubicBezTo>
                    <a:pt x="211724" y="29717"/>
                    <a:pt x="208356" y="31242"/>
                    <a:pt x="205628" y="34294"/>
                  </a:cubicBezTo>
                  <a:cubicBezTo>
                    <a:pt x="202978" y="37268"/>
                    <a:pt x="201652" y="41838"/>
                    <a:pt x="201652" y="48018"/>
                  </a:cubicBezTo>
                  <a:close/>
                  <a:moveTo>
                    <a:pt x="259082" y="71982"/>
                  </a:moveTo>
                  <a:lnTo>
                    <a:pt x="244395" y="24061"/>
                  </a:lnTo>
                  <a:lnTo>
                    <a:pt x="252825" y="24061"/>
                  </a:lnTo>
                  <a:lnTo>
                    <a:pt x="260408" y="51755"/>
                  </a:lnTo>
                  <a:lnTo>
                    <a:pt x="263297" y="61988"/>
                  </a:lnTo>
                  <a:cubicBezTo>
                    <a:pt x="263459" y="61502"/>
                    <a:pt x="264299" y="58212"/>
                    <a:pt x="265825" y="52117"/>
                  </a:cubicBezTo>
                  <a:lnTo>
                    <a:pt x="273407" y="24061"/>
                  </a:lnTo>
                  <a:lnTo>
                    <a:pt x="281721" y="24061"/>
                  </a:lnTo>
                  <a:lnTo>
                    <a:pt x="288942" y="51870"/>
                  </a:lnTo>
                  <a:lnTo>
                    <a:pt x="291353" y="61025"/>
                  </a:lnTo>
                  <a:lnTo>
                    <a:pt x="294120" y="51755"/>
                  </a:lnTo>
                  <a:lnTo>
                    <a:pt x="302303" y="24061"/>
                  </a:lnTo>
                  <a:lnTo>
                    <a:pt x="310255" y="24061"/>
                  </a:lnTo>
                  <a:lnTo>
                    <a:pt x="295206" y="71982"/>
                  </a:lnTo>
                  <a:lnTo>
                    <a:pt x="286776" y="71982"/>
                  </a:lnTo>
                  <a:lnTo>
                    <a:pt x="279186" y="43202"/>
                  </a:lnTo>
                  <a:lnTo>
                    <a:pt x="277260" y="35134"/>
                  </a:lnTo>
                  <a:lnTo>
                    <a:pt x="267628" y="71982"/>
                  </a:lnTo>
                  <a:lnTo>
                    <a:pt x="259082" y="71982"/>
                  </a:lnTo>
                  <a:close/>
                  <a:moveTo>
                    <a:pt x="313507" y="73061"/>
                  </a:moveTo>
                  <a:lnTo>
                    <a:pt x="332648" y="4674"/>
                  </a:lnTo>
                  <a:lnTo>
                    <a:pt x="339151" y="4674"/>
                  </a:lnTo>
                  <a:lnTo>
                    <a:pt x="320003" y="73061"/>
                  </a:lnTo>
                  <a:lnTo>
                    <a:pt x="313507" y="73061"/>
                  </a:lnTo>
                  <a:close/>
                  <a:moveTo>
                    <a:pt x="343967" y="71982"/>
                  </a:moveTo>
                  <a:lnTo>
                    <a:pt x="343967" y="5760"/>
                  </a:lnTo>
                  <a:lnTo>
                    <a:pt x="391765" y="5760"/>
                  </a:lnTo>
                  <a:lnTo>
                    <a:pt x="391765" y="13589"/>
                  </a:lnTo>
                  <a:lnTo>
                    <a:pt x="352752" y="13589"/>
                  </a:lnTo>
                  <a:lnTo>
                    <a:pt x="352752" y="33816"/>
                  </a:lnTo>
                  <a:lnTo>
                    <a:pt x="389354" y="33816"/>
                  </a:lnTo>
                  <a:lnTo>
                    <a:pt x="389354" y="41637"/>
                  </a:lnTo>
                  <a:lnTo>
                    <a:pt x="352752" y="41637"/>
                  </a:lnTo>
                  <a:lnTo>
                    <a:pt x="352752" y="64153"/>
                  </a:lnTo>
                  <a:lnTo>
                    <a:pt x="393330" y="64153"/>
                  </a:lnTo>
                  <a:lnTo>
                    <a:pt x="393330" y="71982"/>
                  </a:lnTo>
                  <a:lnTo>
                    <a:pt x="343967" y="71982"/>
                  </a:lnTo>
                  <a:close/>
                  <a:moveTo>
                    <a:pt x="404402" y="71982"/>
                  </a:moveTo>
                  <a:lnTo>
                    <a:pt x="404402" y="24061"/>
                  </a:lnTo>
                  <a:lnTo>
                    <a:pt x="411630" y="24061"/>
                  </a:lnTo>
                  <a:lnTo>
                    <a:pt x="411630" y="30803"/>
                  </a:lnTo>
                  <a:cubicBezTo>
                    <a:pt x="415160" y="25587"/>
                    <a:pt x="420261" y="22974"/>
                    <a:pt x="426918" y="22974"/>
                  </a:cubicBezTo>
                  <a:cubicBezTo>
                    <a:pt x="429808" y="22974"/>
                    <a:pt x="432459" y="23498"/>
                    <a:pt x="434871" y="24539"/>
                  </a:cubicBezTo>
                  <a:cubicBezTo>
                    <a:pt x="437359" y="25587"/>
                    <a:pt x="439201" y="26950"/>
                    <a:pt x="440403" y="28638"/>
                  </a:cubicBezTo>
                  <a:cubicBezTo>
                    <a:pt x="441613" y="30318"/>
                    <a:pt x="442453" y="32290"/>
                    <a:pt x="442931" y="34533"/>
                  </a:cubicBezTo>
                  <a:cubicBezTo>
                    <a:pt x="443177" y="36058"/>
                    <a:pt x="443293" y="38709"/>
                    <a:pt x="443293" y="42485"/>
                  </a:cubicBezTo>
                  <a:lnTo>
                    <a:pt x="443293" y="71982"/>
                  </a:lnTo>
                  <a:lnTo>
                    <a:pt x="435225" y="71982"/>
                  </a:lnTo>
                  <a:lnTo>
                    <a:pt x="435225" y="42839"/>
                  </a:lnTo>
                  <a:cubicBezTo>
                    <a:pt x="435225" y="39472"/>
                    <a:pt x="434909" y="36983"/>
                    <a:pt x="434262" y="35380"/>
                  </a:cubicBezTo>
                  <a:cubicBezTo>
                    <a:pt x="433622" y="33770"/>
                    <a:pt x="432497" y="32491"/>
                    <a:pt x="430894" y="31528"/>
                  </a:cubicBezTo>
                  <a:cubicBezTo>
                    <a:pt x="429292" y="30480"/>
                    <a:pt x="427404" y="29963"/>
                    <a:pt x="425239" y="29963"/>
                  </a:cubicBezTo>
                  <a:cubicBezTo>
                    <a:pt x="421786" y="29963"/>
                    <a:pt x="418774" y="31081"/>
                    <a:pt x="416207" y="33331"/>
                  </a:cubicBezTo>
                  <a:cubicBezTo>
                    <a:pt x="413719" y="35496"/>
                    <a:pt x="412470" y="39634"/>
                    <a:pt x="412470" y="45729"/>
                  </a:cubicBezTo>
                  <a:lnTo>
                    <a:pt x="412470" y="71982"/>
                  </a:lnTo>
                  <a:lnTo>
                    <a:pt x="404402" y="71982"/>
                  </a:lnTo>
                  <a:close/>
                  <a:moveTo>
                    <a:pt x="489650" y="54398"/>
                  </a:moveTo>
                  <a:lnTo>
                    <a:pt x="497594" y="55484"/>
                  </a:lnTo>
                  <a:cubicBezTo>
                    <a:pt x="496716" y="60940"/>
                    <a:pt x="494466" y="65240"/>
                    <a:pt x="490852" y="68368"/>
                  </a:cubicBezTo>
                  <a:cubicBezTo>
                    <a:pt x="487238" y="71497"/>
                    <a:pt x="482830" y="73061"/>
                    <a:pt x="477606" y="73061"/>
                  </a:cubicBezTo>
                  <a:cubicBezTo>
                    <a:pt x="471025" y="73061"/>
                    <a:pt x="465732" y="70934"/>
                    <a:pt x="461717" y="66681"/>
                  </a:cubicBezTo>
                  <a:cubicBezTo>
                    <a:pt x="457787" y="62350"/>
                    <a:pt x="455814" y="56170"/>
                    <a:pt x="455814" y="48141"/>
                  </a:cubicBezTo>
                  <a:cubicBezTo>
                    <a:pt x="455814" y="43001"/>
                    <a:pt x="456662" y="38509"/>
                    <a:pt x="458342" y="34656"/>
                  </a:cubicBezTo>
                  <a:cubicBezTo>
                    <a:pt x="460114" y="30726"/>
                    <a:pt x="462719" y="27790"/>
                    <a:pt x="466171" y="25864"/>
                  </a:cubicBezTo>
                  <a:cubicBezTo>
                    <a:pt x="469700" y="23938"/>
                    <a:pt x="473553" y="22974"/>
                    <a:pt x="477729" y="22974"/>
                  </a:cubicBezTo>
                  <a:cubicBezTo>
                    <a:pt x="482869" y="22974"/>
                    <a:pt x="487084" y="24300"/>
                    <a:pt x="490374" y="26950"/>
                  </a:cubicBezTo>
                  <a:cubicBezTo>
                    <a:pt x="493742" y="29516"/>
                    <a:pt x="495907" y="33254"/>
                    <a:pt x="496870" y="38147"/>
                  </a:cubicBezTo>
                  <a:lnTo>
                    <a:pt x="488925" y="39349"/>
                  </a:lnTo>
                  <a:cubicBezTo>
                    <a:pt x="488201" y="36143"/>
                    <a:pt x="486884" y="33731"/>
                    <a:pt x="484957" y="32129"/>
                  </a:cubicBezTo>
                  <a:cubicBezTo>
                    <a:pt x="483031" y="30441"/>
                    <a:pt x="480704" y="29601"/>
                    <a:pt x="477968" y="29601"/>
                  </a:cubicBezTo>
                  <a:cubicBezTo>
                    <a:pt x="473876" y="29601"/>
                    <a:pt x="470548" y="31081"/>
                    <a:pt x="467974" y="34055"/>
                  </a:cubicBezTo>
                  <a:cubicBezTo>
                    <a:pt x="465408" y="36945"/>
                    <a:pt x="464121" y="41560"/>
                    <a:pt x="464121" y="47902"/>
                  </a:cubicBezTo>
                  <a:cubicBezTo>
                    <a:pt x="464121" y="54398"/>
                    <a:pt x="465369" y="59098"/>
                    <a:pt x="467858" y="61988"/>
                  </a:cubicBezTo>
                  <a:cubicBezTo>
                    <a:pt x="470347" y="64878"/>
                    <a:pt x="473553" y="66318"/>
                    <a:pt x="477490" y="66318"/>
                  </a:cubicBezTo>
                  <a:cubicBezTo>
                    <a:pt x="480704" y="66318"/>
                    <a:pt x="483347" y="65355"/>
                    <a:pt x="485435" y="63429"/>
                  </a:cubicBezTo>
                  <a:cubicBezTo>
                    <a:pt x="487600" y="61502"/>
                    <a:pt x="489010" y="58497"/>
                    <a:pt x="489650" y="54398"/>
                  </a:cubicBezTo>
                  <a:close/>
                  <a:moveTo>
                    <a:pt x="504337" y="71982"/>
                  </a:moveTo>
                  <a:lnTo>
                    <a:pt x="504337" y="5760"/>
                  </a:lnTo>
                  <a:lnTo>
                    <a:pt x="512528" y="5760"/>
                  </a:lnTo>
                  <a:lnTo>
                    <a:pt x="512528" y="71982"/>
                  </a:lnTo>
                  <a:lnTo>
                    <a:pt x="504337" y="71982"/>
                  </a:lnTo>
                  <a:close/>
                  <a:moveTo>
                    <a:pt x="559000" y="66080"/>
                  </a:moveTo>
                  <a:cubicBezTo>
                    <a:pt x="555949" y="68646"/>
                    <a:pt x="553021" y="70456"/>
                    <a:pt x="550208" y="71497"/>
                  </a:cubicBezTo>
                  <a:cubicBezTo>
                    <a:pt x="547480" y="72545"/>
                    <a:pt x="544514" y="73061"/>
                    <a:pt x="541301" y="73061"/>
                  </a:cubicBezTo>
                  <a:cubicBezTo>
                    <a:pt x="536007" y="73061"/>
                    <a:pt x="531954" y="71782"/>
                    <a:pt x="529141" y="69208"/>
                  </a:cubicBezTo>
                  <a:cubicBezTo>
                    <a:pt x="526328" y="66642"/>
                    <a:pt x="524926" y="63352"/>
                    <a:pt x="524926" y="59337"/>
                  </a:cubicBezTo>
                  <a:cubicBezTo>
                    <a:pt x="524926" y="57010"/>
                    <a:pt x="525450" y="54883"/>
                    <a:pt x="526490" y="52957"/>
                  </a:cubicBezTo>
                  <a:cubicBezTo>
                    <a:pt x="527538" y="50953"/>
                    <a:pt x="528941" y="49382"/>
                    <a:pt x="530705" y="48264"/>
                  </a:cubicBezTo>
                  <a:cubicBezTo>
                    <a:pt x="532470" y="47054"/>
                    <a:pt x="534435" y="46176"/>
                    <a:pt x="536608" y="45614"/>
                  </a:cubicBezTo>
                  <a:cubicBezTo>
                    <a:pt x="538134" y="45128"/>
                    <a:pt x="540538" y="44689"/>
                    <a:pt x="543828" y="44288"/>
                  </a:cubicBezTo>
                  <a:cubicBezTo>
                    <a:pt x="550332" y="43564"/>
                    <a:pt x="555148" y="42639"/>
                    <a:pt x="558276" y="41522"/>
                  </a:cubicBezTo>
                  <a:cubicBezTo>
                    <a:pt x="558276" y="40397"/>
                    <a:pt x="558276" y="39711"/>
                    <a:pt x="558276" y="39472"/>
                  </a:cubicBezTo>
                  <a:cubicBezTo>
                    <a:pt x="558276" y="36097"/>
                    <a:pt x="557513" y="33731"/>
                    <a:pt x="555988" y="32367"/>
                  </a:cubicBezTo>
                  <a:cubicBezTo>
                    <a:pt x="553907" y="30603"/>
                    <a:pt x="550809" y="29717"/>
                    <a:pt x="546718" y="29717"/>
                  </a:cubicBezTo>
                  <a:cubicBezTo>
                    <a:pt x="542950" y="29717"/>
                    <a:pt x="540137" y="30403"/>
                    <a:pt x="538288" y="31766"/>
                  </a:cubicBezTo>
                  <a:cubicBezTo>
                    <a:pt x="536446" y="33053"/>
                    <a:pt x="535082" y="35380"/>
                    <a:pt x="534196" y="38748"/>
                  </a:cubicBezTo>
                  <a:lnTo>
                    <a:pt x="526251" y="37669"/>
                  </a:lnTo>
                  <a:cubicBezTo>
                    <a:pt x="526976" y="34294"/>
                    <a:pt x="528178" y="31566"/>
                    <a:pt x="529865" y="29478"/>
                  </a:cubicBezTo>
                  <a:cubicBezTo>
                    <a:pt x="531545" y="27390"/>
                    <a:pt x="533957" y="25787"/>
                    <a:pt x="537086" y="24662"/>
                  </a:cubicBezTo>
                  <a:cubicBezTo>
                    <a:pt x="540214" y="23537"/>
                    <a:pt x="543828" y="22974"/>
                    <a:pt x="547920" y="22974"/>
                  </a:cubicBezTo>
                  <a:cubicBezTo>
                    <a:pt x="552019" y="22974"/>
                    <a:pt x="555348" y="23460"/>
                    <a:pt x="557914" y="24423"/>
                  </a:cubicBezTo>
                  <a:cubicBezTo>
                    <a:pt x="560488" y="25386"/>
                    <a:pt x="562368" y="26588"/>
                    <a:pt x="563577" y="28037"/>
                  </a:cubicBezTo>
                  <a:cubicBezTo>
                    <a:pt x="564780" y="29478"/>
                    <a:pt x="565620" y="31327"/>
                    <a:pt x="566105" y="33570"/>
                  </a:cubicBezTo>
                  <a:cubicBezTo>
                    <a:pt x="566344" y="34934"/>
                    <a:pt x="566467" y="37422"/>
                    <a:pt x="566467" y="41036"/>
                  </a:cubicBezTo>
                  <a:lnTo>
                    <a:pt x="566467" y="51870"/>
                  </a:lnTo>
                  <a:cubicBezTo>
                    <a:pt x="566467" y="59422"/>
                    <a:pt x="566629" y="64192"/>
                    <a:pt x="566945" y="66203"/>
                  </a:cubicBezTo>
                  <a:cubicBezTo>
                    <a:pt x="567346" y="68206"/>
                    <a:pt x="568070" y="70133"/>
                    <a:pt x="569110" y="71982"/>
                  </a:cubicBezTo>
                  <a:lnTo>
                    <a:pt x="560565" y="71982"/>
                  </a:lnTo>
                  <a:cubicBezTo>
                    <a:pt x="559763" y="70295"/>
                    <a:pt x="559239" y="68330"/>
                    <a:pt x="559000" y="66080"/>
                  </a:cubicBezTo>
                  <a:close/>
                  <a:moveTo>
                    <a:pt x="558276" y="47902"/>
                  </a:moveTo>
                  <a:cubicBezTo>
                    <a:pt x="555309" y="49104"/>
                    <a:pt x="550894" y="50144"/>
                    <a:pt x="545030" y="51030"/>
                  </a:cubicBezTo>
                  <a:cubicBezTo>
                    <a:pt x="541663" y="51508"/>
                    <a:pt x="539297" y="52071"/>
                    <a:pt x="537933" y="52718"/>
                  </a:cubicBezTo>
                  <a:cubicBezTo>
                    <a:pt x="536569" y="53281"/>
                    <a:pt x="535483" y="54120"/>
                    <a:pt x="534681" y="55246"/>
                  </a:cubicBezTo>
                  <a:cubicBezTo>
                    <a:pt x="533957" y="56371"/>
                    <a:pt x="533595" y="57650"/>
                    <a:pt x="533595" y="59098"/>
                  </a:cubicBezTo>
                  <a:cubicBezTo>
                    <a:pt x="533595" y="61264"/>
                    <a:pt x="534396" y="63067"/>
                    <a:pt x="536007" y="64515"/>
                  </a:cubicBezTo>
                  <a:cubicBezTo>
                    <a:pt x="537687" y="65956"/>
                    <a:pt x="540098" y="66681"/>
                    <a:pt x="543227" y="66681"/>
                  </a:cubicBezTo>
                  <a:cubicBezTo>
                    <a:pt x="546356" y="66681"/>
                    <a:pt x="549129" y="66003"/>
                    <a:pt x="551534" y="64639"/>
                  </a:cubicBezTo>
                  <a:cubicBezTo>
                    <a:pt x="554023" y="63275"/>
                    <a:pt x="555833" y="61387"/>
                    <a:pt x="556951" y="58975"/>
                  </a:cubicBezTo>
                  <a:cubicBezTo>
                    <a:pt x="557837" y="57133"/>
                    <a:pt x="558276" y="54444"/>
                    <a:pt x="558276" y="50907"/>
                  </a:cubicBezTo>
                  <a:lnTo>
                    <a:pt x="558276" y="47902"/>
                  </a:lnTo>
                  <a:close/>
                  <a:moveTo>
                    <a:pt x="594878" y="71982"/>
                  </a:moveTo>
                  <a:lnTo>
                    <a:pt x="576700" y="24061"/>
                  </a:lnTo>
                  <a:lnTo>
                    <a:pt x="585246" y="24061"/>
                  </a:lnTo>
                  <a:lnTo>
                    <a:pt x="595602" y="52718"/>
                  </a:lnTo>
                  <a:cubicBezTo>
                    <a:pt x="596642" y="55846"/>
                    <a:pt x="597652" y="59060"/>
                    <a:pt x="598615" y="62350"/>
                  </a:cubicBezTo>
                  <a:cubicBezTo>
                    <a:pt x="599332" y="59861"/>
                    <a:pt x="600341" y="56848"/>
                    <a:pt x="601620" y="53319"/>
                  </a:cubicBezTo>
                  <a:lnTo>
                    <a:pt x="612339" y="24061"/>
                  </a:lnTo>
                  <a:lnTo>
                    <a:pt x="620645" y="24061"/>
                  </a:lnTo>
                  <a:lnTo>
                    <a:pt x="602468" y="71982"/>
                  </a:lnTo>
                  <a:lnTo>
                    <a:pt x="594878" y="71982"/>
                  </a:lnTo>
                  <a:close/>
                  <a:moveTo>
                    <a:pt x="660614" y="56571"/>
                  </a:moveTo>
                  <a:lnTo>
                    <a:pt x="669044" y="57534"/>
                  </a:lnTo>
                  <a:cubicBezTo>
                    <a:pt x="667765" y="62427"/>
                    <a:pt x="665315" y="66241"/>
                    <a:pt x="661701" y="68969"/>
                  </a:cubicBezTo>
                  <a:cubicBezTo>
                    <a:pt x="658087" y="71697"/>
                    <a:pt x="653518" y="73061"/>
                    <a:pt x="647977" y="73061"/>
                  </a:cubicBezTo>
                  <a:cubicBezTo>
                    <a:pt x="640996" y="73061"/>
                    <a:pt x="635417" y="70896"/>
                    <a:pt x="631241" y="66565"/>
                  </a:cubicBezTo>
                  <a:cubicBezTo>
                    <a:pt x="627149" y="62227"/>
                    <a:pt x="625099" y="56170"/>
                    <a:pt x="625099" y="48380"/>
                  </a:cubicBezTo>
                  <a:cubicBezTo>
                    <a:pt x="625099" y="40358"/>
                    <a:pt x="627187" y="34132"/>
                    <a:pt x="631364" y="29717"/>
                  </a:cubicBezTo>
                  <a:cubicBezTo>
                    <a:pt x="635533" y="25224"/>
                    <a:pt x="640911" y="22974"/>
                    <a:pt x="647492" y="22974"/>
                  </a:cubicBezTo>
                  <a:cubicBezTo>
                    <a:pt x="653918" y="22974"/>
                    <a:pt x="659135" y="25147"/>
                    <a:pt x="663150" y="29478"/>
                  </a:cubicBezTo>
                  <a:cubicBezTo>
                    <a:pt x="667241" y="33816"/>
                    <a:pt x="669283" y="39950"/>
                    <a:pt x="669283" y="47902"/>
                  </a:cubicBezTo>
                  <a:cubicBezTo>
                    <a:pt x="669283" y="48380"/>
                    <a:pt x="669283" y="49104"/>
                    <a:pt x="669283" y="50067"/>
                  </a:cubicBezTo>
                  <a:lnTo>
                    <a:pt x="633529" y="50067"/>
                  </a:lnTo>
                  <a:cubicBezTo>
                    <a:pt x="633853" y="55361"/>
                    <a:pt x="635332" y="59422"/>
                    <a:pt x="637983" y="62227"/>
                  </a:cubicBezTo>
                  <a:cubicBezTo>
                    <a:pt x="640634" y="64955"/>
                    <a:pt x="643963" y="66318"/>
                    <a:pt x="647977" y="66318"/>
                  </a:cubicBezTo>
                  <a:cubicBezTo>
                    <a:pt x="650944" y="66318"/>
                    <a:pt x="653471" y="65556"/>
                    <a:pt x="655560" y="64030"/>
                  </a:cubicBezTo>
                  <a:cubicBezTo>
                    <a:pt x="657725" y="62427"/>
                    <a:pt x="659412" y="59938"/>
                    <a:pt x="660614" y="56571"/>
                  </a:cubicBezTo>
                  <a:close/>
                  <a:moveTo>
                    <a:pt x="634007" y="43448"/>
                  </a:moveTo>
                  <a:lnTo>
                    <a:pt x="660738" y="43448"/>
                  </a:lnTo>
                  <a:cubicBezTo>
                    <a:pt x="660414" y="39349"/>
                    <a:pt x="659412" y="36305"/>
                    <a:pt x="657725" y="34294"/>
                  </a:cubicBezTo>
                  <a:cubicBezTo>
                    <a:pt x="655082" y="31165"/>
                    <a:pt x="651707" y="29601"/>
                    <a:pt x="647615" y="29601"/>
                  </a:cubicBezTo>
                  <a:cubicBezTo>
                    <a:pt x="643839" y="29601"/>
                    <a:pt x="640672" y="30842"/>
                    <a:pt x="638106" y="33331"/>
                  </a:cubicBezTo>
                  <a:cubicBezTo>
                    <a:pt x="635617" y="35820"/>
                    <a:pt x="634253" y="39195"/>
                    <a:pt x="634007" y="43448"/>
                  </a:cubicBezTo>
                  <a:close/>
                  <a:moveTo>
                    <a:pt x="704922" y="71982"/>
                  </a:moveTo>
                  <a:lnTo>
                    <a:pt x="704922" y="24061"/>
                  </a:lnTo>
                  <a:lnTo>
                    <a:pt x="712150" y="24061"/>
                  </a:lnTo>
                  <a:lnTo>
                    <a:pt x="712150" y="30803"/>
                  </a:lnTo>
                  <a:cubicBezTo>
                    <a:pt x="715679" y="25587"/>
                    <a:pt x="720780" y="22974"/>
                    <a:pt x="727438" y="22974"/>
                  </a:cubicBezTo>
                  <a:cubicBezTo>
                    <a:pt x="730327" y="22974"/>
                    <a:pt x="732978" y="23498"/>
                    <a:pt x="735390" y="24539"/>
                  </a:cubicBezTo>
                  <a:cubicBezTo>
                    <a:pt x="737879" y="25587"/>
                    <a:pt x="739720" y="26950"/>
                    <a:pt x="740922" y="28638"/>
                  </a:cubicBezTo>
                  <a:cubicBezTo>
                    <a:pt x="742132" y="30318"/>
                    <a:pt x="742972" y="32290"/>
                    <a:pt x="743450" y="34533"/>
                  </a:cubicBezTo>
                  <a:cubicBezTo>
                    <a:pt x="743696" y="36058"/>
                    <a:pt x="743812" y="38709"/>
                    <a:pt x="743812" y="42485"/>
                  </a:cubicBezTo>
                  <a:lnTo>
                    <a:pt x="743812" y="71982"/>
                  </a:lnTo>
                  <a:lnTo>
                    <a:pt x="735744" y="71982"/>
                  </a:lnTo>
                  <a:lnTo>
                    <a:pt x="735744" y="42839"/>
                  </a:lnTo>
                  <a:cubicBezTo>
                    <a:pt x="735744" y="39472"/>
                    <a:pt x="735428" y="36983"/>
                    <a:pt x="734781" y="35380"/>
                  </a:cubicBezTo>
                  <a:cubicBezTo>
                    <a:pt x="734141" y="33770"/>
                    <a:pt x="733016" y="32491"/>
                    <a:pt x="731414" y="31528"/>
                  </a:cubicBezTo>
                  <a:cubicBezTo>
                    <a:pt x="729811" y="30480"/>
                    <a:pt x="727923" y="29963"/>
                    <a:pt x="725758" y="29963"/>
                  </a:cubicBezTo>
                  <a:cubicBezTo>
                    <a:pt x="722306" y="29963"/>
                    <a:pt x="719293" y="31081"/>
                    <a:pt x="716727" y="33331"/>
                  </a:cubicBezTo>
                  <a:cubicBezTo>
                    <a:pt x="714238" y="35496"/>
                    <a:pt x="712990" y="39634"/>
                    <a:pt x="712990" y="45729"/>
                  </a:cubicBezTo>
                  <a:lnTo>
                    <a:pt x="712990" y="71982"/>
                  </a:lnTo>
                  <a:lnTo>
                    <a:pt x="704922" y="71982"/>
                  </a:lnTo>
                  <a:close/>
                  <a:moveTo>
                    <a:pt x="791610" y="56571"/>
                  </a:moveTo>
                  <a:lnTo>
                    <a:pt x="800040" y="57534"/>
                  </a:lnTo>
                  <a:cubicBezTo>
                    <a:pt x="798761" y="62427"/>
                    <a:pt x="796310" y="66241"/>
                    <a:pt x="792696" y="68969"/>
                  </a:cubicBezTo>
                  <a:cubicBezTo>
                    <a:pt x="789082" y="71697"/>
                    <a:pt x="784513" y="73061"/>
                    <a:pt x="778973" y="73061"/>
                  </a:cubicBezTo>
                  <a:cubicBezTo>
                    <a:pt x="771991" y="73061"/>
                    <a:pt x="766413" y="70896"/>
                    <a:pt x="762236" y="66565"/>
                  </a:cubicBezTo>
                  <a:cubicBezTo>
                    <a:pt x="758144" y="62227"/>
                    <a:pt x="756095" y="56170"/>
                    <a:pt x="756095" y="48380"/>
                  </a:cubicBezTo>
                  <a:cubicBezTo>
                    <a:pt x="756095" y="40358"/>
                    <a:pt x="758183" y="34132"/>
                    <a:pt x="762359" y="29717"/>
                  </a:cubicBezTo>
                  <a:cubicBezTo>
                    <a:pt x="766528" y="25224"/>
                    <a:pt x="771907" y="22974"/>
                    <a:pt x="778487" y="22974"/>
                  </a:cubicBezTo>
                  <a:cubicBezTo>
                    <a:pt x="784914" y="22974"/>
                    <a:pt x="790130" y="25147"/>
                    <a:pt x="794145" y="29478"/>
                  </a:cubicBezTo>
                  <a:cubicBezTo>
                    <a:pt x="798237" y="33816"/>
                    <a:pt x="800279" y="39950"/>
                    <a:pt x="800279" y="47902"/>
                  </a:cubicBezTo>
                  <a:cubicBezTo>
                    <a:pt x="800279" y="48380"/>
                    <a:pt x="800279" y="49104"/>
                    <a:pt x="800279" y="50067"/>
                  </a:cubicBezTo>
                  <a:lnTo>
                    <a:pt x="764525" y="50067"/>
                  </a:lnTo>
                  <a:cubicBezTo>
                    <a:pt x="764848" y="55361"/>
                    <a:pt x="766328" y="59422"/>
                    <a:pt x="768978" y="62227"/>
                  </a:cubicBezTo>
                  <a:cubicBezTo>
                    <a:pt x="771629" y="64955"/>
                    <a:pt x="774958" y="66318"/>
                    <a:pt x="778973" y="66318"/>
                  </a:cubicBezTo>
                  <a:cubicBezTo>
                    <a:pt x="781939" y="66318"/>
                    <a:pt x="784467" y="65556"/>
                    <a:pt x="786555" y="64030"/>
                  </a:cubicBezTo>
                  <a:cubicBezTo>
                    <a:pt x="788720" y="62427"/>
                    <a:pt x="790408" y="59938"/>
                    <a:pt x="791610" y="56571"/>
                  </a:cubicBezTo>
                  <a:close/>
                  <a:moveTo>
                    <a:pt x="765002" y="43448"/>
                  </a:moveTo>
                  <a:lnTo>
                    <a:pt x="791733" y="43448"/>
                  </a:lnTo>
                  <a:cubicBezTo>
                    <a:pt x="791409" y="39349"/>
                    <a:pt x="790408" y="36305"/>
                    <a:pt x="788720" y="34294"/>
                  </a:cubicBezTo>
                  <a:cubicBezTo>
                    <a:pt x="786077" y="31165"/>
                    <a:pt x="782702" y="29601"/>
                    <a:pt x="778610" y="29601"/>
                  </a:cubicBezTo>
                  <a:cubicBezTo>
                    <a:pt x="774835" y="29601"/>
                    <a:pt x="771668" y="30842"/>
                    <a:pt x="769102" y="33331"/>
                  </a:cubicBezTo>
                  <a:cubicBezTo>
                    <a:pt x="766613" y="35820"/>
                    <a:pt x="765249" y="39195"/>
                    <a:pt x="765002" y="43448"/>
                  </a:cubicBezTo>
                  <a:close/>
                  <a:moveTo>
                    <a:pt x="830500" y="64754"/>
                  </a:moveTo>
                  <a:lnTo>
                    <a:pt x="831710" y="71859"/>
                  </a:lnTo>
                  <a:cubicBezTo>
                    <a:pt x="829383" y="72344"/>
                    <a:pt x="827333" y="72583"/>
                    <a:pt x="825568" y="72583"/>
                  </a:cubicBezTo>
                  <a:cubicBezTo>
                    <a:pt x="822594" y="72583"/>
                    <a:pt x="820306" y="72144"/>
                    <a:pt x="818703" y="71258"/>
                  </a:cubicBezTo>
                  <a:cubicBezTo>
                    <a:pt x="817100" y="70295"/>
                    <a:pt x="815936" y="69054"/>
                    <a:pt x="815212" y="67528"/>
                  </a:cubicBezTo>
                  <a:cubicBezTo>
                    <a:pt x="814573" y="66003"/>
                    <a:pt x="814249" y="62789"/>
                    <a:pt x="814249" y="57896"/>
                  </a:cubicBezTo>
                  <a:lnTo>
                    <a:pt x="814249" y="30318"/>
                  </a:lnTo>
                  <a:lnTo>
                    <a:pt x="808347" y="30318"/>
                  </a:lnTo>
                  <a:lnTo>
                    <a:pt x="808347" y="24061"/>
                  </a:lnTo>
                  <a:lnTo>
                    <a:pt x="814249" y="24061"/>
                  </a:lnTo>
                  <a:lnTo>
                    <a:pt x="814249" y="12140"/>
                  </a:lnTo>
                  <a:lnTo>
                    <a:pt x="822317" y="7324"/>
                  </a:lnTo>
                  <a:lnTo>
                    <a:pt x="822317" y="24061"/>
                  </a:lnTo>
                  <a:lnTo>
                    <a:pt x="830500" y="24061"/>
                  </a:lnTo>
                  <a:lnTo>
                    <a:pt x="830500" y="30318"/>
                  </a:lnTo>
                  <a:lnTo>
                    <a:pt x="822317" y="30318"/>
                  </a:lnTo>
                  <a:lnTo>
                    <a:pt x="822317" y="58374"/>
                  </a:lnTo>
                  <a:cubicBezTo>
                    <a:pt x="822317" y="60701"/>
                    <a:pt x="822432" y="62188"/>
                    <a:pt x="822679" y="62828"/>
                  </a:cubicBezTo>
                  <a:cubicBezTo>
                    <a:pt x="822995" y="63475"/>
                    <a:pt x="823480" y="63991"/>
                    <a:pt x="824120" y="64392"/>
                  </a:cubicBezTo>
                  <a:cubicBezTo>
                    <a:pt x="824767" y="64793"/>
                    <a:pt x="825684" y="64993"/>
                    <a:pt x="826894" y="64993"/>
                  </a:cubicBezTo>
                  <a:cubicBezTo>
                    <a:pt x="827857" y="64993"/>
                    <a:pt x="829059" y="64916"/>
                    <a:pt x="830500" y="64754"/>
                  </a:cubicBezTo>
                  <a:close/>
                  <a:moveTo>
                    <a:pt x="837844" y="71982"/>
                  </a:moveTo>
                  <a:lnTo>
                    <a:pt x="837844" y="30318"/>
                  </a:lnTo>
                  <a:lnTo>
                    <a:pt x="830623" y="30318"/>
                  </a:lnTo>
                  <a:lnTo>
                    <a:pt x="830623" y="24061"/>
                  </a:lnTo>
                  <a:lnTo>
                    <a:pt x="837844" y="24061"/>
                  </a:lnTo>
                  <a:lnTo>
                    <a:pt x="837844" y="18883"/>
                  </a:lnTo>
                  <a:cubicBezTo>
                    <a:pt x="837844" y="15669"/>
                    <a:pt x="838129" y="13304"/>
                    <a:pt x="838691" y="11778"/>
                  </a:cubicBezTo>
                  <a:cubicBezTo>
                    <a:pt x="839493" y="9613"/>
                    <a:pt x="840856" y="7887"/>
                    <a:pt x="842783" y="6600"/>
                  </a:cubicBezTo>
                  <a:cubicBezTo>
                    <a:pt x="844794" y="5321"/>
                    <a:pt x="847560" y="4674"/>
                    <a:pt x="851090" y="4674"/>
                  </a:cubicBezTo>
                  <a:cubicBezTo>
                    <a:pt x="853417" y="4674"/>
                    <a:pt x="855944" y="4959"/>
                    <a:pt x="858680" y="5521"/>
                  </a:cubicBezTo>
                  <a:lnTo>
                    <a:pt x="857470" y="12502"/>
                  </a:lnTo>
                  <a:cubicBezTo>
                    <a:pt x="855790" y="12264"/>
                    <a:pt x="854180" y="12140"/>
                    <a:pt x="852654" y="12140"/>
                  </a:cubicBezTo>
                  <a:cubicBezTo>
                    <a:pt x="850165" y="12140"/>
                    <a:pt x="848400" y="12664"/>
                    <a:pt x="847360" y="13704"/>
                  </a:cubicBezTo>
                  <a:cubicBezTo>
                    <a:pt x="846397" y="14752"/>
                    <a:pt x="845911" y="16717"/>
                    <a:pt x="845911" y="19607"/>
                  </a:cubicBezTo>
                  <a:lnTo>
                    <a:pt x="845911" y="24061"/>
                  </a:lnTo>
                  <a:lnTo>
                    <a:pt x="855305" y="24061"/>
                  </a:lnTo>
                  <a:lnTo>
                    <a:pt x="855305" y="30318"/>
                  </a:lnTo>
                  <a:lnTo>
                    <a:pt x="845911" y="30318"/>
                  </a:lnTo>
                  <a:lnTo>
                    <a:pt x="845911" y="71982"/>
                  </a:lnTo>
                  <a:lnTo>
                    <a:pt x="837844" y="71982"/>
                  </a:lnTo>
                  <a:close/>
                  <a:moveTo>
                    <a:pt x="858795" y="71982"/>
                  </a:moveTo>
                  <a:lnTo>
                    <a:pt x="858795" y="5760"/>
                  </a:lnTo>
                  <a:lnTo>
                    <a:pt x="866986" y="5760"/>
                  </a:lnTo>
                  <a:lnTo>
                    <a:pt x="866986" y="71982"/>
                  </a:lnTo>
                  <a:lnTo>
                    <a:pt x="858795" y="71982"/>
                  </a:lnTo>
                  <a:close/>
                  <a:moveTo>
                    <a:pt x="879146" y="48018"/>
                  </a:moveTo>
                  <a:cubicBezTo>
                    <a:pt x="879146" y="39110"/>
                    <a:pt x="881596" y="32529"/>
                    <a:pt x="886489" y="28276"/>
                  </a:cubicBezTo>
                  <a:cubicBezTo>
                    <a:pt x="890581" y="24747"/>
                    <a:pt x="895597" y="22974"/>
                    <a:pt x="901538" y="22974"/>
                  </a:cubicBezTo>
                  <a:cubicBezTo>
                    <a:pt x="908119" y="22974"/>
                    <a:pt x="913497" y="25147"/>
                    <a:pt x="917674" y="29478"/>
                  </a:cubicBezTo>
                  <a:cubicBezTo>
                    <a:pt x="921927" y="33731"/>
                    <a:pt x="924054" y="39672"/>
                    <a:pt x="924054" y="47301"/>
                  </a:cubicBezTo>
                  <a:cubicBezTo>
                    <a:pt x="924054" y="53481"/>
                    <a:pt x="923129" y="58335"/>
                    <a:pt x="921288" y="61865"/>
                  </a:cubicBezTo>
                  <a:cubicBezTo>
                    <a:pt x="919438" y="65401"/>
                    <a:pt x="916711" y="68168"/>
                    <a:pt x="913097" y="70171"/>
                  </a:cubicBezTo>
                  <a:cubicBezTo>
                    <a:pt x="909567" y="72098"/>
                    <a:pt x="905715" y="73061"/>
                    <a:pt x="901538" y="73061"/>
                  </a:cubicBezTo>
                  <a:cubicBezTo>
                    <a:pt x="894880" y="73061"/>
                    <a:pt x="889456" y="70934"/>
                    <a:pt x="885287" y="66681"/>
                  </a:cubicBezTo>
                  <a:cubicBezTo>
                    <a:pt x="881188" y="62350"/>
                    <a:pt x="879146" y="56124"/>
                    <a:pt x="879146" y="48018"/>
                  </a:cubicBezTo>
                  <a:close/>
                  <a:moveTo>
                    <a:pt x="887452" y="48018"/>
                  </a:moveTo>
                  <a:cubicBezTo>
                    <a:pt x="887452" y="54120"/>
                    <a:pt x="888778" y="58698"/>
                    <a:pt x="891428" y="61749"/>
                  </a:cubicBezTo>
                  <a:cubicBezTo>
                    <a:pt x="894156" y="64793"/>
                    <a:pt x="897524" y="66318"/>
                    <a:pt x="901538" y="66318"/>
                  </a:cubicBezTo>
                  <a:cubicBezTo>
                    <a:pt x="905630" y="66318"/>
                    <a:pt x="909005" y="64793"/>
                    <a:pt x="911656" y="61749"/>
                  </a:cubicBezTo>
                  <a:cubicBezTo>
                    <a:pt x="914299" y="58698"/>
                    <a:pt x="915624" y="54043"/>
                    <a:pt x="915624" y="47779"/>
                  </a:cubicBezTo>
                  <a:cubicBezTo>
                    <a:pt x="915624" y="41838"/>
                    <a:pt x="914260" y="37345"/>
                    <a:pt x="911532" y="34294"/>
                  </a:cubicBezTo>
                  <a:cubicBezTo>
                    <a:pt x="908882" y="31242"/>
                    <a:pt x="905553" y="29717"/>
                    <a:pt x="901538" y="29717"/>
                  </a:cubicBezTo>
                  <a:cubicBezTo>
                    <a:pt x="897524" y="29717"/>
                    <a:pt x="894156" y="31242"/>
                    <a:pt x="891428" y="34294"/>
                  </a:cubicBezTo>
                  <a:cubicBezTo>
                    <a:pt x="888778" y="37268"/>
                    <a:pt x="887452" y="41838"/>
                    <a:pt x="887452" y="48018"/>
                  </a:cubicBezTo>
                  <a:close/>
                  <a:moveTo>
                    <a:pt x="944882" y="71982"/>
                  </a:moveTo>
                  <a:lnTo>
                    <a:pt x="930195" y="24061"/>
                  </a:lnTo>
                  <a:lnTo>
                    <a:pt x="938625" y="24061"/>
                  </a:lnTo>
                  <a:lnTo>
                    <a:pt x="946208" y="51755"/>
                  </a:lnTo>
                  <a:lnTo>
                    <a:pt x="949097" y="61988"/>
                  </a:lnTo>
                  <a:cubicBezTo>
                    <a:pt x="949259" y="61502"/>
                    <a:pt x="950099" y="58212"/>
                    <a:pt x="951625" y="52117"/>
                  </a:cubicBezTo>
                  <a:lnTo>
                    <a:pt x="959207" y="24061"/>
                  </a:lnTo>
                  <a:lnTo>
                    <a:pt x="967521" y="24061"/>
                  </a:lnTo>
                  <a:lnTo>
                    <a:pt x="974742" y="51870"/>
                  </a:lnTo>
                  <a:lnTo>
                    <a:pt x="977153" y="61025"/>
                  </a:lnTo>
                  <a:lnTo>
                    <a:pt x="979920" y="51755"/>
                  </a:lnTo>
                  <a:lnTo>
                    <a:pt x="988103" y="24061"/>
                  </a:lnTo>
                  <a:lnTo>
                    <a:pt x="996055" y="24061"/>
                  </a:lnTo>
                  <a:lnTo>
                    <a:pt x="981006" y="71982"/>
                  </a:lnTo>
                  <a:lnTo>
                    <a:pt x="972576" y="71982"/>
                  </a:lnTo>
                  <a:lnTo>
                    <a:pt x="964986" y="43202"/>
                  </a:lnTo>
                  <a:lnTo>
                    <a:pt x="963060" y="35134"/>
                  </a:lnTo>
                  <a:lnTo>
                    <a:pt x="953428" y="71982"/>
                  </a:lnTo>
                  <a:lnTo>
                    <a:pt x="944882" y="71982"/>
                  </a:lnTo>
                  <a:close/>
                </a:path>
              </a:pathLst>
            </a:custGeom>
            <a:solidFill>
              <a:srgbClr val="757575"/>
            </a:solidFill>
            <a:ln w="7703" cap="sq">
              <a:noFill/>
              <a:prstDash val="solid"/>
              <a:miter/>
            </a:ln>
          </p:spPr>
          <p:txBody>
            <a:bodyPr rtlCol="0" anchor="ctr"/>
            <a:lstStyle/>
            <a:p>
              <a:endParaRPr lang="en-US">
                <a:noFill/>
              </a:endParaRPr>
            </a:p>
          </p:txBody>
        </p:sp>
        <p:sp>
          <p:nvSpPr>
            <p:cNvPr id="1232" name="Freeform: Shape 1231">
              <a:extLst>
                <a:ext uri="{FF2B5EF4-FFF2-40B4-BE49-F238E27FC236}">
                  <a16:creationId xmlns:a16="http://schemas.microsoft.com/office/drawing/2014/main" id="{D476677C-5C24-4F43-8626-137507F8FA6E}"/>
                </a:ext>
              </a:extLst>
            </p:cNvPr>
            <p:cNvSpPr/>
            <p:nvPr/>
          </p:nvSpPr>
          <p:spPr>
            <a:xfrm>
              <a:off x="3435716" y="1723157"/>
              <a:ext cx="839912" cy="92467"/>
            </a:xfrm>
            <a:custGeom>
              <a:avLst/>
              <a:gdLst>
                <a:gd name="connsiteX0" fmla="*/ 22250 w 839912"/>
                <a:gd name="connsiteY0" fmla="*/ 70888 h 92467"/>
                <a:gd name="connsiteX1" fmla="*/ 4674 w 839912"/>
                <a:gd name="connsiteY1" fmla="*/ 4674 h 92467"/>
                <a:gd name="connsiteX2" fmla="*/ 13704 w 839912"/>
                <a:gd name="connsiteY2" fmla="*/ 4674 h 92467"/>
                <a:gd name="connsiteX3" fmla="*/ 23822 w 839912"/>
                <a:gd name="connsiteY3" fmla="*/ 48133 h 92467"/>
                <a:gd name="connsiteX4" fmla="*/ 26588 w 839912"/>
                <a:gd name="connsiteY4" fmla="*/ 61618 h 92467"/>
                <a:gd name="connsiteX5" fmla="*/ 29601 w 839912"/>
                <a:gd name="connsiteY5" fmla="*/ 49343 h 92467"/>
                <a:gd name="connsiteX6" fmla="*/ 42123 w 839912"/>
                <a:gd name="connsiteY6" fmla="*/ 4674 h 92467"/>
                <a:gd name="connsiteX7" fmla="*/ 52718 w 839912"/>
                <a:gd name="connsiteY7" fmla="*/ 4674 h 92467"/>
                <a:gd name="connsiteX8" fmla="*/ 62227 w 839912"/>
                <a:gd name="connsiteY8" fmla="*/ 38139 h 92467"/>
                <a:gd name="connsiteX9" fmla="*/ 67405 w 839912"/>
                <a:gd name="connsiteY9" fmla="*/ 61618 h 92467"/>
                <a:gd name="connsiteX10" fmla="*/ 70657 w 839912"/>
                <a:gd name="connsiteY10" fmla="*/ 47170 h 92467"/>
                <a:gd name="connsiteX11" fmla="*/ 81005 w 839912"/>
                <a:gd name="connsiteY11" fmla="*/ 4674 h 92467"/>
                <a:gd name="connsiteX12" fmla="*/ 89797 w 839912"/>
                <a:gd name="connsiteY12" fmla="*/ 4674 h 92467"/>
                <a:gd name="connsiteX13" fmla="*/ 71736 w 839912"/>
                <a:gd name="connsiteY13" fmla="*/ 70888 h 92467"/>
                <a:gd name="connsiteX14" fmla="*/ 63190 w 839912"/>
                <a:gd name="connsiteY14" fmla="*/ 70888 h 92467"/>
                <a:gd name="connsiteX15" fmla="*/ 49343 w 839912"/>
                <a:gd name="connsiteY15" fmla="*/ 20447 h 92467"/>
                <a:gd name="connsiteX16" fmla="*/ 47178 w 839912"/>
                <a:gd name="connsiteY16" fmla="*/ 12741 h 92467"/>
                <a:gd name="connsiteX17" fmla="*/ 45251 w 839912"/>
                <a:gd name="connsiteY17" fmla="*/ 20447 h 92467"/>
                <a:gd name="connsiteX18" fmla="*/ 31281 w 839912"/>
                <a:gd name="connsiteY18" fmla="*/ 70888 h 92467"/>
                <a:gd name="connsiteX19" fmla="*/ 22250 w 839912"/>
                <a:gd name="connsiteY19" fmla="*/ 70888 h 92467"/>
                <a:gd name="connsiteX20" fmla="*/ 94490 w 839912"/>
                <a:gd name="connsiteY20" fmla="*/ 14059 h 92467"/>
                <a:gd name="connsiteX21" fmla="*/ 94490 w 839912"/>
                <a:gd name="connsiteY21" fmla="*/ 4674 h 92467"/>
                <a:gd name="connsiteX22" fmla="*/ 102681 w 839912"/>
                <a:gd name="connsiteY22" fmla="*/ 4674 h 92467"/>
                <a:gd name="connsiteX23" fmla="*/ 102681 w 839912"/>
                <a:gd name="connsiteY23" fmla="*/ 14059 h 92467"/>
                <a:gd name="connsiteX24" fmla="*/ 94490 w 839912"/>
                <a:gd name="connsiteY24" fmla="*/ 14059 h 92467"/>
                <a:gd name="connsiteX25" fmla="*/ 94490 w 839912"/>
                <a:gd name="connsiteY25" fmla="*/ 70888 h 92467"/>
                <a:gd name="connsiteX26" fmla="*/ 94490 w 839912"/>
                <a:gd name="connsiteY26" fmla="*/ 22974 h 92467"/>
                <a:gd name="connsiteX27" fmla="*/ 102681 w 839912"/>
                <a:gd name="connsiteY27" fmla="*/ 22974 h 92467"/>
                <a:gd name="connsiteX28" fmla="*/ 102681 w 839912"/>
                <a:gd name="connsiteY28" fmla="*/ 70888 h 92467"/>
                <a:gd name="connsiteX29" fmla="*/ 94490 w 839912"/>
                <a:gd name="connsiteY29" fmla="*/ 70888 h 92467"/>
                <a:gd name="connsiteX30" fmla="*/ 117607 w 839912"/>
                <a:gd name="connsiteY30" fmla="*/ 70888 h 92467"/>
                <a:gd name="connsiteX31" fmla="*/ 117607 w 839912"/>
                <a:gd name="connsiteY31" fmla="*/ 22974 h 92467"/>
                <a:gd name="connsiteX32" fmla="*/ 124835 w 839912"/>
                <a:gd name="connsiteY32" fmla="*/ 22974 h 92467"/>
                <a:gd name="connsiteX33" fmla="*/ 124835 w 839912"/>
                <a:gd name="connsiteY33" fmla="*/ 29717 h 92467"/>
                <a:gd name="connsiteX34" fmla="*/ 140123 w 839912"/>
                <a:gd name="connsiteY34" fmla="*/ 21888 h 92467"/>
                <a:gd name="connsiteX35" fmla="*/ 148075 w 839912"/>
                <a:gd name="connsiteY35" fmla="*/ 23452 h 92467"/>
                <a:gd name="connsiteX36" fmla="*/ 153608 w 839912"/>
                <a:gd name="connsiteY36" fmla="*/ 27544 h 92467"/>
                <a:gd name="connsiteX37" fmla="*/ 156135 w 839912"/>
                <a:gd name="connsiteY37" fmla="*/ 33446 h 92467"/>
                <a:gd name="connsiteX38" fmla="*/ 156497 w 839912"/>
                <a:gd name="connsiteY38" fmla="*/ 41391 h 92467"/>
                <a:gd name="connsiteX39" fmla="*/ 156497 w 839912"/>
                <a:gd name="connsiteY39" fmla="*/ 70888 h 92467"/>
                <a:gd name="connsiteX40" fmla="*/ 148429 w 839912"/>
                <a:gd name="connsiteY40" fmla="*/ 70888 h 92467"/>
                <a:gd name="connsiteX41" fmla="*/ 148429 w 839912"/>
                <a:gd name="connsiteY41" fmla="*/ 41753 h 92467"/>
                <a:gd name="connsiteX42" fmla="*/ 147466 w 839912"/>
                <a:gd name="connsiteY42" fmla="*/ 34286 h 92467"/>
                <a:gd name="connsiteX43" fmla="*/ 144099 w 839912"/>
                <a:gd name="connsiteY43" fmla="*/ 30433 h 92467"/>
                <a:gd name="connsiteX44" fmla="*/ 138443 w 839912"/>
                <a:gd name="connsiteY44" fmla="*/ 28869 h 92467"/>
                <a:gd name="connsiteX45" fmla="*/ 129412 w 839912"/>
                <a:gd name="connsiteY45" fmla="*/ 32244 h 92467"/>
                <a:gd name="connsiteX46" fmla="*/ 125675 w 839912"/>
                <a:gd name="connsiteY46" fmla="*/ 44643 h 92467"/>
                <a:gd name="connsiteX47" fmla="*/ 125675 w 839912"/>
                <a:gd name="connsiteY47" fmla="*/ 70888 h 92467"/>
                <a:gd name="connsiteX48" fmla="*/ 117607 w 839912"/>
                <a:gd name="connsiteY48" fmla="*/ 70888 h 92467"/>
                <a:gd name="connsiteX49" fmla="*/ 202615 w 839912"/>
                <a:gd name="connsiteY49" fmla="*/ 70888 h 92467"/>
                <a:gd name="connsiteX50" fmla="*/ 202615 w 839912"/>
                <a:gd name="connsiteY50" fmla="*/ 64870 h 92467"/>
                <a:gd name="connsiteX51" fmla="*/ 189246 w 839912"/>
                <a:gd name="connsiteY51" fmla="*/ 71974 h 92467"/>
                <a:gd name="connsiteX52" fmla="*/ 178651 w 839912"/>
                <a:gd name="connsiteY52" fmla="*/ 68846 h 92467"/>
                <a:gd name="connsiteX53" fmla="*/ 171192 w 839912"/>
                <a:gd name="connsiteY53" fmla="*/ 59938 h 92467"/>
                <a:gd name="connsiteX54" fmla="*/ 168541 w 839912"/>
                <a:gd name="connsiteY54" fmla="*/ 46931 h 92467"/>
                <a:gd name="connsiteX55" fmla="*/ 170945 w 839912"/>
                <a:gd name="connsiteY55" fmla="*/ 33932 h 92467"/>
                <a:gd name="connsiteX56" fmla="*/ 178173 w 839912"/>
                <a:gd name="connsiteY56" fmla="*/ 25016 h 92467"/>
                <a:gd name="connsiteX57" fmla="*/ 188884 w 839912"/>
                <a:gd name="connsiteY57" fmla="*/ 21888 h 92467"/>
                <a:gd name="connsiteX58" fmla="*/ 196590 w 839912"/>
                <a:gd name="connsiteY58" fmla="*/ 23691 h 92467"/>
                <a:gd name="connsiteX59" fmla="*/ 202130 w 839912"/>
                <a:gd name="connsiteY59" fmla="*/ 28391 h 92467"/>
                <a:gd name="connsiteX60" fmla="*/ 202130 w 839912"/>
                <a:gd name="connsiteY60" fmla="*/ 4674 h 92467"/>
                <a:gd name="connsiteX61" fmla="*/ 210198 w 839912"/>
                <a:gd name="connsiteY61" fmla="*/ 4674 h 92467"/>
                <a:gd name="connsiteX62" fmla="*/ 210198 w 839912"/>
                <a:gd name="connsiteY62" fmla="*/ 70888 h 92467"/>
                <a:gd name="connsiteX63" fmla="*/ 202615 w 839912"/>
                <a:gd name="connsiteY63" fmla="*/ 70888 h 92467"/>
                <a:gd name="connsiteX64" fmla="*/ 176971 w 839912"/>
                <a:gd name="connsiteY64" fmla="*/ 46931 h 92467"/>
                <a:gd name="connsiteX65" fmla="*/ 180824 w 839912"/>
                <a:gd name="connsiteY65" fmla="*/ 60778 h 92467"/>
                <a:gd name="connsiteX66" fmla="*/ 189971 w 839912"/>
                <a:gd name="connsiteY66" fmla="*/ 65232 h 92467"/>
                <a:gd name="connsiteX67" fmla="*/ 199001 w 839912"/>
                <a:gd name="connsiteY67" fmla="*/ 60901 h 92467"/>
                <a:gd name="connsiteX68" fmla="*/ 202731 w 839912"/>
                <a:gd name="connsiteY68" fmla="*/ 47655 h 92467"/>
                <a:gd name="connsiteX69" fmla="*/ 198878 w 839912"/>
                <a:gd name="connsiteY69" fmla="*/ 33207 h 92467"/>
                <a:gd name="connsiteX70" fmla="*/ 189608 w 839912"/>
                <a:gd name="connsiteY70" fmla="*/ 28630 h 92467"/>
                <a:gd name="connsiteX71" fmla="*/ 180577 w 839912"/>
                <a:gd name="connsiteY71" fmla="*/ 33084 h 92467"/>
                <a:gd name="connsiteX72" fmla="*/ 176971 w 839912"/>
                <a:gd name="connsiteY72" fmla="*/ 46931 h 92467"/>
                <a:gd name="connsiteX73" fmla="*/ 222480 w 839912"/>
                <a:gd name="connsiteY73" fmla="*/ 46931 h 92467"/>
                <a:gd name="connsiteX74" fmla="*/ 229824 w 839912"/>
                <a:gd name="connsiteY74" fmla="*/ 27189 h 92467"/>
                <a:gd name="connsiteX75" fmla="*/ 244873 w 839912"/>
                <a:gd name="connsiteY75" fmla="*/ 21888 h 92467"/>
                <a:gd name="connsiteX76" fmla="*/ 261009 w 839912"/>
                <a:gd name="connsiteY76" fmla="*/ 28391 h 92467"/>
                <a:gd name="connsiteX77" fmla="*/ 267389 w 839912"/>
                <a:gd name="connsiteY77" fmla="*/ 46207 h 92467"/>
                <a:gd name="connsiteX78" fmla="*/ 264623 w 839912"/>
                <a:gd name="connsiteY78" fmla="*/ 60778 h 92467"/>
                <a:gd name="connsiteX79" fmla="*/ 256431 w 839912"/>
                <a:gd name="connsiteY79" fmla="*/ 69085 h 92467"/>
                <a:gd name="connsiteX80" fmla="*/ 244873 w 839912"/>
                <a:gd name="connsiteY80" fmla="*/ 71974 h 92467"/>
                <a:gd name="connsiteX81" fmla="*/ 228622 w 839912"/>
                <a:gd name="connsiteY81" fmla="*/ 65594 h 92467"/>
                <a:gd name="connsiteX82" fmla="*/ 222480 w 839912"/>
                <a:gd name="connsiteY82" fmla="*/ 46931 h 92467"/>
                <a:gd name="connsiteX83" fmla="*/ 230787 w 839912"/>
                <a:gd name="connsiteY83" fmla="*/ 46931 h 92467"/>
                <a:gd name="connsiteX84" fmla="*/ 234763 w 839912"/>
                <a:gd name="connsiteY84" fmla="*/ 60655 h 92467"/>
                <a:gd name="connsiteX85" fmla="*/ 244873 w 839912"/>
                <a:gd name="connsiteY85" fmla="*/ 65232 h 92467"/>
                <a:gd name="connsiteX86" fmla="*/ 254991 w 839912"/>
                <a:gd name="connsiteY86" fmla="*/ 60655 h 92467"/>
                <a:gd name="connsiteX87" fmla="*/ 258959 w 839912"/>
                <a:gd name="connsiteY87" fmla="*/ 46692 h 92467"/>
                <a:gd name="connsiteX88" fmla="*/ 254867 w 839912"/>
                <a:gd name="connsiteY88" fmla="*/ 33207 h 92467"/>
                <a:gd name="connsiteX89" fmla="*/ 244873 w 839912"/>
                <a:gd name="connsiteY89" fmla="*/ 28630 h 92467"/>
                <a:gd name="connsiteX90" fmla="*/ 234763 w 839912"/>
                <a:gd name="connsiteY90" fmla="*/ 33207 h 92467"/>
                <a:gd name="connsiteX91" fmla="*/ 230787 w 839912"/>
                <a:gd name="connsiteY91" fmla="*/ 46931 h 92467"/>
                <a:gd name="connsiteX92" fmla="*/ 288217 w 839912"/>
                <a:gd name="connsiteY92" fmla="*/ 70888 h 92467"/>
                <a:gd name="connsiteX93" fmla="*/ 273530 w 839912"/>
                <a:gd name="connsiteY93" fmla="*/ 22974 h 92467"/>
                <a:gd name="connsiteX94" fmla="*/ 281960 w 839912"/>
                <a:gd name="connsiteY94" fmla="*/ 22974 h 92467"/>
                <a:gd name="connsiteX95" fmla="*/ 289543 w 839912"/>
                <a:gd name="connsiteY95" fmla="*/ 50661 h 92467"/>
                <a:gd name="connsiteX96" fmla="*/ 292432 w 839912"/>
                <a:gd name="connsiteY96" fmla="*/ 60901 h 92467"/>
                <a:gd name="connsiteX97" fmla="*/ 294960 w 839912"/>
                <a:gd name="connsiteY97" fmla="*/ 51023 h 92467"/>
                <a:gd name="connsiteX98" fmla="*/ 302542 w 839912"/>
                <a:gd name="connsiteY98" fmla="*/ 22974 h 92467"/>
                <a:gd name="connsiteX99" fmla="*/ 310856 w 839912"/>
                <a:gd name="connsiteY99" fmla="*/ 22974 h 92467"/>
                <a:gd name="connsiteX100" fmla="*/ 318076 w 839912"/>
                <a:gd name="connsiteY100" fmla="*/ 50784 h 92467"/>
                <a:gd name="connsiteX101" fmla="*/ 320488 w 839912"/>
                <a:gd name="connsiteY101" fmla="*/ 59938 h 92467"/>
                <a:gd name="connsiteX102" fmla="*/ 323255 w 839912"/>
                <a:gd name="connsiteY102" fmla="*/ 50661 h 92467"/>
                <a:gd name="connsiteX103" fmla="*/ 331438 w 839912"/>
                <a:gd name="connsiteY103" fmla="*/ 22974 h 92467"/>
                <a:gd name="connsiteX104" fmla="*/ 339390 w 839912"/>
                <a:gd name="connsiteY104" fmla="*/ 22974 h 92467"/>
                <a:gd name="connsiteX105" fmla="*/ 324341 w 839912"/>
                <a:gd name="connsiteY105" fmla="*/ 70888 h 92467"/>
                <a:gd name="connsiteX106" fmla="*/ 315911 w 839912"/>
                <a:gd name="connsiteY106" fmla="*/ 70888 h 92467"/>
                <a:gd name="connsiteX107" fmla="*/ 308321 w 839912"/>
                <a:gd name="connsiteY107" fmla="*/ 42115 h 92467"/>
                <a:gd name="connsiteX108" fmla="*/ 306395 w 839912"/>
                <a:gd name="connsiteY108" fmla="*/ 34047 h 92467"/>
                <a:gd name="connsiteX109" fmla="*/ 296763 w 839912"/>
                <a:gd name="connsiteY109" fmla="*/ 70888 h 92467"/>
                <a:gd name="connsiteX110" fmla="*/ 288217 w 839912"/>
                <a:gd name="connsiteY110" fmla="*/ 70888 h 92467"/>
                <a:gd name="connsiteX111" fmla="*/ 345532 w 839912"/>
                <a:gd name="connsiteY111" fmla="*/ 56563 h 92467"/>
                <a:gd name="connsiteX112" fmla="*/ 353476 w 839912"/>
                <a:gd name="connsiteY112" fmla="*/ 55361 h 92467"/>
                <a:gd name="connsiteX113" fmla="*/ 357206 w 839912"/>
                <a:gd name="connsiteY113" fmla="*/ 62705 h 92467"/>
                <a:gd name="connsiteX114" fmla="*/ 365998 w 839912"/>
                <a:gd name="connsiteY114" fmla="*/ 65232 h 92467"/>
                <a:gd name="connsiteX115" fmla="*/ 374181 w 839912"/>
                <a:gd name="connsiteY115" fmla="*/ 63067 h 92467"/>
                <a:gd name="connsiteX116" fmla="*/ 376955 w 839912"/>
                <a:gd name="connsiteY116" fmla="*/ 57650 h 92467"/>
                <a:gd name="connsiteX117" fmla="*/ 374543 w 839912"/>
                <a:gd name="connsiteY117" fmla="*/ 53311 h 92467"/>
                <a:gd name="connsiteX118" fmla="*/ 366237 w 839912"/>
                <a:gd name="connsiteY118" fmla="*/ 50545 h 92467"/>
                <a:gd name="connsiteX119" fmla="*/ 353838 w 839912"/>
                <a:gd name="connsiteY119" fmla="*/ 46692 h 92467"/>
                <a:gd name="connsiteX120" fmla="*/ 348660 w 839912"/>
                <a:gd name="connsiteY120" fmla="*/ 42115 h 92467"/>
                <a:gd name="connsiteX121" fmla="*/ 346849 w 839912"/>
                <a:gd name="connsiteY121" fmla="*/ 35612 h 92467"/>
                <a:gd name="connsiteX122" fmla="*/ 348298 w 839912"/>
                <a:gd name="connsiteY122" fmla="*/ 29717 h 92467"/>
                <a:gd name="connsiteX123" fmla="*/ 352274 w 839912"/>
                <a:gd name="connsiteY123" fmla="*/ 25140 h 92467"/>
                <a:gd name="connsiteX124" fmla="*/ 357444 w 839912"/>
                <a:gd name="connsiteY124" fmla="*/ 22851 h 92467"/>
                <a:gd name="connsiteX125" fmla="*/ 364549 w 839912"/>
                <a:gd name="connsiteY125" fmla="*/ 21888 h 92467"/>
                <a:gd name="connsiteX126" fmla="*/ 374304 w 839912"/>
                <a:gd name="connsiteY126" fmla="*/ 23575 h 92467"/>
                <a:gd name="connsiteX127" fmla="*/ 380685 w 839912"/>
                <a:gd name="connsiteY127" fmla="*/ 27906 h 92467"/>
                <a:gd name="connsiteX128" fmla="*/ 383451 w 839912"/>
                <a:gd name="connsiteY128" fmla="*/ 35249 h 92467"/>
                <a:gd name="connsiteX129" fmla="*/ 375506 w 839912"/>
                <a:gd name="connsiteY129" fmla="*/ 36336 h 92467"/>
                <a:gd name="connsiteX130" fmla="*/ 372378 w 839912"/>
                <a:gd name="connsiteY130" fmla="*/ 30680 h 92467"/>
                <a:gd name="connsiteX131" fmla="*/ 365034 w 839912"/>
                <a:gd name="connsiteY131" fmla="*/ 28507 h 92467"/>
                <a:gd name="connsiteX132" fmla="*/ 357090 w 839912"/>
                <a:gd name="connsiteY132" fmla="*/ 30433 h 92467"/>
                <a:gd name="connsiteX133" fmla="*/ 354678 w 839912"/>
                <a:gd name="connsiteY133" fmla="*/ 34772 h 92467"/>
                <a:gd name="connsiteX134" fmla="*/ 355641 w 839912"/>
                <a:gd name="connsiteY134" fmla="*/ 37538 h 92467"/>
                <a:gd name="connsiteX135" fmla="*/ 358770 w 839912"/>
                <a:gd name="connsiteY135" fmla="*/ 39711 h 92467"/>
                <a:gd name="connsiteX136" fmla="*/ 365998 w 839912"/>
                <a:gd name="connsiteY136" fmla="*/ 41753 h 92467"/>
                <a:gd name="connsiteX137" fmla="*/ 378034 w 839912"/>
                <a:gd name="connsiteY137" fmla="*/ 45606 h 92467"/>
                <a:gd name="connsiteX138" fmla="*/ 383335 w 839912"/>
                <a:gd name="connsiteY138" fmla="*/ 49821 h 92467"/>
                <a:gd name="connsiteX139" fmla="*/ 385262 w 839912"/>
                <a:gd name="connsiteY139" fmla="*/ 56802 h 92467"/>
                <a:gd name="connsiteX140" fmla="*/ 382850 w 839912"/>
                <a:gd name="connsiteY140" fmla="*/ 64508 h 92467"/>
                <a:gd name="connsiteX141" fmla="*/ 376107 w 839912"/>
                <a:gd name="connsiteY141" fmla="*/ 70048 h 92467"/>
                <a:gd name="connsiteX142" fmla="*/ 365998 w 839912"/>
                <a:gd name="connsiteY142" fmla="*/ 71974 h 92467"/>
                <a:gd name="connsiteX143" fmla="*/ 351665 w 839912"/>
                <a:gd name="connsiteY143" fmla="*/ 68122 h 92467"/>
                <a:gd name="connsiteX144" fmla="*/ 345532 w 839912"/>
                <a:gd name="connsiteY144" fmla="*/ 56563 h 92467"/>
                <a:gd name="connsiteX145" fmla="*/ 450875 w 839912"/>
                <a:gd name="connsiteY145" fmla="*/ 55477 h 92467"/>
                <a:gd name="connsiteX146" fmla="*/ 459305 w 839912"/>
                <a:gd name="connsiteY146" fmla="*/ 56440 h 92467"/>
                <a:gd name="connsiteX147" fmla="*/ 451962 w 839912"/>
                <a:gd name="connsiteY147" fmla="*/ 67883 h 92467"/>
                <a:gd name="connsiteX148" fmla="*/ 438238 w 839912"/>
                <a:gd name="connsiteY148" fmla="*/ 71974 h 92467"/>
                <a:gd name="connsiteX149" fmla="*/ 421501 w 839912"/>
                <a:gd name="connsiteY149" fmla="*/ 65471 h 92467"/>
                <a:gd name="connsiteX150" fmla="*/ 415360 w 839912"/>
                <a:gd name="connsiteY150" fmla="*/ 47293 h 92467"/>
                <a:gd name="connsiteX151" fmla="*/ 421625 w 839912"/>
                <a:gd name="connsiteY151" fmla="*/ 28630 h 92467"/>
                <a:gd name="connsiteX152" fmla="*/ 437752 w 839912"/>
                <a:gd name="connsiteY152" fmla="*/ 21888 h 92467"/>
                <a:gd name="connsiteX153" fmla="*/ 453410 w 839912"/>
                <a:gd name="connsiteY153" fmla="*/ 28391 h 92467"/>
                <a:gd name="connsiteX154" fmla="*/ 459544 w 839912"/>
                <a:gd name="connsiteY154" fmla="*/ 46808 h 92467"/>
                <a:gd name="connsiteX155" fmla="*/ 459544 w 839912"/>
                <a:gd name="connsiteY155" fmla="*/ 48981 h 92467"/>
                <a:gd name="connsiteX156" fmla="*/ 423790 w 839912"/>
                <a:gd name="connsiteY156" fmla="*/ 48981 h 92467"/>
                <a:gd name="connsiteX157" fmla="*/ 428244 w 839912"/>
                <a:gd name="connsiteY157" fmla="*/ 61140 h 92467"/>
                <a:gd name="connsiteX158" fmla="*/ 438238 w 839912"/>
                <a:gd name="connsiteY158" fmla="*/ 65232 h 92467"/>
                <a:gd name="connsiteX159" fmla="*/ 445820 w 839912"/>
                <a:gd name="connsiteY159" fmla="*/ 62944 h 92467"/>
                <a:gd name="connsiteX160" fmla="*/ 450875 w 839912"/>
                <a:gd name="connsiteY160" fmla="*/ 55477 h 92467"/>
                <a:gd name="connsiteX161" fmla="*/ 424268 w 839912"/>
                <a:gd name="connsiteY161" fmla="*/ 42354 h 92467"/>
                <a:gd name="connsiteX162" fmla="*/ 450998 w 839912"/>
                <a:gd name="connsiteY162" fmla="*/ 42354 h 92467"/>
                <a:gd name="connsiteX163" fmla="*/ 447985 w 839912"/>
                <a:gd name="connsiteY163" fmla="*/ 33207 h 92467"/>
                <a:gd name="connsiteX164" fmla="*/ 437876 w 839912"/>
                <a:gd name="connsiteY164" fmla="*/ 28507 h 92467"/>
                <a:gd name="connsiteX165" fmla="*/ 428367 w 839912"/>
                <a:gd name="connsiteY165" fmla="*/ 32244 h 92467"/>
                <a:gd name="connsiteX166" fmla="*/ 424268 w 839912"/>
                <a:gd name="connsiteY166" fmla="*/ 42354 h 92467"/>
                <a:gd name="connsiteX167" fmla="*/ 485311 w 839912"/>
                <a:gd name="connsiteY167" fmla="*/ 70888 h 92467"/>
                <a:gd name="connsiteX168" fmla="*/ 467134 w 839912"/>
                <a:gd name="connsiteY168" fmla="*/ 22974 h 92467"/>
                <a:gd name="connsiteX169" fmla="*/ 475679 w 839912"/>
                <a:gd name="connsiteY169" fmla="*/ 22974 h 92467"/>
                <a:gd name="connsiteX170" fmla="*/ 486036 w 839912"/>
                <a:gd name="connsiteY170" fmla="*/ 51624 h 92467"/>
                <a:gd name="connsiteX171" fmla="*/ 489049 w 839912"/>
                <a:gd name="connsiteY171" fmla="*/ 61256 h 92467"/>
                <a:gd name="connsiteX172" fmla="*/ 492054 w 839912"/>
                <a:gd name="connsiteY172" fmla="*/ 52233 h 92467"/>
                <a:gd name="connsiteX173" fmla="*/ 502772 w 839912"/>
                <a:gd name="connsiteY173" fmla="*/ 22974 h 92467"/>
                <a:gd name="connsiteX174" fmla="*/ 511079 w 839912"/>
                <a:gd name="connsiteY174" fmla="*/ 22974 h 92467"/>
                <a:gd name="connsiteX175" fmla="*/ 492902 w 839912"/>
                <a:gd name="connsiteY175" fmla="*/ 70888 h 92467"/>
                <a:gd name="connsiteX176" fmla="*/ 485311 w 839912"/>
                <a:gd name="connsiteY176" fmla="*/ 70888 h 92467"/>
                <a:gd name="connsiteX177" fmla="*/ 551048 w 839912"/>
                <a:gd name="connsiteY177" fmla="*/ 55477 h 92467"/>
                <a:gd name="connsiteX178" fmla="*/ 559478 w 839912"/>
                <a:gd name="connsiteY178" fmla="*/ 56440 h 92467"/>
                <a:gd name="connsiteX179" fmla="*/ 552135 w 839912"/>
                <a:gd name="connsiteY179" fmla="*/ 67883 h 92467"/>
                <a:gd name="connsiteX180" fmla="*/ 538411 w 839912"/>
                <a:gd name="connsiteY180" fmla="*/ 71974 h 92467"/>
                <a:gd name="connsiteX181" fmla="*/ 521674 w 839912"/>
                <a:gd name="connsiteY181" fmla="*/ 65471 h 92467"/>
                <a:gd name="connsiteX182" fmla="*/ 515533 w 839912"/>
                <a:gd name="connsiteY182" fmla="*/ 47293 h 92467"/>
                <a:gd name="connsiteX183" fmla="*/ 521798 w 839912"/>
                <a:gd name="connsiteY183" fmla="*/ 28630 h 92467"/>
                <a:gd name="connsiteX184" fmla="*/ 537925 w 839912"/>
                <a:gd name="connsiteY184" fmla="*/ 21888 h 92467"/>
                <a:gd name="connsiteX185" fmla="*/ 553583 w 839912"/>
                <a:gd name="connsiteY185" fmla="*/ 28391 h 92467"/>
                <a:gd name="connsiteX186" fmla="*/ 559717 w 839912"/>
                <a:gd name="connsiteY186" fmla="*/ 46808 h 92467"/>
                <a:gd name="connsiteX187" fmla="*/ 559717 w 839912"/>
                <a:gd name="connsiteY187" fmla="*/ 48981 h 92467"/>
                <a:gd name="connsiteX188" fmla="*/ 523963 w 839912"/>
                <a:gd name="connsiteY188" fmla="*/ 48981 h 92467"/>
                <a:gd name="connsiteX189" fmla="*/ 528417 w 839912"/>
                <a:gd name="connsiteY189" fmla="*/ 61140 h 92467"/>
                <a:gd name="connsiteX190" fmla="*/ 538411 w 839912"/>
                <a:gd name="connsiteY190" fmla="*/ 65232 h 92467"/>
                <a:gd name="connsiteX191" fmla="*/ 545993 w 839912"/>
                <a:gd name="connsiteY191" fmla="*/ 62944 h 92467"/>
                <a:gd name="connsiteX192" fmla="*/ 551048 w 839912"/>
                <a:gd name="connsiteY192" fmla="*/ 55477 h 92467"/>
                <a:gd name="connsiteX193" fmla="*/ 524441 w 839912"/>
                <a:gd name="connsiteY193" fmla="*/ 42354 h 92467"/>
                <a:gd name="connsiteX194" fmla="*/ 551171 w 839912"/>
                <a:gd name="connsiteY194" fmla="*/ 42354 h 92467"/>
                <a:gd name="connsiteX195" fmla="*/ 548158 w 839912"/>
                <a:gd name="connsiteY195" fmla="*/ 33207 h 92467"/>
                <a:gd name="connsiteX196" fmla="*/ 538049 w 839912"/>
                <a:gd name="connsiteY196" fmla="*/ 28507 h 92467"/>
                <a:gd name="connsiteX197" fmla="*/ 528540 w 839912"/>
                <a:gd name="connsiteY197" fmla="*/ 32244 h 92467"/>
                <a:gd name="connsiteX198" fmla="*/ 524441 w 839912"/>
                <a:gd name="connsiteY198" fmla="*/ 42354 h 92467"/>
                <a:gd name="connsiteX199" fmla="*/ 572239 w 839912"/>
                <a:gd name="connsiteY199" fmla="*/ 70888 h 92467"/>
                <a:gd name="connsiteX200" fmla="*/ 572239 w 839912"/>
                <a:gd name="connsiteY200" fmla="*/ 22974 h 92467"/>
                <a:gd name="connsiteX201" fmla="*/ 579466 w 839912"/>
                <a:gd name="connsiteY201" fmla="*/ 22974 h 92467"/>
                <a:gd name="connsiteX202" fmla="*/ 579466 w 839912"/>
                <a:gd name="connsiteY202" fmla="*/ 29717 h 92467"/>
                <a:gd name="connsiteX203" fmla="*/ 594754 w 839912"/>
                <a:gd name="connsiteY203" fmla="*/ 21888 h 92467"/>
                <a:gd name="connsiteX204" fmla="*/ 602707 w 839912"/>
                <a:gd name="connsiteY204" fmla="*/ 23452 h 92467"/>
                <a:gd name="connsiteX205" fmla="*/ 608239 w 839912"/>
                <a:gd name="connsiteY205" fmla="*/ 27544 h 92467"/>
                <a:gd name="connsiteX206" fmla="*/ 610767 w 839912"/>
                <a:gd name="connsiteY206" fmla="*/ 33446 h 92467"/>
                <a:gd name="connsiteX207" fmla="*/ 611129 w 839912"/>
                <a:gd name="connsiteY207" fmla="*/ 41391 h 92467"/>
                <a:gd name="connsiteX208" fmla="*/ 611129 w 839912"/>
                <a:gd name="connsiteY208" fmla="*/ 70888 h 92467"/>
                <a:gd name="connsiteX209" fmla="*/ 603061 w 839912"/>
                <a:gd name="connsiteY209" fmla="*/ 70888 h 92467"/>
                <a:gd name="connsiteX210" fmla="*/ 603061 w 839912"/>
                <a:gd name="connsiteY210" fmla="*/ 41753 h 92467"/>
                <a:gd name="connsiteX211" fmla="*/ 602098 w 839912"/>
                <a:gd name="connsiteY211" fmla="*/ 34286 h 92467"/>
                <a:gd name="connsiteX212" fmla="*/ 598730 w 839912"/>
                <a:gd name="connsiteY212" fmla="*/ 30433 h 92467"/>
                <a:gd name="connsiteX213" fmla="*/ 593075 w 839912"/>
                <a:gd name="connsiteY213" fmla="*/ 28869 h 92467"/>
                <a:gd name="connsiteX214" fmla="*/ 584043 w 839912"/>
                <a:gd name="connsiteY214" fmla="*/ 32244 h 92467"/>
                <a:gd name="connsiteX215" fmla="*/ 580306 w 839912"/>
                <a:gd name="connsiteY215" fmla="*/ 44643 h 92467"/>
                <a:gd name="connsiteX216" fmla="*/ 580306 w 839912"/>
                <a:gd name="connsiteY216" fmla="*/ 70888 h 92467"/>
                <a:gd name="connsiteX217" fmla="*/ 572239 w 839912"/>
                <a:gd name="connsiteY217" fmla="*/ 70888 h 92467"/>
                <a:gd name="connsiteX218" fmla="*/ 643878 w 839912"/>
                <a:gd name="connsiteY218" fmla="*/ 63668 h 92467"/>
                <a:gd name="connsiteX219" fmla="*/ 645088 w 839912"/>
                <a:gd name="connsiteY219" fmla="*/ 70772 h 92467"/>
                <a:gd name="connsiteX220" fmla="*/ 638946 w 839912"/>
                <a:gd name="connsiteY220" fmla="*/ 71497 h 92467"/>
                <a:gd name="connsiteX221" fmla="*/ 632080 w 839912"/>
                <a:gd name="connsiteY221" fmla="*/ 70171 h 92467"/>
                <a:gd name="connsiteX222" fmla="*/ 628590 w 839912"/>
                <a:gd name="connsiteY222" fmla="*/ 66434 h 92467"/>
                <a:gd name="connsiteX223" fmla="*/ 627627 w 839912"/>
                <a:gd name="connsiteY223" fmla="*/ 56802 h 92467"/>
                <a:gd name="connsiteX224" fmla="*/ 627627 w 839912"/>
                <a:gd name="connsiteY224" fmla="*/ 29231 h 92467"/>
                <a:gd name="connsiteX225" fmla="*/ 621724 w 839912"/>
                <a:gd name="connsiteY225" fmla="*/ 29231 h 92467"/>
                <a:gd name="connsiteX226" fmla="*/ 621724 w 839912"/>
                <a:gd name="connsiteY226" fmla="*/ 22974 h 92467"/>
                <a:gd name="connsiteX227" fmla="*/ 627627 w 839912"/>
                <a:gd name="connsiteY227" fmla="*/ 22974 h 92467"/>
                <a:gd name="connsiteX228" fmla="*/ 627627 w 839912"/>
                <a:gd name="connsiteY228" fmla="*/ 11054 h 92467"/>
                <a:gd name="connsiteX229" fmla="*/ 635694 w 839912"/>
                <a:gd name="connsiteY229" fmla="*/ 6238 h 92467"/>
                <a:gd name="connsiteX230" fmla="*/ 635694 w 839912"/>
                <a:gd name="connsiteY230" fmla="*/ 22974 h 92467"/>
                <a:gd name="connsiteX231" fmla="*/ 643878 w 839912"/>
                <a:gd name="connsiteY231" fmla="*/ 22974 h 92467"/>
                <a:gd name="connsiteX232" fmla="*/ 643878 w 839912"/>
                <a:gd name="connsiteY232" fmla="*/ 29231 h 92467"/>
                <a:gd name="connsiteX233" fmla="*/ 635694 w 839912"/>
                <a:gd name="connsiteY233" fmla="*/ 29231 h 92467"/>
                <a:gd name="connsiteX234" fmla="*/ 635694 w 839912"/>
                <a:gd name="connsiteY234" fmla="*/ 57288 h 92467"/>
                <a:gd name="connsiteX235" fmla="*/ 636056 w 839912"/>
                <a:gd name="connsiteY235" fmla="*/ 61741 h 92467"/>
                <a:gd name="connsiteX236" fmla="*/ 637497 w 839912"/>
                <a:gd name="connsiteY236" fmla="*/ 63306 h 92467"/>
                <a:gd name="connsiteX237" fmla="*/ 640271 w 839912"/>
                <a:gd name="connsiteY237" fmla="*/ 63907 h 92467"/>
                <a:gd name="connsiteX238" fmla="*/ 643878 w 839912"/>
                <a:gd name="connsiteY238" fmla="*/ 63668 h 92467"/>
                <a:gd name="connsiteX239" fmla="*/ 672173 w 839912"/>
                <a:gd name="connsiteY239" fmla="*/ 70888 h 92467"/>
                <a:gd name="connsiteX240" fmla="*/ 672173 w 839912"/>
                <a:gd name="connsiteY240" fmla="*/ 4674 h 92467"/>
                <a:gd name="connsiteX241" fmla="*/ 680364 w 839912"/>
                <a:gd name="connsiteY241" fmla="*/ 4674 h 92467"/>
                <a:gd name="connsiteX242" fmla="*/ 680364 w 839912"/>
                <a:gd name="connsiteY242" fmla="*/ 70888 h 92467"/>
                <a:gd name="connsiteX243" fmla="*/ 672173 w 839912"/>
                <a:gd name="connsiteY243" fmla="*/ 70888 h 92467"/>
                <a:gd name="connsiteX244" fmla="*/ 692523 w 839912"/>
                <a:gd name="connsiteY244" fmla="*/ 46931 h 92467"/>
                <a:gd name="connsiteX245" fmla="*/ 699867 w 839912"/>
                <a:gd name="connsiteY245" fmla="*/ 27189 h 92467"/>
                <a:gd name="connsiteX246" fmla="*/ 714916 w 839912"/>
                <a:gd name="connsiteY246" fmla="*/ 21888 h 92467"/>
                <a:gd name="connsiteX247" fmla="*/ 731051 w 839912"/>
                <a:gd name="connsiteY247" fmla="*/ 28391 h 92467"/>
                <a:gd name="connsiteX248" fmla="*/ 737432 w 839912"/>
                <a:gd name="connsiteY248" fmla="*/ 46207 h 92467"/>
                <a:gd name="connsiteX249" fmla="*/ 734665 w 839912"/>
                <a:gd name="connsiteY249" fmla="*/ 60778 h 92467"/>
                <a:gd name="connsiteX250" fmla="*/ 726474 w 839912"/>
                <a:gd name="connsiteY250" fmla="*/ 69085 h 92467"/>
                <a:gd name="connsiteX251" fmla="*/ 714916 w 839912"/>
                <a:gd name="connsiteY251" fmla="*/ 71974 h 92467"/>
                <a:gd name="connsiteX252" fmla="*/ 698665 w 839912"/>
                <a:gd name="connsiteY252" fmla="*/ 65594 h 92467"/>
                <a:gd name="connsiteX253" fmla="*/ 692523 w 839912"/>
                <a:gd name="connsiteY253" fmla="*/ 46931 h 92467"/>
                <a:gd name="connsiteX254" fmla="*/ 700830 w 839912"/>
                <a:gd name="connsiteY254" fmla="*/ 46931 h 92467"/>
                <a:gd name="connsiteX255" fmla="*/ 704806 w 839912"/>
                <a:gd name="connsiteY255" fmla="*/ 60655 h 92467"/>
                <a:gd name="connsiteX256" fmla="*/ 714916 w 839912"/>
                <a:gd name="connsiteY256" fmla="*/ 65232 h 92467"/>
                <a:gd name="connsiteX257" fmla="*/ 725033 w 839912"/>
                <a:gd name="connsiteY257" fmla="*/ 60655 h 92467"/>
                <a:gd name="connsiteX258" fmla="*/ 729002 w 839912"/>
                <a:gd name="connsiteY258" fmla="*/ 46692 h 92467"/>
                <a:gd name="connsiteX259" fmla="*/ 724910 w 839912"/>
                <a:gd name="connsiteY259" fmla="*/ 33207 h 92467"/>
                <a:gd name="connsiteX260" fmla="*/ 714916 w 839912"/>
                <a:gd name="connsiteY260" fmla="*/ 28630 h 92467"/>
                <a:gd name="connsiteX261" fmla="*/ 704806 w 839912"/>
                <a:gd name="connsiteY261" fmla="*/ 33207 h 92467"/>
                <a:gd name="connsiteX262" fmla="*/ 700830 w 839912"/>
                <a:gd name="connsiteY262" fmla="*/ 46931 h 92467"/>
                <a:gd name="connsiteX263" fmla="*/ 747904 w 839912"/>
                <a:gd name="connsiteY263" fmla="*/ 74864 h 92467"/>
                <a:gd name="connsiteX264" fmla="*/ 755856 w 839912"/>
                <a:gd name="connsiteY264" fmla="*/ 76066 h 92467"/>
                <a:gd name="connsiteX265" fmla="*/ 758622 w 839912"/>
                <a:gd name="connsiteY265" fmla="*/ 81368 h 92467"/>
                <a:gd name="connsiteX266" fmla="*/ 766805 w 839912"/>
                <a:gd name="connsiteY266" fmla="*/ 83656 h 92467"/>
                <a:gd name="connsiteX267" fmla="*/ 775474 w 839912"/>
                <a:gd name="connsiteY267" fmla="*/ 81368 h 92467"/>
                <a:gd name="connsiteX268" fmla="*/ 779689 w 839912"/>
                <a:gd name="connsiteY268" fmla="*/ 75103 h 92467"/>
                <a:gd name="connsiteX269" fmla="*/ 780290 w 839912"/>
                <a:gd name="connsiteY269" fmla="*/ 64631 h 92467"/>
                <a:gd name="connsiteX270" fmla="*/ 767052 w 839912"/>
                <a:gd name="connsiteY270" fmla="*/ 70888 h 92467"/>
                <a:gd name="connsiteX271" fmla="*/ 751756 w 839912"/>
                <a:gd name="connsiteY271" fmla="*/ 63791 h 92467"/>
                <a:gd name="connsiteX272" fmla="*/ 746339 w 839912"/>
                <a:gd name="connsiteY272" fmla="*/ 46692 h 92467"/>
                <a:gd name="connsiteX273" fmla="*/ 748751 w 839912"/>
                <a:gd name="connsiteY273" fmla="*/ 34047 h 92467"/>
                <a:gd name="connsiteX274" fmla="*/ 755971 w 839912"/>
                <a:gd name="connsiteY274" fmla="*/ 25016 h 92467"/>
                <a:gd name="connsiteX275" fmla="*/ 767052 w 839912"/>
                <a:gd name="connsiteY275" fmla="*/ 21888 h 92467"/>
                <a:gd name="connsiteX276" fmla="*/ 781138 w 839912"/>
                <a:gd name="connsiteY276" fmla="*/ 28754 h 92467"/>
                <a:gd name="connsiteX277" fmla="*/ 781138 w 839912"/>
                <a:gd name="connsiteY277" fmla="*/ 22974 h 92467"/>
                <a:gd name="connsiteX278" fmla="*/ 788605 w 839912"/>
                <a:gd name="connsiteY278" fmla="*/ 22974 h 92467"/>
                <a:gd name="connsiteX279" fmla="*/ 788605 w 839912"/>
                <a:gd name="connsiteY279" fmla="*/ 64392 h 92467"/>
                <a:gd name="connsiteX280" fmla="*/ 786316 w 839912"/>
                <a:gd name="connsiteY280" fmla="*/ 80281 h 92467"/>
                <a:gd name="connsiteX281" fmla="*/ 779088 w 839912"/>
                <a:gd name="connsiteY281" fmla="*/ 87625 h 92467"/>
                <a:gd name="connsiteX282" fmla="*/ 766929 w 839912"/>
                <a:gd name="connsiteY282" fmla="*/ 90399 h 92467"/>
                <a:gd name="connsiteX283" fmla="*/ 753082 w 839912"/>
                <a:gd name="connsiteY283" fmla="*/ 86546 h 92467"/>
                <a:gd name="connsiteX284" fmla="*/ 747904 w 839912"/>
                <a:gd name="connsiteY284" fmla="*/ 74864 h 92467"/>
                <a:gd name="connsiteX285" fmla="*/ 754646 w 839912"/>
                <a:gd name="connsiteY285" fmla="*/ 46091 h 92467"/>
                <a:gd name="connsiteX286" fmla="*/ 758383 w 839912"/>
                <a:gd name="connsiteY286" fmla="*/ 59815 h 92467"/>
                <a:gd name="connsiteX287" fmla="*/ 767769 w 839912"/>
                <a:gd name="connsiteY287" fmla="*/ 64146 h 92467"/>
                <a:gd name="connsiteX288" fmla="*/ 777162 w 839912"/>
                <a:gd name="connsiteY288" fmla="*/ 59815 h 92467"/>
                <a:gd name="connsiteX289" fmla="*/ 781015 w 839912"/>
                <a:gd name="connsiteY289" fmla="*/ 46330 h 92467"/>
                <a:gd name="connsiteX290" fmla="*/ 777046 w 839912"/>
                <a:gd name="connsiteY290" fmla="*/ 33084 h 92467"/>
                <a:gd name="connsiteX291" fmla="*/ 767653 w 839912"/>
                <a:gd name="connsiteY291" fmla="*/ 28630 h 92467"/>
                <a:gd name="connsiteX292" fmla="*/ 758383 w 839912"/>
                <a:gd name="connsiteY292" fmla="*/ 33084 h 92467"/>
                <a:gd name="connsiteX293" fmla="*/ 754646 w 839912"/>
                <a:gd name="connsiteY293" fmla="*/ 46091 h 92467"/>
                <a:gd name="connsiteX294" fmla="*/ 800163 w 839912"/>
                <a:gd name="connsiteY294" fmla="*/ 56563 h 92467"/>
                <a:gd name="connsiteX295" fmla="*/ 808107 w 839912"/>
                <a:gd name="connsiteY295" fmla="*/ 55361 h 92467"/>
                <a:gd name="connsiteX296" fmla="*/ 811837 w 839912"/>
                <a:gd name="connsiteY296" fmla="*/ 62705 h 92467"/>
                <a:gd name="connsiteX297" fmla="*/ 820629 w 839912"/>
                <a:gd name="connsiteY297" fmla="*/ 65232 h 92467"/>
                <a:gd name="connsiteX298" fmla="*/ 828813 w 839912"/>
                <a:gd name="connsiteY298" fmla="*/ 63067 h 92467"/>
                <a:gd name="connsiteX299" fmla="*/ 831586 w 839912"/>
                <a:gd name="connsiteY299" fmla="*/ 57650 h 92467"/>
                <a:gd name="connsiteX300" fmla="*/ 829175 w 839912"/>
                <a:gd name="connsiteY300" fmla="*/ 53311 h 92467"/>
                <a:gd name="connsiteX301" fmla="*/ 820868 w 839912"/>
                <a:gd name="connsiteY301" fmla="*/ 50545 h 92467"/>
                <a:gd name="connsiteX302" fmla="*/ 808470 w 839912"/>
                <a:gd name="connsiteY302" fmla="*/ 46692 h 92467"/>
                <a:gd name="connsiteX303" fmla="*/ 803291 w 839912"/>
                <a:gd name="connsiteY303" fmla="*/ 42115 h 92467"/>
                <a:gd name="connsiteX304" fmla="*/ 801481 w 839912"/>
                <a:gd name="connsiteY304" fmla="*/ 35612 h 92467"/>
                <a:gd name="connsiteX305" fmla="*/ 802929 w 839912"/>
                <a:gd name="connsiteY305" fmla="*/ 29717 h 92467"/>
                <a:gd name="connsiteX306" fmla="*/ 806905 w 839912"/>
                <a:gd name="connsiteY306" fmla="*/ 25140 h 92467"/>
                <a:gd name="connsiteX307" fmla="*/ 812076 w 839912"/>
                <a:gd name="connsiteY307" fmla="*/ 22851 h 92467"/>
                <a:gd name="connsiteX308" fmla="*/ 819181 w 839912"/>
                <a:gd name="connsiteY308" fmla="*/ 21888 h 92467"/>
                <a:gd name="connsiteX309" fmla="*/ 828936 w 839912"/>
                <a:gd name="connsiteY309" fmla="*/ 23575 h 92467"/>
                <a:gd name="connsiteX310" fmla="*/ 835316 w 839912"/>
                <a:gd name="connsiteY310" fmla="*/ 27906 h 92467"/>
                <a:gd name="connsiteX311" fmla="*/ 838082 w 839912"/>
                <a:gd name="connsiteY311" fmla="*/ 35249 h 92467"/>
                <a:gd name="connsiteX312" fmla="*/ 830138 w 839912"/>
                <a:gd name="connsiteY312" fmla="*/ 36336 h 92467"/>
                <a:gd name="connsiteX313" fmla="*/ 827009 w 839912"/>
                <a:gd name="connsiteY313" fmla="*/ 30680 h 92467"/>
                <a:gd name="connsiteX314" fmla="*/ 819666 w 839912"/>
                <a:gd name="connsiteY314" fmla="*/ 28507 h 92467"/>
                <a:gd name="connsiteX315" fmla="*/ 811721 w 839912"/>
                <a:gd name="connsiteY315" fmla="*/ 30433 h 92467"/>
                <a:gd name="connsiteX316" fmla="*/ 809310 w 839912"/>
                <a:gd name="connsiteY316" fmla="*/ 34772 h 92467"/>
                <a:gd name="connsiteX317" fmla="*/ 810273 w 839912"/>
                <a:gd name="connsiteY317" fmla="*/ 37538 h 92467"/>
                <a:gd name="connsiteX318" fmla="*/ 813401 w 839912"/>
                <a:gd name="connsiteY318" fmla="*/ 39711 h 92467"/>
                <a:gd name="connsiteX319" fmla="*/ 820629 w 839912"/>
                <a:gd name="connsiteY319" fmla="*/ 41753 h 92467"/>
                <a:gd name="connsiteX320" fmla="*/ 832665 w 839912"/>
                <a:gd name="connsiteY320" fmla="*/ 45606 h 92467"/>
                <a:gd name="connsiteX321" fmla="*/ 837967 w 839912"/>
                <a:gd name="connsiteY321" fmla="*/ 49821 h 92467"/>
                <a:gd name="connsiteX322" fmla="*/ 839893 w 839912"/>
                <a:gd name="connsiteY322" fmla="*/ 56802 h 92467"/>
                <a:gd name="connsiteX323" fmla="*/ 837481 w 839912"/>
                <a:gd name="connsiteY323" fmla="*/ 64508 h 92467"/>
                <a:gd name="connsiteX324" fmla="*/ 830739 w 839912"/>
                <a:gd name="connsiteY324" fmla="*/ 70048 h 92467"/>
                <a:gd name="connsiteX325" fmla="*/ 820629 w 839912"/>
                <a:gd name="connsiteY325" fmla="*/ 71974 h 92467"/>
                <a:gd name="connsiteX326" fmla="*/ 806297 w 839912"/>
                <a:gd name="connsiteY326" fmla="*/ 68122 h 92467"/>
                <a:gd name="connsiteX327" fmla="*/ 800163 w 839912"/>
                <a:gd name="connsiteY327" fmla="*/ 5656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839912" h="92467">
                  <a:moveTo>
                    <a:pt x="22250" y="70888"/>
                  </a:moveTo>
                  <a:lnTo>
                    <a:pt x="4674" y="4674"/>
                  </a:lnTo>
                  <a:lnTo>
                    <a:pt x="13704" y="4674"/>
                  </a:lnTo>
                  <a:lnTo>
                    <a:pt x="23822" y="48133"/>
                  </a:lnTo>
                  <a:cubicBezTo>
                    <a:pt x="24862" y="52633"/>
                    <a:pt x="25787" y="57126"/>
                    <a:pt x="26588" y="61618"/>
                  </a:cubicBezTo>
                  <a:cubicBezTo>
                    <a:pt x="28276" y="54560"/>
                    <a:pt x="29278" y="50460"/>
                    <a:pt x="29601" y="49343"/>
                  </a:cubicBezTo>
                  <a:lnTo>
                    <a:pt x="42123" y="4674"/>
                  </a:lnTo>
                  <a:lnTo>
                    <a:pt x="52718" y="4674"/>
                  </a:lnTo>
                  <a:lnTo>
                    <a:pt x="62227" y="38139"/>
                  </a:lnTo>
                  <a:cubicBezTo>
                    <a:pt x="64554" y="46492"/>
                    <a:pt x="66280" y="54313"/>
                    <a:pt x="67405" y="61618"/>
                  </a:cubicBezTo>
                  <a:cubicBezTo>
                    <a:pt x="68206" y="57449"/>
                    <a:pt x="69293" y="52633"/>
                    <a:pt x="70657" y="47170"/>
                  </a:cubicBezTo>
                  <a:lnTo>
                    <a:pt x="81005" y="4674"/>
                  </a:lnTo>
                  <a:lnTo>
                    <a:pt x="89797" y="4674"/>
                  </a:lnTo>
                  <a:lnTo>
                    <a:pt x="71736" y="70888"/>
                  </a:lnTo>
                  <a:lnTo>
                    <a:pt x="63190" y="70888"/>
                  </a:lnTo>
                  <a:lnTo>
                    <a:pt x="49343" y="20447"/>
                  </a:lnTo>
                  <a:cubicBezTo>
                    <a:pt x="48141" y="16271"/>
                    <a:pt x="47417" y="13704"/>
                    <a:pt x="47178" y="12741"/>
                  </a:cubicBezTo>
                  <a:cubicBezTo>
                    <a:pt x="46538" y="15708"/>
                    <a:pt x="45891" y="18274"/>
                    <a:pt x="45251" y="20447"/>
                  </a:cubicBezTo>
                  <a:lnTo>
                    <a:pt x="31281" y="70888"/>
                  </a:lnTo>
                  <a:lnTo>
                    <a:pt x="22250" y="70888"/>
                  </a:lnTo>
                  <a:close/>
                  <a:moveTo>
                    <a:pt x="94490" y="14059"/>
                  </a:moveTo>
                  <a:lnTo>
                    <a:pt x="94490" y="4674"/>
                  </a:lnTo>
                  <a:lnTo>
                    <a:pt x="102681" y="4674"/>
                  </a:lnTo>
                  <a:lnTo>
                    <a:pt x="102681" y="14059"/>
                  </a:lnTo>
                  <a:lnTo>
                    <a:pt x="94490" y="14059"/>
                  </a:lnTo>
                  <a:close/>
                  <a:moveTo>
                    <a:pt x="94490" y="70888"/>
                  </a:moveTo>
                  <a:lnTo>
                    <a:pt x="94490" y="22974"/>
                  </a:lnTo>
                  <a:lnTo>
                    <a:pt x="102681" y="22974"/>
                  </a:lnTo>
                  <a:lnTo>
                    <a:pt x="102681" y="70888"/>
                  </a:lnTo>
                  <a:lnTo>
                    <a:pt x="94490" y="70888"/>
                  </a:lnTo>
                  <a:close/>
                  <a:moveTo>
                    <a:pt x="117607" y="70888"/>
                  </a:moveTo>
                  <a:lnTo>
                    <a:pt x="117607" y="22974"/>
                  </a:lnTo>
                  <a:lnTo>
                    <a:pt x="124835" y="22974"/>
                  </a:lnTo>
                  <a:lnTo>
                    <a:pt x="124835" y="29717"/>
                  </a:lnTo>
                  <a:cubicBezTo>
                    <a:pt x="128364" y="24500"/>
                    <a:pt x="133465" y="21888"/>
                    <a:pt x="140123" y="21888"/>
                  </a:cubicBezTo>
                  <a:cubicBezTo>
                    <a:pt x="143013" y="21888"/>
                    <a:pt x="145663" y="22412"/>
                    <a:pt x="148075" y="23452"/>
                  </a:cubicBezTo>
                  <a:cubicBezTo>
                    <a:pt x="150564" y="24500"/>
                    <a:pt x="152406" y="25864"/>
                    <a:pt x="153608" y="27544"/>
                  </a:cubicBezTo>
                  <a:cubicBezTo>
                    <a:pt x="154818" y="29231"/>
                    <a:pt x="155657" y="31196"/>
                    <a:pt x="156135" y="33446"/>
                  </a:cubicBezTo>
                  <a:cubicBezTo>
                    <a:pt x="156382" y="34972"/>
                    <a:pt x="156497" y="37623"/>
                    <a:pt x="156497" y="41391"/>
                  </a:cubicBezTo>
                  <a:lnTo>
                    <a:pt x="156497" y="70888"/>
                  </a:lnTo>
                  <a:lnTo>
                    <a:pt x="148429" y="70888"/>
                  </a:lnTo>
                  <a:lnTo>
                    <a:pt x="148429" y="41753"/>
                  </a:lnTo>
                  <a:cubicBezTo>
                    <a:pt x="148429" y="38386"/>
                    <a:pt x="148114" y="35897"/>
                    <a:pt x="147466" y="34286"/>
                  </a:cubicBezTo>
                  <a:cubicBezTo>
                    <a:pt x="146827" y="32684"/>
                    <a:pt x="145702" y="31397"/>
                    <a:pt x="144099" y="30433"/>
                  </a:cubicBezTo>
                  <a:cubicBezTo>
                    <a:pt x="142496" y="29393"/>
                    <a:pt x="140608" y="28869"/>
                    <a:pt x="138443" y="28869"/>
                  </a:cubicBezTo>
                  <a:cubicBezTo>
                    <a:pt x="134991" y="28869"/>
                    <a:pt x="131978" y="29994"/>
                    <a:pt x="129412" y="32244"/>
                  </a:cubicBezTo>
                  <a:cubicBezTo>
                    <a:pt x="126923" y="34410"/>
                    <a:pt x="125675" y="38548"/>
                    <a:pt x="125675" y="44643"/>
                  </a:cubicBezTo>
                  <a:lnTo>
                    <a:pt x="125675" y="70888"/>
                  </a:lnTo>
                  <a:lnTo>
                    <a:pt x="117607" y="70888"/>
                  </a:lnTo>
                  <a:close/>
                  <a:moveTo>
                    <a:pt x="202615" y="70888"/>
                  </a:moveTo>
                  <a:lnTo>
                    <a:pt x="202615" y="64870"/>
                  </a:lnTo>
                  <a:cubicBezTo>
                    <a:pt x="199564" y="69609"/>
                    <a:pt x="195110" y="71974"/>
                    <a:pt x="189246" y="71974"/>
                  </a:cubicBezTo>
                  <a:cubicBezTo>
                    <a:pt x="185393" y="71974"/>
                    <a:pt x="181864" y="70934"/>
                    <a:pt x="178651" y="68846"/>
                  </a:cubicBezTo>
                  <a:cubicBezTo>
                    <a:pt x="175445" y="66681"/>
                    <a:pt x="172956" y="63706"/>
                    <a:pt x="171192" y="59938"/>
                  </a:cubicBezTo>
                  <a:cubicBezTo>
                    <a:pt x="169420" y="56163"/>
                    <a:pt x="168541" y="51832"/>
                    <a:pt x="168541" y="46931"/>
                  </a:cubicBezTo>
                  <a:cubicBezTo>
                    <a:pt x="168541" y="42200"/>
                    <a:pt x="169343" y="37862"/>
                    <a:pt x="170945" y="33932"/>
                  </a:cubicBezTo>
                  <a:cubicBezTo>
                    <a:pt x="172556" y="29994"/>
                    <a:pt x="174960" y="27028"/>
                    <a:pt x="178173" y="25016"/>
                  </a:cubicBezTo>
                  <a:cubicBezTo>
                    <a:pt x="181386" y="22936"/>
                    <a:pt x="184954" y="21888"/>
                    <a:pt x="188884" y="21888"/>
                  </a:cubicBezTo>
                  <a:cubicBezTo>
                    <a:pt x="191774" y="21888"/>
                    <a:pt x="194347" y="22489"/>
                    <a:pt x="196590" y="23691"/>
                  </a:cubicBezTo>
                  <a:cubicBezTo>
                    <a:pt x="198840" y="24901"/>
                    <a:pt x="200689" y="26465"/>
                    <a:pt x="202130" y="28391"/>
                  </a:cubicBezTo>
                  <a:lnTo>
                    <a:pt x="202130" y="4674"/>
                  </a:lnTo>
                  <a:lnTo>
                    <a:pt x="210198" y="4674"/>
                  </a:lnTo>
                  <a:lnTo>
                    <a:pt x="210198" y="70888"/>
                  </a:lnTo>
                  <a:lnTo>
                    <a:pt x="202615" y="70888"/>
                  </a:lnTo>
                  <a:close/>
                  <a:moveTo>
                    <a:pt x="176971" y="46931"/>
                  </a:moveTo>
                  <a:cubicBezTo>
                    <a:pt x="176971" y="53111"/>
                    <a:pt x="178250" y="57727"/>
                    <a:pt x="180824" y="60778"/>
                  </a:cubicBezTo>
                  <a:cubicBezTo>
                    <a:pt x="183390" y="63745"/>
                    <a:pt x="186441" y="65232"/>
                    <a:pt x="189971" y="65232"/>
                  </a:cubicBezTo>
                  <a:cubicBezTo>
                    <a:pt x="193500" y="65232"/>
                    <a:pt x="196513" y="63791"/>
                    <a:pt x="199001" y="60901"/>
                  </a:cubicBezTo>
                  <a:cubicBezTo>
                    <a:pt x="201490" y="58012"/>
                    <a:pt x="202731" y="53596"/>
                    <a:pt x="202731" y="47655"/>
                  </a:cubicBezTo>
                  <a:cubicBezTo>
                    <a:pt x="202731" y="41075"/>
                    <a:pt x="201452" y="36259"/>
                    <a:pt x="198878" y="33207"/>
                  </a:cubicBezTo>
                  <a:cubicBezTo>
                    <a:pt x="196389" y="30156"/>
                    <a:pt x="193299" y="28630"/>
                    <a:pt x="189608" y="28630"/>
                  </a:cubicBezTo>
                  <a:cubicBezTo>
                    <a:pt x="185994" y="28630"/>
                    <a:pt x="182989" y="30117"/>
                    <a:pt x="180577" y="33084"/>
                  </a:cubicBezTo>
                  <a:cubicBezTo>
                    <a:pt x="178173" y="35974"/>
                    <a:pt x="176971" y="40589"/>
                    <a:pt x="176971" y="46931"/>
                  </a:cubicBezTo>
                  <a:close/>
                  <a:moveTo>
                    <a:pt x="222480" y="46931"/>
                  </a:moveTo>
                  <a:cubicBezTo>
                    <a:pt x="222480" y="38023"/>
                    <a:pt x="224931" y="31443"/>
                    <a:pt x="229824" y="27189"/>
                  </a:cubicBezTo>
                  <a:cubicBezTo>
                    <a:pt x="233916" y="23652"/>
                    <a:pt x="238932" y="21888"/>
                    <a:pt x="244873" y="21888"/>
                  </a:cubicBezTo>
                  <a:cubicBezTo>
                    <a:pt x="251454" y="21888"/>
                    <a:pt x="256832" y="24053"/>
                    <a:pt x="261009" y="28391"/>
                  </a:cubicBezTo>
                  <a:cubicBezTo>
                    <a:pt x="265262" y="32645"/>
                    <a:pt x="267389" y="38586"/>
                    <a:pt x="267389" y="46207"/>
                  </a:cubicBezTo>
                  <a:cubicBezTo>
                    <a:pt x="267389" y="52387"/>
                    <a:pt x="266464" y="57249"/>
                    <a:pt x="264623" y="60778"/>
                  </a:cubicBezTo>
                  <a:cubicBezTo>
                    <a:pt x="262773" y="64307"/>
                    <a:pt x="260045" y="67081"/>
                    <a:pt x="256431" y="69085"/>
                  </a:cubicBezTo>
                  <a:cubicBezTo>
                    <a:pt x="252902" y="71011"/>
                    <a:pt x="249049" y="71974"/>
                    <a:pt x="244873" y="71974"/>
                  </a:cubicBezTo>
                  <a:cubicBezTo>
                    <a:pt x="238215" y="71974"/>
                    <a:pt x="232791" y="69848"/>
                    <a:pt x="228622" y="65594"/>
                  </a:cubicBezTo>
                  <a:cubicBezTo>
                    <a:pt x="224522" y="61256"/>
                    <a:pt x="222480" y="55038"/>
                    <a:pt x="222480" y="46931"/>
                  </a:cubicBezTo>
                  <a:close/>
                  <a:moveTo>
                    <a:pt x="230787" y="46931"/>
                  </a:moveTo>
                  <a:cubicBezTo>
                    <a:pt x="230787" y="53034"/>
                    <a:pt x="232112" y="57611"/>
                    <a:pt x="234763" y="60655"/>
                  </a:cubicBezTo>
                  <a:cubicBezTo>
                    <a:pt x="237491" y="63706"/>
                    <a:pt x="240858" y="65232"/>
                    <a:pt x="244873" y="65232"/>
                  </a:cubicBezTo>
                  <a:cubicBezTo>
                    <a:pt x="248965" y="65232"/>
                    <a:pt x="252340" y="63706"/>
                    <a:pt x="254991" y="60655"/>
                  </a:cubicBezTo>
                  <a:cubicBezTo>
                    <a:pt x="257634" y="57611"/>
                    <a:pt x="258959" y="52949"/>
                    <a:pt x="258959" y="46692"/>
                  </a:cubicBezTo>
                  <a:cubicBezTo>
                    <a:pt x="258959" y="40751"/>
                    <a:pt x="257595" y="36259"/>
                    <a:pt x="254867" y="33207"/>
                  </a:cubicBezTo>
                  <a:cubicBezTo>
                    <a:pt x="252217" y="30156"/>
                    <a:pt x="248888" y="28630"/>
                    <a:pt x="244873" y="28630"/>
                  </a:cubicBezTo>
                  <a:cubicBezTo>
                    <a:pt x="240858" y="28630"/>
                    <a:pt x="237491" y="30156"/>
                    <a:pt x="234763" y="33207"/>
                  </a:cubicBezTo>
                  <a:cubicBezTo>
                    <a:pt x="232112" y="36174"/>
                    <a:pt x="230787" y="40751"/>
                    <a:pt x="230787" y="46931"/>
                  </a:cubicBezTo>
                  <a:close/>
                  <a:moveTo>
                    <a:pt x="288217" y="70888"/>
                  </a:moveTo>
                  <a:lnTo>
                    <a:pt x="273530" y="22974"/>
                  </a:lnTo>
                  <a:lnTo>
                    <a:pt x="281960" y="22974"/>
                  </a:lnTo>
                  <a:lnTo>
                    <a:pt x="289543" y="50661"/>
                  </a:lnTo>
                  <a:lnTo>
                    <a:pt x="292432" y="60901"/>
                  </a:lnTo>
                  <a:cubicBezTo>
                    <a:pt x="292594" y="60416"/>
                    <a:pt x="293434" y="57126"/>
                    <a:pt x="294960" y="51023"/>
                  </a:cubicBezTo>
                  <a:lnTo>
                    <a:pt x="302542" y="22974"/>
                  </a:lnTo>
                  <a:lnTo>
                    <a:pt x="310856" y="22974"/>
                  </a:lnTo>
                  <a:lnTo>
                    <a:pt x="318076" y="50784"/>
                  </a:lnTo>
                  <a:lnTo>
                    <a:pt x="320488" y="59938"/>
                  </a:lnTo>
                  <a:lnTo>
                    <a:pt x="323255" y="50661"/>
                  </a:lnTo>
                  <a:lnTo>
                    <a:pt x="331438" y="22974"/>
                  </a:lnTo>
                  <a:lnTo>
                    <a:pt x="339390" y="22974"/>
                  </a:lnTo>
                  <a:lnTo>
                    <a:pt x="324341" y="70888"/>
                  </a:lnTo>
                  <a:lnTo>
                    <a:pt x="315911" y="70888"/>
                  </a:lnTo>
                  <a:lnTo>
                    <a:pt x="308321" y="42115"/>
                  </a:lnTo>
                  <a:lnTo>
                    <a:pt x="306395" y="34047"/>
                  </a:lnTo>
                  <a:lnTo>
                    <a:pt x="296763" y="70888"/>
                  </a:lnTo>
                  <a:lnTo>
                    <a:pt x="288217" y="70888"/>
                  </a:lnTo>
                  <a:close/>
                  <a:moveTo>
                    <a:pt x="345532" y="56563"/>
                  </a:moveTo>
                  <a:lnTo>
                    <a:pt x="353476" y="55361"/>
                  </a:lnTo>
                  <a:cubicBezTo>
                    <a:pt x="353954" y="58574"/>
                    <a:pt x="355202" y="61017"/>
                    <a:pt x="357206" y="62705"/>
                  </a:cubicBezTo>
                  <a:cubicBezTo>
                    <a:pt x="359294" y="64392"/>
                    <a:pt x="362222" y="65232"/>
                    <a:pt x="365998" y="65232"/>
                  </a:cubicBezTo>
                  <a:cubicBezTo>
                    <a:pt x="369689" y="65232"/>
                    <a:pt x="372416" y="64508"/>
                    <a:pt x="374181" y="63067"/>
                  </a:cubicBezTo>
                  <a:cubicBezTo>
                    <a:pt x="376030" y="61541"/>
                    <a:pt x="376955" y="59738"/>
                    <a:pt x="376955" y="57650"/>
                  </a:cubicBezTo>
                  <a:cubicBezTo>
                    <a:pt x="376955" y="55800"/>
                    <a:pt x="376154" y="54359"/>
                    <a:pt x="374543" y="53311"/>
                  </a:cubicBezTo>
                  <a:cubicBezTo>
                    <a:pt x="373418" y="52587"/>
                    <a:pt x="370652" y="51670"/>
                    <a:pt x="366237" y="50545"/>
                  </a:cubicBezTo>
                  <a:cubicBezTo>
                    <a:pt x="360296" y="49019"/>
                    <a:pt x="356165" y="47733"/>
                    <a:pt x="353838" y="46692"/>
                  </a:cubicBezTo>
                  <a:cubicBezTo>
                    <a:pt x="351588" y="45567"/>
                    <a:pt x="349862" y="44042"/>
                    <a:pt x="348660" y="42115"/>
                  </a:cubicBezTo>
                  <a:cubicBezTo>
                    <a:pt x="347458" y="40189"/>
                    <a:pt x="346849" y="38023"/>
                    <a:pt x="346849" y="35612"/>
                  </a:cubicBezTo>
                  <a:cubicBezTo>
                    <a:pt x="346849" y="33531"/>
                    <a:pt x="347335" y="31558"/>
                    <a:pt x="348298" y="29717"/>
                  </a:cubicBezTo>
                  <a:cubicBezTo>
                    <a:pt x="349261" y="27868"/>
                    <a:pt x="350586" y="26342"/>
                    <a:pt x="352274" y="25140"/>
                  </a:cubicBezTo>
                  <a:cubicBezTo>
                    <a:pt x="353553" y="24254"/>
                    <a:pt x="355279" y="23491"/>
                    <a:pt x="357444" y="22851"/>
                  </a:cubicBezTo>
                  <a:cubicBezTo>
                    <a:pt x="359617" y="22212"/>
                    <a:pt x="361983" y="21888"/>
                    <a:pt x="364549" y="21888"/>
                  </a:cubicBezTo>
                  <a:cubicBezTo>
                    <a:pt x="368248" y="21888"/>
                    <a:pt x="371492" y="22450"/>
                    <a:pt x="374304" y="23575"/>
                  </a:cubicBezTo>
                  <a:cubicBezTo>
                    <a:pt x="377194" y="24616"/>
                    <a:pt x="379321" y="26064"/>
                    <a:pt x="380685" y="27906"/>
                  </a:cubicBezTo>
                  <a:cubicBezTo>
                    <a:pt x="382048" y="29755"/>
                    <a:pt x="382973" y="32206"/>
                    <a:pt x="383451" y="35249"/>
                  </a:cubicBezTo>
                  <a:lnTo>
                    <a:pt x="375506" y="36336"/>
                  </a:lnTo>
                  <a:cubicBezTo>
                    <a:pt x="375190" y="33932"/>
                    <a:pt x="374143" y="32044"/>
                    <a:pt x="372378" y="30680"/>
                  </a:cubicBezTo>
                  <a:cubicBezTo>
                    <a:pt x="370690" y="29231"/>
                    <a:pt x="368248" y="28507"/>
                    <a:pt x="365034" y="28507"/>
                  </a:cubicBezTo>
                  <a:cubicBezTo>
                    <a:pt x="361344" y="28507"/>
                    <a:pt x="358693" y="29154"/>
                    <a:pt x="357090" y="30433"/>
                  </a:cubicBezTo>
                  <a:cubicBezTo>
                    <a:pt x="355480" y="31643"/>
                    <a:pt x="354678" y="33084"/>
                    <a:pt x="354678" y="34772"/>
                  </a:cubicBezTo>
                  <a:cubicBezTo>
                    <a:pt x="354678" y="35812"/>
                    <a:pt x="355002" y="36737"/>
                    <a:pt x="355641" y="37538"/>
                  </a:cubicBezTo>
                  <a:cubicBezTo>
                    <a:pt x="356366" y="38424"/>
                    <a:pt x="357406" y="39148"/>
                    <a:pt x="358770" y="39711"/>
                  </a:cubicBezTo>
                  <a:cubicBezTo>
                    <a:pt x="359579" y="40027"/>
                    <a:pt x="361983" y="40713"/>
                    <a:pt x="365998" y="41753"/>
                  </a:cubicBezTo>
                  <a:cubicBezTo>
                    <a:pt x="371777" y="43364"/>
                    <a:pt x="375792" y="44643"/>
                    <a:pt x="378034" y="45606"/>
                  </a:cubicBezTo>
                  <a:cubicBezTo>
                    <a:pt x="380284" y="46569"/>
                    <a:pt x="382048" y="47979"/>
                    <a:pt x="383335" y="49821"/>
                  </a:cubicBezTo>
                  <a:cubicBezTo>
                    <a:pt x="384622" y="51670"/>
                    <a:pt x="385262" y="53997"/>
                    <a:pt x="385262" y="56802"/>
                  </a:cubicBezTo>
                  <a:cubicBezTo>
                    <a:pt x="385262" y="59538"/>
                    <a:pt x="384460" y="62104"/>
                    <a:pt x="382850" y="64508"/>
                  </a:cubicBezTo>
                  <a:cubicBezTo>
                    <a:pt x="381324" y="66835"/>
                    <a:pt x="379082" y="68684"/>
                    <a:pt x="376107" y="70048"/>
                  </a:cubicBezTo>
                  <a:cubicBezTo>
                    <a:pt x="373141" y="71335"/>
                    <a:pt x="369766" y="71974"/>
                    <a:pt x="365998" y="71974"/>
                  </a:cubicBezTo>
                  <a:cubicBezTo>
                    <a:pt x="359733" y="71974"/>
                    <a:pt x="354963" y="70688"/>
                    <a:pt x="351665" y="68122"/>
                  </a:cubicBezTo>
                  <a:cubicBezTo>
                    <a:pt x="348460" y="65471"/>
                    <a:pt x="346410" y="61618"/>
                    <a:pt x="345532" y="56563"/>
                  </a:cubicBezTo>
                  <a:close/>
                  <a:moveTo>
                    <a:pt x="450875" y="55477"/>
                  </a:moveTo>
                  <a:lnTo>
                    <a:pt x="459305" y="56440"/>
                  </a:lnTo>
                  <a:cubicBezTo>
                    <a:pt x="458026" y="61341"/>
                    <a:pt x="455575" y="65155"/>
                    <a:pt x="451962" y="67883"/>
                  </a:cubicBezTo>
                  <a:cubicBezTo>
                    <a:pt x="448348" y="70611"/>
                    <a:pt x="443778" y="71974"/>
                    <a:pt x="438238" y="71974"/>
                  </a:cubicBezTo>
                  <a:cubicBezTo>
                    <a:pt x="431257" y="71974"/>
                    <a:pt x="425678" y="69809"/>
                    <a:pt x="421501" y="65471"/>
                  </a:cubicBezTo>
                  <a:cubicBezTo>
                    <a:pt x="417409" y="61140"/>
                    <a:pt x="415360" y="55076"/>
                    <a:pt x="415360" y="47293"/>
                  </a:cubicBezTo>
                  <a:cubicBezTo>
                    <a:pt x="415360" y="39264"/>
                    <a:pt x="417448" y="33046"/>
                    <a:pt x="421625" y="28630"/>
                  </a:cubicBezTo>
                  <a:cubicBezTo>
                    <a:pt x="425793" y="24138"/>
                    <a:pt x="431172" y="21888"/>
                    <a:pt x="437752" y="21888"/>
                  </a:cubicBezTo>
                  <a:cubicBezTo>
                    <a:pt x="444179" y="21888"/>
                    <a:pt x="449396" y="24053"/>
                    <a:pt x="453410" y="28391"/>
                  </a:cubicBezTo>
                  <a:cubicBezTo>
                    <a:pt x="457502" y="32722"/>
                    <a:pt x="459544" y="38863"/>
                    <a:pt x="459544" y="46808"/>
                  </a:cubicBezTo>
                  <a:cubicBezTo>
                    <a:pt x="459544" y="47293"/>
                    <a:pt x="459544" y="48018"/>
                    <a:pt x="459544" y="48981"/>
                  </a:cubicBezTo>
                  <a:lnTo>
                    <a:pt x="423790" y="48981"/>
                  </a:lnTo>
                  <a:cubicBezTo>
                    <a:pt x="424113" y="54275"/>
                    <a:pt x="425593" y="58328"/>
                    <a:pt x="428244" y="61140"/>
                  </a:cubicBezTo>
                  <a:cubicBezTo>
                    <a:pt x="430894" y="63868"/>
                    <a:pt x="434223" y="65232"/>
                    <a:pt x="438238" y="65232"/>
                  </a:cubicBezTo>
                  <a:cubicBezTo>
                    <a:pt x="441205" y="65232"/>
                    <a:pt x="443732" y="64469"/>
                    <a:pt x="445820" y="62944"/>
                  </a:cubicBezTo>
                  <a:cubicBezTo>
                    <a:pt x="447985" y="61341"/>
                    <a:pt x="449673" y="58852"/>
                    <a:pt x="450875" y="55477"/>
                  </a:cubicBezTo>
                  <a:close/>
                  <a:moveTo>
                    <a:pt x="424268" y="42354"/>
                  </a:moveTo>
                  <a:lnTo>
                    <a:pt x="450998" y="42354"/>
                  </a:lnTo>
                  <a:cubicBezTo>
                    <a:pt x="450675" y="38262"/>
                    <a:pt x="449673" y="35211"/>
                    <a:pt x="447985" y="33207"/>
                  </a:cubicBezTo>
                  <a:cubicBezTo>
                    <a:pt x="445342" y="30079"/>
                    <a:pt x="441967" y="28507"/>
                    <a:pt x="437876" y="28507"/>
                  </a:cubicBezTo>
                  <a:cubicBezTo>
                    <a:pt x="434100" y="28507"/>
                    <a:pt x="430933" y="29755"/>
                    <a:pt x="428367" y="32244"/>
                  </a:cubicBezTo>
                  <a:cubicBezTo>
                    <a:pt x="425878" y="34733"/>
                    <a:pt x="424514" y="38100"/>
                    <a:pt x="424268" y="42354"/>
                  </a:cubicBezTo>
                  <a:close/>
                  <a:moveTo>
                    <a:pt x="485311" y="70888"/>
                  </a:moveTo>
                  <a:lnTo>
                    <a:pt x="467134" y="22974"/>
                  </a:lnTo>
                  <a:lnTo>
                    <a:pt x="475679" y="22974"/>
                  </a:lnTo>
                  <a:lnTo>
                    <a:pt x="486036" y="51624"/>
                  </a:lnTo>
                  <a:cubicBezTo>
                    <a:pt x="487076" y="54760"/>
                    <a:pt x="488086" y="57966"/>
                    <a:pt x="489049" y="61256"/>
                  </a:cubicBezTo>
                  <a:cubicBezTo>
                    <a:pt x="489765" y="58775"/>
                    <a:pt x="490775" y="55762"/>
                    <a:pt x="492054" y="52233"/>
                  </a:cubicBezTo>
                  <a:lnTo>
                    <a:pt x="502772" y="22974"/>
                  </a:lnTo>
                  <a:lnTo>
                    <a:pt x="511079" y="22974"/>
                  </a:lnTo>
                  <a:lnTo>
                    <a:pt x="492902" y="70888"/>
                  </a:lnTo>
                  <a:lnTo>
                    <a:pt x="485311" y="70888"/>
                  </a:lnTo>
                  <a:close/>
                  <a:moveTo>
                    <a:pt x="551048" y="55477"/>
                  </a:moveTo>
                  <a:lnTo>
                    <a:pt x="559478" y="56440"/>
                  </a:lnTo>
                  <a:cubicBezTo>
                    <a:pt x="558199" y="61341"/>
                    <a:pt x="555748" y="65155"/>
                    <a:pt x="552135" y="67883"/>
                  </a:cubicBezTo>
                  <a:cubicBezTo>
                    <a:pt x="548521" y="70611"/>
                    <a:pt x="543951" y="71974"/>
                    <a:pt x="538411" y="71974"/>
                  </a:cubicBezTo>
                  <a:cubicBezTo>
                    <a:pt x="531430" y="71974"/>
                    <a:pt x="525851" y="69809"/>
                    <a:pt x="521674" y="65471"/>
                  </a:cubicBezTo>
                  <a:cubicBezTo>
                    <a:pt x="517583" y="61140"/>
                    <a:pt x="515533" y="55076"/>
                    <a:pt x="515533" y="47293"/>
                  </a:cubicBezTo>
                  <a:cubicBezTo>
                    <a:pt x="515533" y="39264"/>
                    <a:pt x="517621" y="33046"/>
                    <a:pt x="521798" y="28630"/>
                  </a:cubicBezTo>
                  <a:cubicBezTo>
                    <a:pt x="525966" y="24138"/>
                    <a:pt x="531345" y="21888"/>
                    <a:pt x="537925" y="21888"/>
                  </a:cubicBezTo>
                  <a:cubicBezTo>
                    <a:pt x="544352" y="21888"/>
                    <a:pt x="549569" y="24053"/>
                    <a:pt x="553583" y="28391"/>
                  </a:cubicBezTo>
                  <a:cubicBezTo>
                    <a:pt x="557675" y="32722"/>
                    <a:pt x="559717" y="38863"/>
                    <a:pt x="559717" y="46808"/>
                  </a:cubicBezTo>
                  <a:cubicBezTo>
                    <a:pt x="559717" y="47293"/>
                    <a:pt x="559717" y="48018"/>
                    <a:pt x="559717" y="48981"/>
                  </a:cubicBezTo>
                  <a:lnTo>
                    <a:pt x="523963" y="48981"/>
                  </a:lnTo>
                  <a:cubicBezTo>
                    <a:pt x="524286" y="54275"/>
                    <a:pt x="525766" y="58328"/>
                    <a:pt x="528417" y="61140"/>
                  </a:cubicBezTo>
                  <a:cubicBezTo>
                    <a:pt x="531067" y="63868"/>
                    <a:pt x="534396" y="65232"/>
                    <a:pt x="538411" y="65232"/>
                  </a:cubicBezTo>
                  <a:cubicBezTo>
                    <a:pt x="541378" y="65232"/>
                    <a:pt x="543905" y="64469"/>
                    <a:pt x="545993" y="62944"/>
                  </a:cubicBezTo>
                  <a:cubicBezTo>
                    <a:pt x="548158" y="61341"/>
                    <a:pt x="549846" y="58852"/>
                    <a:pt x="551048" y="55477"/>
                  </a:cubicBezTo>
                  <a:close/>
                  <a:moveTo>
                    <a:pt x="524441" y="42354"/>
                  </a:moveTo>
                  <a:lnTo>
                    <a:pt x="551171" y="42354"/>
                  </a:lnTo>
                  <a:cubicBezTo>
                    <a:pt x="550848" y="38262"/>
                    <a:pt x="549846" y="35211"/>
                    <a:pt x="548158" y="33207"/>
                  </a:cubicBezTo>
                  <a:cubicBezTo>
                    <a:pt x="545515" y="30079"/>
                    <a:pt x="542140" y="28507"/>
                    <a:pt x="538049" y="28507"/>
                  </a:cubicBezTo>
                  <a:cubicBezTo>
                    <a:pt x="534273" y="28507"/>
                    <a:pt x="531106" y="29755"/>
                    <a:pt x="528540" y="32244"/>
                  </a:cubicBezTo>
                  <a:cubicBezTo>
                    <a:pt x="526051" y="34733"/>
                    <a:pt x="524687" y="38100"/>
                    <a:pt x="524441" y="42354"/>
                  </a:cubicBezTo>
                  <a:close/>
                  <a:moveTo>
                    <a:pt x="572239" y="70888"/>
                  </a:moveTo>
                  <a:lnTo>
                    <a:pt x="572239" y="22974"/>
                  </a:lnTo>
                  <a:lnTo>
                    <a:pt x="579466" y="22974"/>
                  </a:lnTo>
                  <a:lnTo>
                    <a:pt x="579466" y="29717"/>
                  </a:lnTo>
                  <a:cubicBezTo>
                    <a:pt x="582996" y="24500"/>
                    <a:pt x="588097" y="21888"/>
                    <a:pt x="594754" y="21888"/>
                  </a:cubicBezTo>
                  <a:cubicBezTo>
                    <a:pt x="597644" y="21888"/>
                    <a:pt x="600295" y="22412"/>
                    <a:pt x="602707" y="23452"/>
                  </a:cubicBezTo>
                  <a:cubicBezTo>
                    <a:pt x="605196" y="24500"/>
                    <a:pt x="607037" y="25864"/>
                    <a:pt x="608239" y="27544"/>
                  </a:cubicBezTo>
                  <a:cubicBezTo>
                    <a:pt x="609449" y="29231"/>
                    <a:pt x="610289" y="31196"/>
                    <a:pt x="610767" y="33446"/>
                  </a:cubicBezTo>
                  <a:cubicBezTo>
                    <a:pt x="611013" y="34972"/>
                    <a:pt x="611129" y="37623"/>
                    <a:pt x="611129" y="41391"/>
                  </a:cubicBezTo>
                  <a:lnTo>
                    <a:pt x="611129" y="70888"/>
                  </a:lnTo>
                  <a:lnTo>
                    <a:pt x="603061" y="70888"/>
                  </a:lnTo>
                  <a:lnTo>
                    <a:pt x="603061" y="41753"/>
                  </a:lnTo>
                  <a:cubicBezTo>
                    <a:pt x="603061" y="38386"/>
                    <a:pt x="602745" y="35897"/>
                    <a:pt x="602098" y="34286"/>
                  </a:cubicBezTo>
                  <a:cubicBezTo>
                    <a:pt x="601458" y="32684"/>
                    <a:pt x="600333" y="31397"/>
                    <a:pt x="598730" y="30433"/>
                  </a:cubicBezTo>
                  <a:cubicBezTo>
                    <a:pt x="597128" y="29393"/>
                    <a:pt x="595240" y="28869"/>
                    <a:pt x="593075" y="28869"/>
                  </a:cubicBezTo>
                  <a:cubicBezTo>
                    <a:pt x="589622" y="28869"/>
                    <a:pt x="586610" y="29994"/>
                    <a:pt x="584043" y="32244"/>
                  </a:cubicBezTo>
                  <a:cubicBezTo>
                    <a:pt x="581555" y="34410"/>
                    <a:pt x="580306" y="38548"/>
                    <a:pt x="580306" y="44643"/>
                  </a:cubicBezTo>
                  <a:lnTo>
                    <a:pt x="580306" y="70888"/>
                  </a:lnTo>
                  <a:lnTo>
                    <a:pt x="572239" y="70888"/>
                  </a:lnTo>
                  <a:close/>
                  <a:moveTo>
                    <a:pt x="643878" y="63668"/>
                  </a:moveTo>
                  <a:lnTo>
                    <a:pt x="645088" y="70772"/>
                  </a:lnTo>
                  <a:cubicBezTo>
                    <a:pt x="642760" y="71250"/>
                    <a:pt x="640711" y="71497"/>
                    <a:pt x="638946" y="71497"/>
                  </a:cubicBezTo>
                  <a:cubicBezTo>
                    <a:pt x="635972" y="71497"/>
                    <a:pt x="633683" y="71050"/>
                    <a:pt x="632080" y="70171"/>
                  </a:cubicBezTo>
                  <a:cubicBezTo>
                    <a:pt x="630478" y="69208"/>
                    <a:pt x="629314" y="67960"/>
                    <a:pt x="628590" y="66434"/>
                  </a:cubicBezTo>
                  <a:cubicBezTo>
                    <a:pt x="627950" y="64908"/>
                    <a:pt x="627627" y="61703"/>
                    <a:pt x="627627" y="56802"/>
                  </a:cubicBezTo>
                  <a:lnTo>
                    <a:pt x="627627" y="29231"/>
                  </a:lnTo>
                  <a:lnTo>
                    <a:pt x="621724" y="29231"/>
                  </a:lnTo>
                  <a:lnTo>
                    <a:pt x="621724" y="22974"/>
                  </a:lnTo>
                  <a:lnTo>
                    <a:pt x="627627" y="22974"/>
                  </a:lnTo>
                  <a:lnTo>
                    <a:pt x="627627" y="11054"/>
                  </a:lnTo>
                  <a:lnTo>
                    <a:pt x="635694" y="6238"/>
                  </a:lnTo>
                  <a:lnTo>
                    <a:pt x="635694" y="22974"/>
                  </a:lnTo>
                  <a:lnTo>
                    <a:pt x="643878" y="22974"/>
                  </a:lnTo>
                  <a:lnTo>
                    <a:pt x="643878" y="29231"/>
                  </a:lnTo>
                  <a:lnTo>
                    <a:pt x="635694" y="29231"/>
                  </a:lnTo>
                  <a:lnTo>
                    <a:pt x="635694" y="57288"/>
                  </a:lnTo>
                  <a:cubicBezTo>
                    <a:pt x="635694" y="59615"/>
                    <a:pt x="635810" y="61102"/>
                    <a:pt x="636056" y="61741"/>
                  </a:cubicBezTo>
                  <a:cubicBezTo>
                    <a:pt x="636372" y="62381"/>
                    <a:pt x="636858" y="62905"/>
                    <a:pt x="637497" y="63306"/>
                  </a:cubicBezTo>
                  <a:cubicBezTo>
                    <a:pt x="638145" y="63706"/>
                    <a:pt x="639062" y="63907"/>
                    <a:pt x="640271" y="63907"/>
                  </a:cubicBezTo>
                  <a:cubicBezTo>
                    <a:pt x="641235" y="63907"/>
                    <a:pt x="642437" y="63830"/>
                    <a:pt x="643878" y="63668"/>
                  </a:cubicBezTo>
                  <a:close/>
                  <a:moveTo>
                    <a:pt x="672173" y="70888"/>
                  </a:moveTo>
                  <a:lnTo>
                    <a:pt x="672173" y="4674"/>
                  </a:lnTo>
                  <a:lnTo>
                    <a:pt x="680364" y="4674"/>
                  </a:lnTo>
                  <a:lnTo>
                    <a:pt x="680364" y="70888"/>
                  </a:lnTo>
                  <a:lnTo>
                    <a:pt x="672173" y="70888"/>
                  </a:lnTo>
                  <a:close/>
                  <a:moveTo>
                    <a:pt x="692523" y="46931"/>
                  </a:moveTo>
                  <a:cubicBezTo>
                    <a:pt x="692523" y="38023"/>
                    <a:pt x="694974" y="31443"/>
                    <a:pt x="699867" y="27189"/>
                  </a:cubicBezTo>
                  <a:cubicBezTo>
                    <a:pt x="703958" y="23652"/>
                    <a:pt x="708975" y="21888"/>
                    <a:pt x="714916" y="21888"/>
                  </a:cubicBezTo>
                  <a:cubicBezTo>
                    <a:pt x="721496" y="21888"/>
                    <a:pt x="726875" y="24053"/>
                    <a:pt x="731051" y="28391"/>
                  </a:cubicBezTo>
                  <a:cubicBezTo>
                    <a:pt x="735305" y="32645"/>
                    <a:pt x="737432" y="38586"/>
                    <a:pt x="737432" y="46207"/>
                  </a:cubicBezTo>
                  <a:cubicBezTo>
                    <a:pt x="737432" y="52387"/>
                    <a:pt x="736507" y="57249"/>
                    <a:pt x="734665" y="60778"/>
                  </a:cubicBezTo>
                  <a:cubicBezTo>
                    <a:pt x="732816" y="64307"/>
                    <a:pt x="730088" y="67081"/>
                    <a:pt x="726474" y="69085"/>
                  </a:cubicBezTo>
                  <a:cubicBezTo>
                    <a:pt x="722945" y="71011"/>
                    <a:pt x="719092" y="71974"/>
                    <a:pt x="714916" y="71974"/>
                  </a:cubicBezTo>
                  <a:cubicBezTo>
                    <a:pt x="708258" y="71974"/>
                    <a:pt x="702833" y="69848"/>
                    <a:pt x="698665" y="65594"/>
                  </a:cubicBezTo>
                  <a:cubicBezTo>
                    <a:pt x="694565" y="61256"/>
                    <a:pt x="692523" y="55038"/>
                    <a:pt x="692523" y="46931"/>
                  </a:cubicBezTo>
                  <a:close/>
                  <a:moveTo>
                    <a:pt x="700830" y="46931"/>
                  </a:moveTo>
                  <a:cubicBezTo>
                    <a:pt x="700830" y="53034"/>
                    <a:pt x="702155" y="57611"/>
                    <a:pt x="704806" y="60655"/>
                  </a:cubicBezTo>
                  <a:cubicBezTo>
                    <a:pt x="707534" y="63706"/>
                    <a:pt x="710901" y="65232"/>
                    <a:pt x="714916" y="65232"/>
                  </a:cubicBezTo>
                  <a:cubicBezTo>
                    <a:pt x="719008" y="65232"/>
                    <a:pt x="722382" y="63706"/>
                    <a:pt x="725033" y="60655"/>
                  </a:cubicBezTo>
                  <a:cubicBezTo>
                    <a:pt x="727676" y="57611"/>
                    <a:pt x="729002" y="52949"/>
                    <a:pt x="729002" y="46692"/>
                  </a:cubicBezTo>
                  <a:cubicBezTo>
                    <a:pt x="729002" y="40751"/>
                    <a:pt x="727638" y="36259"/>
                    <a:pt x="724910" y="33207"/>
                  </a:cubicBezTo>
                  <a:cubicBezTo>
                    <a:pt x="722259" y="30156"/>
                    <a:pt x="718930" y="28630"/>
                    <a:pt x="714916" y="28630"/>
                  </a:cubicBezTo>
                  <a:cubicBezTo>
                    <a:pt x="710901" y="28630"/>
                    <a:pt x="707534" y="30156"/>
                    <a:pt x="704806" y="33207"/>
                  </a:cubicBezTo>
                  <a:cubicBezTo>
                    <a:pt x="702155" y="36174"/>
                    <a:pt x="700830" y="40751"/>
                    <a:pt x="700830" y="46931"/>
                  </a:cubicBezTo>
                  <a:close/>
                  <a:moveTo>
                    <a:pt x="747904" y="74864"/>
                  </a:moveTo>
                  <a:lnTo>
                    <a:pt x="755856" y="76066"/>
                  </a:lnTo>
                  <a:cubicBezTo>
                    <a:pt x="756172" y="78478"/>
                    <a:pt x="757096" y="80243"/>
                    <a:pt x="758622" y="81368"/>
                  </a:cubicBezTo>
                  <a:cubicBezTo>
                    <a:pt x="760626" y="82893"/>
                    <a:pt x="763361" y="83656"/>
                    <a:pt x="766805" y="83656"/>
                  </a:cubicBezTo>
                  <a:cubicBezTo>
                    <a:pt x="770581" y="83656"/>
                    <a:pt x="773471" y="82893"/>
                    <a:pt x="775474" y="81368"/>
                  </a:cubicBezTo>
                  <a:cubicBezTo>
                    <a:pt x="777563" y="79842"/>
                    <a:pt x="778973" y="77754"/>
                    <a:pt x="779689" y="75103"/>
                  </a:cubicBezTo>
                  <a:cubicBezTo>
                    <a:pt x="780175" y="73423"/>
                    <a:pt x="780375" y="69925"/>
                    <a:pt x="780290" y="64631"/>
                  </a:cubicBezTo>
                  <a:cubicBezTo>
                    <a:pt x="776761" y="68807"/>
                    <a:pt x="772346" y="70888"/>
                    <a:pt x="767052" y="70888"/>
                  </a:cubicBezTo>
                  <a:cubicBezTo>
                    <a:pt x="760471" y="70888"/>
                    <a:pt x="755370" y="68522"/>
                    <a:pt x="751756" y="63791"/>
                  </a:cubicBezTo>
                  <a:cubicBezTo>
                    <a:pt x="748150" y="58975"/>
                    <a:pt x="746339" y="53273"/>
                    <a:pt x="746339" y="46692"/>
                  </a:cubicBezTo>
                  <a:cubicBezTo>
                    <a:pt x="746339" y="42115"/>
                    <a:pt x="747141" y="37900"/>
                    <a:pt x="748751" y="34047"/>
                  </a:cubicBezTo>
                  <a:cubicBezTo>
                    <a:pt x="750431" y="30117"/>
                    <a:pt x="752843" y="27105"/>
                    <a:pt x="755971" y="25016"/>
                  </a:cubicBezTo>
                  <a:cubicBezTo>
                    <a:pt x="759100" y="22936"/>
                    <a:pt x="762798" y="21888"/>
                    <a:pt x="767052" y="21888"/>
                  </a:cubicBezTo>
                  <a:cubicBezTo>
                    <a:pt x="772746" y="21888"/>
                    <a:pt x="777447" y="24176"/>
                    <a:pt x="781138" y="28754"/>
                  </a:cubicBezTo>
                  <a:lnTo>
                    <a:pt x="781138" y="22974"/>
                  </a:lnTo>
                  <a:lnTo>
                    <a:pt x="788605" y="22974"/>
                  </a:lnTo>
                  <a:lnTo>
                    <a:pt x="788605" y="64392"/>
                  </a:lnTo>
                  <a:cubicBezTo>
                    <a:pt x="788605" y="71851"/>
                    <a:pt x="787842" y="77153"/>
                    <a:pt x="786316" y="80281"/>
                  </a:cubicBezTo>
                  <a:cubicBezTo>
                    <a:pt x="784790" y="83410"/>
                    <a:pt x="782379" y="85860"/>
                    <a:pt x="779088" y="87625"/>
                  </a:cubicBezTo>
                  <a:cubicBezTo>
                    <a:pt x="775798" y="89474"/>
                    <a:pt x="771745" y="90399"/>
                    <a:pt x="766929" y="90399"/>
                  </a:cubicBezTo>
                  <a:cubicBezTo>
                    <a:pt x="761234" y="90399"/>
                    <a:pt x="756618" y="89112"/>
                    <a:pt x="753082" y="86546"/>
                  </a:cubicBezTo>
                  <a:cubicBezTo>
                    <a:pt x="749553" y="83972"/>
                    <a:pt x="747826" y="80081"/>
                    <a:pt x="747904" y="74864"/>
                  </a:cubicBezTo>
                  <a:close/>
                  <a:moveTo>
                    <a:pt x="754646" y="46091"/>
                  </a:moveTo>
                  <a:cubicBezTo>
                    <a:pt x="754646" y="52348"/>
                    <a:pt x="755894" y="56925"/>
                    <a:pt x="758383" y="59815"/>
                  </a:cubicBezTo>
                  <a:cubicBezTo>
                    <a:pt x="760872" y="62705"/>
                    <a:pt x="764001" y="64146"/>
                    <a:pt x="767769" y="64146"/>
                  </a:cubicBezTo>
                  <a:cubicBezTo>
                    <a:pt x="771544" y="64146"/>
                    <a:pt x="774673" y="62705"/>
                    <a:pt x="777162" y="59815"/>
                  </a:cubicBezTo>
                  <a:cubicBezTo>
                    <a:pt x="779735" y="56925"/>
                    <a:pt x="781015" y="52433"/>
                    <a:pt x="781015" y="46330"/>
                  </a:cubicBezTo>
                  <a:cubicBezTo>
                    <a:pt x="781015" y="40474"/>
                    <a:pt x="779689" y="36058"/>
                    <a:pt x="777046" y="33084"/>
                  </a:cubicBezTo>
                  <a:cubicBezTo>
                    <a:pt x="774473" y="30117"/>
                    <a:pt x="771344" y="28630"/>
                    <a:pt x="767653" y="28630"/>
                  </a:cubicBezTo>
                  <a:cubicBezTo>
                    <a:pt x="764039" y="28630"/>
                    <a:pt x="760949" y="30117"/>
                    <a:pt x="758383" y="33084"/>
                  </a:cubicBezTo>
                  <a:cubicBezTo>
                    <a:pt x="755894" y="35974"/>
                    <a:pt x="754646" y="40312"/>
                    <a:pt x="754646" y="46091"/>
                  </a:cubicBezTo>
                  <a:close/>
                  <a:moveTo>
                    <a:pt x="800163" y="56563"/>
                  </a:moveTo>
                  <a:lnTo>
                    <a:pt x="808107" y="55361"/>
                  </a:lnTo>
                  <a:cubicBezTo>
                    <a:pt x="808585" y="58574"/>
                    <a:pt x="809834" y="61017"/>
                    <a:pt x="811837" y="62705"/>
                  </a:cubicBezTo>
                  <a:cubicBezTo>
                    <a:pt x="813925" y="64392"/>
                    <a:pt x="816853" y="65232"/>
                    <a:pt x="820629" y="65232"/>
                  </a:cubicBezTo>
                  <a:cubicBezTo>
                    <a:pt x="824320" y="65232"/>
                    <a:pt x="827048" y="64508"/>
                    <a:pt x="828813" y="63067"/>
                  </a:cubicBezTo>
                  <a:cubicBezTo>
                    <a:pt x="830662" y="61541"/>
                    <a:pt x="831586" y="59738"/>
                    <a:pt x="831586" y="57650"/>
                  </a:cubicBezTo>
                  <a:cubicBezTo>
                    <a:pt x="831586" y="55800"/>
                    <a:pt x="830785" y="54359"/>
                    <a:pt x="829175" y="53311"/>
                  </a:cubicBezTo>
                  <a:cubicBezTo>
                    <a:pt x="828050" y="52587"/>
                    <a:pt x="825283" y="51670"/>
                    <a:pt x="820868" y="50545"/>
                  </a:cubicBezTo>
                  <a:cubicBezTo>
                    <a:pt x="814927" y="49019"/>
                    <a:pt x="810797" y="47733"/>
                    <a:pt x="808470" y="46692"/>
                  </a:cubicBezTo>
                  <a:cubicBezTo>
                    <a:pt x="806220" y="45567"/>
                    <a:pt x="804494" y="44042"/>
                    <a:pt x="803291" y="42115"/>
                  </a:cubicBezTo>
                  <a:cubicBezTo>
                    <a:pt x="802089" y="40189"/>
                    <a:pt x="801481" y="38023"/>
                    <a:pt x="801481" y="35612"/>
                  </a:cubicBezTo>
                  <a:cubicBezTo>
                    <a:pt x="801481" y="33531"/>
                    <a:pt x="801966" y="31558"/>
                    <a:pt x="802929" y="29717"/>
                  </a:cubicBezTo>
                  <a:cubicBezTo>
                    <a:pt x="803893" y="27868"/>
                    <a:pt x="805218" y="26342"/>
                    <a:pt x="806905" y="25140"/>
                  </a:cubicBezTo>
                  <a:cubicBezTo>
                    <a:pt x="808185" y="24254"/>
                    <a:pt x="809911" y="23491"/>
                    <a:pt x="812076" y="22851"/>
                  </a:cubicBezTo>
                  <a:cubicBezTo>
                    <a:pt x="814249" y="22212"/>
                    <a:pt x="816615" y="21888"/>
                    <a:pt x="819181" y="21888"/>
                  </a:cubicBezTo>
                  <a:cubicBezTo>
                    <a:pt x="822879" y="21888"/>
                    <a:pt x="826123" y="22450"/>
                    <a:pt x="828936" y="23575"/>
                  </a:cubicBezTo>
                  <a:cubicBezTo>
                    <a:pt x="831825" y="24616"/>
                    <a:pt x="833952" y="26064"/>
                    <a:pt x="835316" y="27906"/>
                  </a:cubicBezTo>
                  <a:cubicBezTo>
                    <a:pt x="836680" y="29755"/>
                    <a:pt x="837605" y="32206"/>
                    <a:pt x="838082" y="35249"/>
                  </a:cubicBezTo>
                  <a:lnTo>
                    <a:pt x="830138" y="36336"/>
                  </a:lnTo>
                  <a:cubicBezTo>
                    <a:pt x="829822" y="33932"/>
                    <a:pt x="828774" y="32044"/>
                    <a:pt x="827009" y="30680"/>
                  </a:cubicBezTo>
                  <a:cubicBezTo>
                    <a:pt x="825322" y="29231"/>
                    <a:pt x="822879" y="28507"/>
                    <a:pt x="819666" y="28507"/>
                  </a:cubicBezTo>
                  <a:cubicBezTo>
                    <a:pt x="815975" y="28507"/>
                    <a:pt x="813324" y="29154"/>
                    <a:pt x="811721" y="30433"/>
                  </a:cubicBezTo>
                  <a:cubicBezTo>
                    <a:pt x="810111" y="31643"/>
                    <a:pt x="809310" y="33084"/>
                    <a:pt x="809310" y="34772"/>
                  </a:cubicBezTo>
                  <a:cubicBezTo>
                    <a:pt x="809310" y="35812"/>
                    <a:pt x="809633" y="36737"/>
                    <a:pt x="810273" y="37538"/>
                  </a:cubicBezTo>
                  <a:cubicBezTo>
                    <a:pt x="810997" y="38424"/>
                    <a:pt x="812037" y="39148"/>
                    <a:pt x="813401" y="39711"/>
                  </a:cubicBezTo>
                  <a:cubicBezTo>
                    <a:pt x="814210" y="40027"/>
                    <a:pt x="816615" y="40713"/>
                    <a:pt x="820629" y="41753"/>
                  </a:cubicBezTo>
                  <a:cubicBezTo>
                    <a:pt x="826408" y="43364"/>
                    <a:pt x="830423" y="44643"/>
                    <a:pt x="832665" y="45606"/>
                  </a:cubicBezTo>
                  <a:cubicBezTo>
                    <a:pt x="834915" y="46569"/>
                    <a:pt x="836680" y="47979"/>
                    <a:pt x="837967" y="49821"/>
                  </a:cubicBezTo>
                  <a:cubicBezTo>
                    <a:pt x="839254" y="51670"/>
                    <a:pt x="839893" y="53997"/>
                    <a:pt x="839893" y="56802"/>
                  </a:cubicBezTo>
                  <a:cubicBezTo>
                    <a:pt x="839893" y="59538"/>
                    <a:pt x="839092" y="62104"/>
                    <a:pt x="837481" y="64508"/>
                  </a:cubicBezTo>
                  <a:cubicBezTo>
                    <a:pt x="835956" y="66835"/>
                    <a:pt x="833713" y="68684"/>
                    <a:pt x="830739" y="70048"/>
                  </a:cubicBezTo>
                  <a:cubicBezTo>
                    <a:pt x="827772" y="71335"/>
                    <a:pt x="824397" y="71974"/>
                    <a:pt x="820629" y="71974"/>
                  </a:cubicBezTo>
                  <a:cubicBezTo>
                    <a:pt x="814365" y="71974"/>
                    <a:pt x="809595" y="70688"/>
                    <a:pt x="806297" y="68122"/>
                  </a:cubicBezTo>
                  <a:cubicBezTo>
                    <a:pt x="803091" y="65471"/>
                    <a:pt x="801041" y="61618"/>
                    <a:pt x="800163" y="56563"/>
                  </a:cubicBezTo>
                  <a:close/>
                </a:path>
              </a:pathLst>
            </a:custGeom>
            <a:solidFill>
              <a:srgbClr val="757575"/>
            </a:solidFill>
            <a:ln w="7703" cap="sq">
              <a:noFill/>
              <a:prstDash val="solid"/>
              <a:miter/>
            </a:ln>
          </p:spPr>
          <p:txBody>
            <a:bodyPr rtlCol="0" anchor="ctr"/>
            <a:lstStyle/>
            <a:p>
              <a:endParaRPr lang="en-US">
                <a:noFill/>
              </a:endParaRPr>
            </a:p>
          </p:txBody>
        </p:sp>
        <p:sp>
          <p:nvSpPr>
            <p:cNvPr id="1233" name="Freeform: Shape 1232">
              <a:extLst>
                <a:ext uri="{FF2B5EF4-FFF2-40B4-BE49-F238E27FC236}">
                  <a16:creationId xmlns:a16="http://schemas.microsoft.com/office/drawing/2014/main" id="{C08DC67D-EAED-4A55-9A2C-772ED3F8A0E5}"/>
                </a:ext>
              </a:extLst>
            </p:cNvPr>
            <p:cNvSpPr/>
            <p:nvPr/>
          </p:nvSpPr>
          <p:spPr>
            <a:xfrm>
              <a:off x="3202859" y="1831529"/>
              <a:ext cx="1071081" cy="92467"/>
            </a:xfrm>
            <a:custGeom>
              <a:avLst/>
              <a:gdLst>
                <a:gd name="connsiteX0" fmla="*/ 4674 w 1071080"/>
                <a:gd name="connsiteY0" fmla="*/ 70896 h 92467"/>
                <a:gd name="connsiteX1" fmla="*/ 4674 w 1071080"/>
                <a:gd name="connsiteY1" fmla="*/ 4674 h 92467"/>
                <a:gd name="connsiteX2" fmla="*/ 13589 w 1071080"/>
                <a:gd name="connsiteY2" fmla="*/ 4674 h 92467"/>
                <a:gd name="connsiteX3" fmla="*/ 48380 w 1071080"/>
                <a:gd name="connsiteY3" fmla="*/ 56686 h 92467"/>
                <a:gd name="connsiteX4" fmla="*/ 48380 w 1071080"/>
                <a:gd name="connsiteY4" fmla="*/ 4674 h 92467"/>
                <a:gd name="connsiteX5" fmla="*/ 56810 w 1071080"/>
                <a:gd name="connsiteY5" fmla="*/ 4674 h 92467"/>
                <a:gd name="connsiteX6" fmla="*/ 56810 w 1071080"/>
                <a:gd name="connsiteY6" fmla="*/ 70896 h 92467"/>
                <a:gd name="connsiteX7" fmla="*/ 47779 w 1071080"/>
                <a:gd name="connsiteY7" fmla="*/ 70896 h 92467"/>
                <a:gd name="connsiteX8" fmla="*/ 12988 w 1071080"/>
                <a:gd name="connsiteY8" fmla="*/ 18883 h 92467"/>
                <a:gd name="connsiteX9" fmla="*/ 12988 w 1071080"/>
                <a:gd name="connsiteY9" fmla="*/ 70896 h 92467"/>
                <a:gd name="connsiteX10" fmla="*/ 4674 w 1071080"/>
                <a:gd name="connsiteY10" fmla="*/ 70896 h 92467"/>
                <a:gd name="connsiteX11" fmla="*/ 105810 w 1071080"/>
                <a:gd name="connsiteY11" fmla="*/ 55484 h 92467"/>
                <a:gd name="connsiteX12" fmla="*/ 114240 w 1071080"/>
                <a:gd name="connsiteY12" fmla="*/ 56448 h 92467"/>
                <a:gd name="connsiteX13" fmla="*/ 106896 w 1071080"/>
                <a:gd name="connsiteY13" fmla="*/ 67890 h 92467"/>
                <a:gd name="connsiteX14" fmla="*/ 93173 w 1071080"/>
                <a:gd name="connsiteY14" fmla="*/ 71982 h 92467"/>
                <a:gd name="connsiteX15" fmla="*/ 76436 w 1071080"/>
                <a:gd name="connsiteY15" fmla="*/ 65478 h 92467"/>
                <a:gd name="connsiteX16" fmla="*/ 70295 w 1071080"/>
                <a:gd name="connsiteY16" fmla="*/ 47301 h 92467"/>
                <a:gd name="connsiteX17" fmla="*/ 76559 w 1071080"/>
                <a:gd name="connsiteY17" fmla="*/ 28638 h 92467"/>
                <a:gd name="connsiteX18" fmla="*/ 92687 w 1071080"/>
                <a:gd name="connsiteY18" fmla="*/ 21896 h 92467"/>
                <a:gd name="connsiteX19" fmla="*/ 108345 w 1071080"/>
                <a:gd name="connsiteY19" fmla="*/ 28399 h 92467"/>
                <a:gd name="connsiteX20" fmla="*/ 114479 w 1071080"/>
                <a:gd name="connsiteY20" fmla="*/ 46816 h 92467"/>
                <a:gd name="connsiteX21" fmla="*/ 114479 w 1071080"/>
                <a:gd name="connsiteY21" fmla="*/ 48981 h 92467"/>
                <a:gd name="connsiteX22" fmla="*/ 78725 w 1071080"/>
                <a:gd name="connsiteY22" fmla="*/ 48981 h 92467"/>
                <a:gd name="connsiteX23" fmla="*/ 83178 w 1071080"/>
                <a:gd name="connsiteY23" fmla="*/ 61148 h 92467"/>
                <a:gd name="connsiteX24" fmla="*/ 93173 w 1071080"/>
                <a:gd name="connsiteY24" fmla="*/ 65240 h 92467"/>
                <a:gd name="connsiteX25" fmla="*/ 100755 w 1071080"/>
                <a:gd name="connsiteY25" fmla="*/ 62951 h 92467"/>
                <a:gd name="connsiteX26" fmla="*/ 105810 w 1071080"/>
                <a:gd name="connsiteY26" fmla="*/ 55484 h 92467"/>
                <a:gd name="connsiteX27" fmla="*/ 79202 w 1071080"/>
                <a:gd name="connsiteY27" fmla="*/ 42362 h 92467"/>
                <a:gd name="connsiteX28" fmla="*/ 105933 w 1071080"/>
                <a:gd name="connsiteY28" fmla="*/ 42362 h 92467"/>
                <a:gd name="connsiteX29" fmla="*/ 102920 w 1071080"/>
                <a:gd name="connsiteY29" fmla="*/ 33215 h 92467"/>
                <a:gd name="connsiteX30" fmla="*/ 92810 w 1071080"/>
                <a:gd name="connsiteY30" fmla="*/ 28515 h 92467"/>
                <a:gd name="connsiteX31" fmla="*/ 83302 w 1071080"/>
                <a:gd name="connsiteY31" fmla="*/ 32252 h 92467"/>
                <a:gd name="connsiteX32" fmla="*/ 79202 w 1071080"/>
                <a:gd name="connsiteY32" fmla="*/ 42362 h 92467"/>
                <a:gd name="connsiteX33" fmla="*/ 144700 w 1071080"/>
                <a:gd name="connsiteY33" fmla="*/ 63675 h 92467"/>
                <a:gd name="connsiteX34" fmla="*/ 145910 w 1071080"/>
                <a:gd name="connsiteY34" fmla="*/ 70780 h 92467"/>
                <a:gd name="connsiteX35" fmla="*/ 139768 w 1071080"/>
                <a:gd name="connsiteY35" fmla="*/ 71497 h 92467"/>
                <a:gd name="connsiteX36" fmla="*/ 132903 w 1071080"/>
                <a:gd name="connsiteY36" fmla="*/ 70171 h 92467"/>
                <a:gd name="connsiteX37" fmla="*/ 129412 w 1071080"/>
                <a:gd name="connsiteY37" fmla="*/ 66442 h 92467"/>
                <a:gd name="connsiteX38" fmla="*/ 128449 w 1071080"/>
                <a:gd name="connsiteY38" fmla="*/ 56810 h 92467"/>
                <a:gd name="connsiteX39" fmla="*/ 128449 w 1071080"/>
                <a:gd name="connsiteY39" fmla="*/ 29239 h 92467"/>
                <a:gd name="connsiteX40" fmla="*/ 122546 w 1071080"/>
                <a:gd name="connsiteY40" fmla="*/ 29239 h 92467"/>
                <a:gd name="connsiteX41" fmla="*/ 122546 w 1071080"/>
                <a:gd name="connsiteY41" fmla="*/ 22974 h 92467"/>
                <a:gd name="connsiteX42" fmla="*/ 128449 w 1071080"/>
                <a:gd name="connsiteY42" fmla="*/ 22974 h 92467"/>
                <a:gd name="connsiteX43" fmla="*/ 128449 w 1071080"/>
                <a:gd name="connsiteY43" fmla="*/ 11061 h 92467"/>
                <a:gd name="connsiteX44" fmla="*/ 136517 w 1071080"/>
                <a:gd name="connsiteY44" fmla="*/ 6245 h 92467"/>
                <a:gd name="connsiteX45" fmla="*/ 136517 w 1071080"/>
                <a:gd name="connsiteY45" fmla="*/ 22974 h 92467"/>
                <a:gd name="connsiteX46" fmla="*/ 144700 w 1071080"/>
                <a:gd name="connsiteY46" fmla="*/ 22974 h 92467"/>
                <a:gd name="connsiteX47" fmla="*/ 144700 w 1071080"/>
                <a:gd name="connsiteY47" fmla="*/ 29239 h 92467"/>
                <a:gd name="connsiteX48" fmla="*/ 136517 w 1071080"/>
                <a:gd name="connsiteY48" fmla="*/ 29239 h 92467"/>
                <a:gd name="connsiteX49" fmla="*/ 136517 w 1071080"/>
                <a:gd name="connsiteY49" fmla="*/ 57295 h 92467"/>
                <a:gd name="connsiteX50" fmla="*/ 136879 w 1071080"/>
                <a:gd name="connsiteY50" fmla="*/ 61749 h 92467"/>
                <a:gd name="connsiteX51" fmla="*/ 138320 w 1071080"/>
                <a:gd name="connsiteY51" fmla="*/ 63313 h 92467"/>
                <a:gd name="connsiteX52" fmla="*/ 141094 w 1071080"/>
                <a:gd name="connsiteY52" fmla="*/ 63914 h 92467"/>
                <a:gd name="connsiteX53" fmla="*/ 144700 w 1071080"/>
                <a:gd name="connsiteY53" fmla="*/ 63675 h 92467"/>
                <a:gd name="connsiteX54" fmla="*/ 158909 w 1071080"/>
                <a:gd name="connsiteY54" fmla="*/ 70896 h 92467"/>
                <a:gd name="connsiteX55" fmla="*/ 144222 w 1071080"/>
                <a:gd name="connsiteY55" fmla="*/ 22974 h 92467"/>
                <a:gd name="connsiteX56" fmla="*/ 152652 w 1071080"/>
                <a:gd name="connsiteY56" fmla="*/ 22974 h 92467"/>
                <a:gd name="connsiteX57" fmla="*/ 160235 w 1071080"/>
                <a:gd name="connsiteY57" fmla="*/ 50668 h 92467"/>
                <a:gd name="connsiteX58" fmla="*/ 163124 w 1071080"/>
                <a:gd name="connsiteY58" fmla="*/ 60901 h 92467"/>
                <a:gd name="connsiteX59" fmla="*/ 165652 w 1071080"/>
                <a:gd name="connsiteY59" fmla="*/ 51030 h 92467"/>
                <a:gd name="connsiteX60" fmla="*/ 173234 w 1071080"/>
                <a:gd name="connsiteY60" fmla="*/ 22974 h 92467"/>
                <a:gd name="connsiteX61" fmla="*/ 181548 w 1071080"/>
                <a:gd name="connsiteY61" fmla="*/ 22974 h 92467"/>
                <a:gd name="connsiteX62" fmla="*/ 188769 w 1071080"/>
                <a:gd name="connsiteY62" fmla="*/ 50792 h 92467"/>
                <a:gd name="connsiteX63" fmla="*/ 191180 w 1071080"/>
                <a:gd name="connsiteY63" fmla="*/ 59938 h 92467"/>
                <a:gd name="connsiteX64" fmla="*/ 193947 w 1071080"/>
                <a:gd name="connsiteY64" fmla="*/ 50668 h 92467"/>
                <a:gd name="connsiteX65" fmla="*/ 202130 w 1071080"/>
                <a:gd name="connsiteY65" fmla="*/ 22974 h 92467"/>
                <a:gd name="connsiteX66" fmla="*/ 210082 w 1071080"/>
                <a:gd name="connsiteY66" fmla="*/ 22974 h 92467"/>
                <a:gd name="connsiteX67" fmla="*/ 195033 w 1071080"/>
                <a:gd name="connsiteY67" fmla="*/ 70896 h 92467"/>
                <a:gd name="connsiteX68" fmla="*/ 186603 w 1071080"/>
                <a:gd name="connsiteY68" fmla="*/ 70896 h 92467"/>
                <a:gd name="connsiteX69" fmla="*/ 179013 w 1071080"/>
                <a:gd name="connsiteY69" fmla="*/ 42123 h 92467"/>
                <a:gd name="connsiteX70" fmla="*/ 177087 w 1071080"/>
                <a:gd name="connsiteY70" fmla="*/ 34055 h 92467"/>
                <a:gd name="connsiteX71" fmla="*/ 167455 w 1071080"/>
                <a:gd name="connsiteY71" fmla="*/ 70896 h 92467"/>
                <a:gd name="connsiteX72" fmla="*/ 158909 w 1071080"/>
                <a:gd name="connsiteY72" fmla="*/ 70896 h 92467"/>
                <a:gd name="connsiteX73" fmla="*/ 216462 w 1071080"/>
                <a:gd name="connsiteY73" fmla="*/ 46939 h 92467"/>
                <a:gd name="connsiteX74" fmla="*/ 223806 w 1071080"/>
                <a:gd name="connsiteY74" fmla="*/ 27189 h 92467"/>
                <a:gd name="connsiteX75" fmla="*/ 238855 w 1071080"/>
                <a:gd name="connsiteY75" fmla="*/ 21896 h 92467"/>
                <a:gd name="connsiteX76" fmla="*/ 254991 w 1071080"/>
                <a:gd name="connsiteY76" fmla="*/ 28399 h 92467"/>
                <a:gd name="connsiteX77" fmla="*/ 261371 w 1071080"/>
                <a:gd name="connsiteY77" fmla="*/ 46214 h 92467"/>
                <a:gd name="connsiteX78" fmla="*/ 258605 w 1071080"/>
                <a:gd name="connsiteY78" fmla="*/ 60786 h 92467"/>
                <a:gd name="connsiteX79" fmla="*/ 250413 w 1071080"/>
                <a:gd name="connsiteY79" fmla="*/ 69093 h 92467"/>
                <a:gd name="connsiteX80" fmla="*/ 238855 w 1071080"/>
                <a:gd name="connsiteY80" fmla="*/ 71982 h 92467"/>
                <a:gd name="connsiteX81" fmla="*/ 222604 w 1071080"/>
                <a:gd name="connsiteY81" fmla="*/ 65602 h 92467"/>
                <a:gd name="connsiteX82" fmla="*/ 216462 w 1071080"/>
                <a:gd name="connsiteY82" fmla="*/ 46939 h 92467"/>
                <a:gd name="connsiteX83" fmla="*/ 224769 w 1071080"/>
                <a:gd name="connsiteY83" fmla="*/ 46939 h 92467"/>
                <a:gd name="connsiteX84" fmla="*/ 228745 w 1071080"/>
                <a:gd name="connsiteY84" fmla="*/ 60662 h 92467"/>
                <a:gd name="connsiteX85" fmla="*/ 238855 w 1071080"/>
                <a:gd name="connsiteY85" fmla="*/ 65240 h 92467"/>
                <a:gd name="connsiteX86" fmla="*/ 248973 w 1071080"/>
                <a:gd name="connsiteY86" fmla="*/ 60662 h 92467"/>
                <a:gd name="connsiteX87" fmla="*/ 252941 w 1071080"/>
                <a:gd name="connsiteY87" fmla="*/ 46700 h 92467"/>
                <a:gd name="connsiteX88" fmla="*/ 248849 w 1071080"/>
                <a:gd name="connsiteY88" fmla="*/ 33215 h 92467"/>
                <a:gd name="connsiteX89" fmla="*/ 238855 w 1071080"/>
                <a:gd name="connsiteY89" fmla="*/ 28638 h 92467"/>
                <a:gd name="connsiteX90" fmla="*/ 228745 w 1071080"/>
                <a:gd name="connsiteY90" fmla="*/ 33215 h 92467"/>
                <a:gd name="connsiteX91" fmla="*/ 224769 w 1071080"/>
                <a:gd name="connsiteY91" fmla="*/ 46939 h 92467"/>
                <a:gd name="connsiteX92" fmla="*/ 273291 w 1071080"/>
                <a:gd name="connsiteY92" fmla="*/ 70896 h 92467"/>
                <a:gd name="connsiteX93" fmla="*/ 273291 w 1071080"/>
                <a:gd name="connsiteY93" fmla="*/ 22974 h 92467"/>
                <a:gd name="connsiteX94" fmla="*/ 280635 w 1071080"/>
                <a:gd name="connsiteY94" fmla="*/ 22974 h 92467"/>
                <a:gd name="connsiteX95" fmla="*/ 280635 w 1071080"/>
                <a:gd name="connsiteY95" fmla="*/ 30202 h 92467"/>
                <a:gd name="connsiteX96" fmla="*/ 285690 w 1071080"/>
                <a:gd name="connsiteY96" fmla="*/ 23583 h 92467"/>
                <a:gd name="connsiteX97" fmla="*/ 290991 w 1071080"/>
                <a:gd name="connsiteY97" fmla="*/ 21896 h 92467"/>
                <a:gd name="connsiteX98" fmla="*/ 299298 w 1071080"/>
                <a:gd name="connsiteY98" fmla="*/ 24423 h 92467"/>
                <a:gd name="connsiteX99" fmla="*/ 296524 w 1071080"/>
                <a:gd name="connsiteY99" fmla="*/ 32005 h 92467"/>
                <a:gd name="connsiteX100" fmla="*/ 290629 w 1071080"/>
                <a:gd name="connsiteY100" fmla="*/ 30202 h 92467"/>
                <a:gd name="connsiteX101" fmla="*/ 285690 w 1071080"/>
                <a:gd name="connsiteY101" fmla="*/ 31890 h 92467"/>
                <a:gd name="connsiteX102" fmla="*/ 282800 w 1071080"/>
                <a:gd name="connsiteY102" fmla="*/ 36344 h 92467"/>
                <a:gd name="connsiteX103" fmla="*/ 281359 w 1071080"/>
                <a:gd name="connsiteY103" fmla="*/ 45737 h 92467"/>
                <a:gd name="connsiteX104" fmla="*/ 281359 w 1071080"/>
                <a:gd name="connsiteY104" fmla="*/ 70896 h 92467"/>
                <a:gd name="connsiteX105" fmla="*/ 273291 w 1071080"/>
                <a:gd name="connsiteY105" fmla="*/ 70896 h 92467"/>
                <a:gd name="connsiteX106" fmla="*/ 304229 w 1071080"/>
                <a:gd name="connsiteY106" fmla="*/ 70896 h 92467"/>
                <a:gd name="connsiteX107" fmla="*/ 304229 w 1071080"/>
                <a:gd name="connsiteY107" fmla="*/ 4674 h 92467"/>
                <a:gd name="connsiteX108" fmla="*/ 312421 w 1071080"/>
                <a:gd name="connsiteY108" fmla="*/ 4674 h 92467"/>
                <a:gd name="connsiteX109" fmla="*/ 312421 w 1071080"/>
                <a:gd name="connsiteY109" fmla="*/ 42485 h 92467"/>
                <a:gd name="connsiteX110" fmla="*/ 331561 w 1071080"/>
                <a:gd name="connsiteY110" fmla="*/ 22974 h 92467"/>
                <a:gd name="connsiteX111" fmla="*/ 342157 w 1071080"/>
                <a:gd name="connsiteY111" fmla="*/ 22974 h 92467"/>
                <a:gd name="connsiteX112" fmla="*/ 323740 w 1071080"/>
                <a:gd name="connsiteY112" fmla="*/ 40674 h 92467"/>
                <a:gd name="connsiteX113" fmla="*/ 343967 w 1071080"/>
                <a:gd name="connsiteY113" fmla="*/ 70896 h 92467"/>
                <a:gd name="connsiteX114" fmla="*/ 333973 w 1071080"/>
                <a:gd name="connsiteY114" fmla="*/ 70896 h 92467"/>
                <a:gd name="connsiteX115" fmla="*/ 318077 w 1071080"/>
                <a:gd name="connsiteY115" fmla="*/ 46338 h 92467"/>
                <a:gd name="connsiteX116" fmla="*/ 312421 w 1071080"/>
                <a:gd name="connsiteY116" fmla="*/ 51870 h 92467"/>
                <a:gd name="connsiteX117" fmla="*/ 312421 w 1071080"/>
                <a:gd name="connsiteY117" fmla="*/ 70896 h 92467"/>
                <a:gd name="connsiteX118" fmla="*/ 304229 w 1071080"/>
                <a:gd name="connsiteY118" fmla="*/ 70896 h 92467"/>
                <a:gd name="connsiteX119" fmla="*/ 373580 w 1071080"/>
                <a:gd name="connsiteY119" fmla="*/ 89320 h 92467"/>
                <a:gd name="connsiteX120" fmla="*/ 373580 w 1071080"/>
                <a:gd name="connsiteY120" fmla="*/ 22974 h 92467"/>
                <a:gd name="connsiteX121" fmla="*/ 380931 w 1071080"/>
                <a:gd name="connsiteY121" fmla="*/ 22974 h 92467"/>
                <a:gd name="connsiteX122" fmla="*/ 380931 w 1071080"/>
                <a:gd name="connsiteY122" fmla="*/ 29116 h 92467"/>
                <a:gd name="connsiteX123" fmla="*/ 386826 w 1071080"/>
                <a:gd name="connsiteY123" fmla="*/ 23699 h 92467"/>
                <a:gd name="connsiteX124" fmla="*/ 394894 w 1071080"/>
                <a:gd name="connsiteY124" fmla="*/ 21896 h 92467"/>
                <a:gd name="connsiteX125" fmla="*/ 405728 w 1071080"/>
                <a:gd name="connsiteY125" fmla="*/ 25024 h 92467"/>
                <a:gd name="connsiteX126" fmla="*/ 412717 w 1071080"/>
                <a:gd name="connsiteY126" fmla="*/ 33932 h 92467"/>
                <a:gd name="connsiteX127" fmla="*/ 415121 w 1071080"/>
                <a:gd name="connsiteY127" fmla="*/ 46577 h 92467"/>
                <a:gd name="connsiteX128" fmla="*/ 412470 w 1071080"/>
                <a:gd name="connsiteY128" fmla="*/ 59823 h 92467"/>
                <a:gd name="connsiteX129" fmla="*/ 404888 w 1071080"/>
                <a:gd name="connsiteY129" fmla="*/ 68854 h 92467"/>
                <a:gd name="connsiteX130" fmla="*/ 394293 w 1071080"/>
                <a:gd name="connsiteY130" fmla="*/ 71982 h 92467"/>
                <a:gd name="connsiteX131" fmla="*/ 386949 w 1071080"/>
                <a:gd name="connsiteY131" fmla="*/ 70295 h 92467"/>
                <a:gd name="connsiteX132" fmla="*/ 381648 w 1071080"/>
                <a:gd name="connsiteY132" fmla="*/ 65964 h 92467"/>
                <a:gd name="connsiteX133" fmla="*/ 381648 w 1071080"/>
                <a:gd name="connsiteY133" fmla="*/ 89320 h 92467"/>
                <a:gd name="connsiteX134" fmla="*/ 373580 w 1071080"/>
                <a:gd name="connsiteY134" fmla="*/ 89320 h 92467"/>
                <a:gd name="connsiteX135" fmla="*/ 380931 w 1071080"/>
                <a:gd name="connsiteY135" fmla="*/ 47178 h 92467"/>
                <a:gd name="connsiteX136" fmla="*/ 384661 w 1071080"/>
                <a:gd name="connsiteY136" fmla="*/ 60901 h 92467"/>
                <a:gd name="connsiteX137" fmla="*/ 393692 w 1071080"/>
                <a:gd name="connsiteY137" fmla="*/ 65240 h 92467"/>
                <a:gd name="connsiteX138" fmla="*/ 402962 w 1071080"/>
                <a:gd name="connsiteY138" fmla="*/ 60662 h 92467"/>
                <a:gd name="connsiteX139" fmla="*/ 406814 w 1071080"/>
                <a:gd name="connsiteY139" fmla="*/ 46453 h 92467"/>
                <a:gd name="connsiteX140" fmla="*/ 403085 w 1071080"/>
                <a:gd name="connsiteY140" fmla="*/ 32853 h 92467"/>
                <a:gd name="connsiteX141" fmla="*/ 394054 w 1071080"/>
                <a:gd name="connsiteY141" fmla="*/ 28276 h 92467"/>
                <a:gd name="connsiteX142" fmla="*/ 384900 w 1071080"/>
                <a:gd name="connsiteY142" fmla="*/ 33092 h 92467"/>
                <a:gd name="connsiteX143" fmla="*/ 380931 w 1071080"/>
                <a:gd name="connsiteY143" fmla="*/ 47178 h 92467"/>
                <a:gd name="connsiteX144" fmla="*/ 427404 w 1071080"/>
                <a:gd name="connsiteY144" fmla="*/ 70896 h 92467"/>
                <a:gd name="connsiteX145" fmla="*/ 427404 w 1071080"/>
                <a:gd name="connsiteY145" fmla="*/ 22974 h 92467"/>
                <a:gd name="connsiteX146" fmla="*/ 434747 w 1071080"/>
                <a:gd name="connsiteY146" fmla="*/ 22974 h 92467"/>
                <a:gd name="connsiteX147" fmla="*/ 434747 w 1071080"/>
                <a:gd name="connsiteY147" fmla="*/ 30202 h 92467"/>
                <a:gd name="connsiteX148" fmla="*/ 439802 w 1071080"/>
                <a:gd name="connsiteY148" fmla="*/ 23583 h 92467"/>
                <a:gd name="connsiteX149" fmla="*/ 445104 w 1071080"/>
                <a:gd name="connsiteY149" fmla="*/ 21896 h 92467"/>
                <a:gd name="connsiteX150" fmla="*/ 453410 w 1071080"/>
                <a:gd name="connsiteY150" fmla="*/ 24423 h 92467"/>
                <a:gd name="connsiteX151" fmla="*/ 450636 w 1071080"/>
                <a:gd name="connsiteY151" fmla="*/ 32005 h 92467"/>
                <a:gd name="connsiteX152" fmla="*/ 444741 w 1071080"/>
                <a:gd name="connsiteY152" fmla="*/ 30202 h 92467"/>
                <a:gd name="connsiteX153" fmla="*/ 439802 w 1071080"/>
                <a:gd name="connsiteY153" fmla="*/ 31890 h 92467"/>
                <a:gd name="connsiteX154" fmla="*/ 436913 w 1071080"/>
                <a:gd name="connsiteY154" fmla="*/ 36344 h 92467"/>
                <a:gd name="connsiteX155" fmla="*/ 435472 w 1071080"/>
                <a:gd name="connsiteY155" fmla="*/ 45737 h 92467"/>
                <a:gd name="connsiteX156" fmla="*/ 435472 w 1071080"/>
                <a:gd name="connsiteY156" fmla="*/ 70896 h 92467"/>
                <a:gd name="connsiteX157" fmla="*/ 427404 w 1071080"/>
                <a:gd name="connsiteY157" fmla="*/ 70896 h 92467"/>
                <a:gd name="connsiteX158" fmla="*/ 455337 w 1071080"/>
                <a:gd name="connsiteY158" fmla="*/ 46939 h 92467"/>
                <a:gd name="connsiteX159" fmla="*/ 462680 w 1071080"/>
                <a:gd name="connsiteY159" fmla="*/ 27189 h 92467"/>
                <a:gd name="connsiteX160" fmla="*/ 477729 w 1071080"/>
                <a:gd name="connsiteY160" fmla="*/ 21896 h 92467"/>
                <a:gd name="connsiteX161" fmla="*/ 493865 w 1071080"/>
                <a:gd name="connsiteY161" fmla="*/ 28399 h 92467"/>
                <a:gd name="connsiteX162" fmla="*/ 500245 w 1071080"/>
                <a:gd name="connsiteY162" fmla="*/ 46214 h 92467"/>
                <a:gd name="connsiteX163" fmla="*/ 497479 w 1071080"/>
                <a:gd name="connsiteY163" fmla="*/ 60786 h 92467"/>
                <a:gd name="connsiteX164" fmla="*/ 489288 w 1071080"/>
                <a:gd name="connsiteY164" fmla="*/ 69093 h 92467"/>
                <a:gd name="connsiteX165" fmla="*/ 477729 w 1071080"/>
                <a:gd name="connsiteY165" fmla="*/ 71982 h 92467"/>
                <a:gd name="connsiteX166" fmla="*/ 461478 w 1071080"/>
                <a:gd name="connsiteY166" fmla="*/ 65602 h 92467"/>
                <a:gd name="connsiteX167" fmla="*/ 455337 w 1071080"/>
                <a:gd name="connsiteY167" fmla="*/ 46939 h 92467"/>
                <a:gd name="connsiteX168" fmla="*/ 463643 w 1071080"/>
                <a:gd name="connsiteY168" fmla="*/ 46939 h 92467"/>
                <a:gd name="connsiteX169" fmla="*/ 467619 w 1071080"/>
                <a:gd name="connsiteY169" fmla="*/ 60662 h 92467"/>
                <a:gd name="connsiteX170" fmla="*/ 477729 w 1071080"/>
                <a:gd name="connsiteY170" fmla="*/ 65240 h 92467"/>
                <a:gd name="connsiteX171" fmla="*/ 487847 w 1071080"/>
                <a:gd name="connsiteY171" fmla="*/ 60662 h 92467"/>
                <a:gd name="connsiteX172" fmla="*/ 491815 w 1071080"/>
                <a:gd name="connsiteY172" fmla="*/ 46700 h 92467"/>
                <a:gd name="connsiteX173" fmla="*/ 487723 w 1071080"/>
                <a:gd name="connsiteY173" fmla="*/ 33215 h 92467"/>
                <a:gd name="connsiteX174" fmla="*/ 477729 w 1071080"/>
                <a:gd name="connsiteY174" fmla="*/ 28638 h 92467"/>
                <a:gd name="connsiteX175" fmla="*/ 467619 w 1071080"/>
                <a:gd name="connsiteY175" fmla="*/ 33215 h 92467"/>
                <a:gd name="connsiteX176" fmla="*/ 463643 w 1071080"/>
                <a:gd name="connsiteY176" fmla="*/ 46939 h 92467"/>
                <a:gd name="connsiteX177" fmla="*/ 529981 w 1071080"/>
                <a:gd name="connsiteY177" fmla="*/ 63675 h 92467"/>
                <a:gd name="connsiteX178" fmla="*/ 531191 w 1071080"/>
                <a:gd name="connsiteY178" fmla="*/ 70780 h 92467"/>
                <a:gd name="connsiteX179" fmla="*/ 525049 w 1071080"/>
                <a:gd name="connsiteY179" fmla="*/ 71497 h 92467"/>
                <a:gd name="connsiteX180" fmla="*/ 518184 w 1071080"/>
                <a:gd name="connsiteY180" fmla="*/ 70171 h 92467"/>
                <a:gd name="connsiteX181" fmla="*/ 514693 w 1071080"/>
                <a:gd name="connsiteY181" fmla="*/ 66442 h 92467"/>
                <a:gd name="connsiteX182" fmla="*/ 513730 w 1071080"/>
                <a:gd name="connsiteY182" fmla="*/ 56810 h 92467"/>
                <a:gd name="connsiteX183" fmla="*/ 513730 w 1071080"/>
                <a:gd name="connsiteY183" fmla="*/ 29239 h 92467"/>
                <a:gd name="connsiteX184" fmla="*/ 507827 w 1071080"/>
                <a:gd name="connsiteY184" fmla="*/ 29239 h 92467"/>
                <a:gd name="connsiteX185" fmla="*/ 507827 w 1071080"/>
                <a:gd name="connsiteY185" fmla="*/ 22974 h 92467"/>
                <a:gd name="connsiteX186" fmla="*/ 513730 w 1071080"/>
                <a:gd name="connsiteY186" fmla="*/ 22974 h 92467"/>
                <a:gd name="connsiteX187" fmla="*/ 513730 w 1071080"/>
                <a:gd name="connsiteY187" fmla="*/ 11061 h 92467"/>
                <a:gd name="connsiteX188" fmla="*/ 521798 w 1071080"/>
                <a:gd name="connsiteY188" fmla="*/ 6245 h 92467"/>
                <a:gd name="connsiteX189" fmla="*/ 521798 w 1071080"/>
                <a:gd name="connsiteY189" fmla="*/ 22974 h 92467"/>
                <a:gd name="connsiteX190" fmla="*/ 529981 w 1071080"/>
                <a:gd name="connsiteY190" fmla="*/ 22974 h 92467"/>
                <a:gd name="connsiteX191" fmla="*/ 529981 w 1071080"/>
                <a:gd name="connsiteY191" fmla="*/ 29239 h 92467"/>
                <a:gd name="connsiteX192" fmla="*/ 521798 w 1071080"/>
                <a:gd name="connsiteY192" fmla="*/ 29239 h 92467"/>
                <a:gd name="connsiteX193" fmla="*/ 521798 w 1071080"/>
                <a:gd name="connsiteY193" fmla="*/ 57295 h 92467"/>
                <a:gd name="connsiteX194" fmla="*/ 522160 w 1071080"/>
                <a:gd name="connsiteY194" fmla="*/ 61749 h 92467"/>
                <a:gd name="connsiteX195" fmla="*/ 523601 w 1071080"/>
                <a:gd name="connsiteY195" fmla="*/ 63313 h 92467"/>
                <a:gd name="connsiteX196" fmla="*/ 526375 w 1071080"/>
                <a:gd name="connsiteY196" fmla="*/ 63914 h 92467"/>
                <a:gd name="connsiteX197" fmla="*/ 529981 w 1071080"/>
                <a:gd name="connsiteY197" fmla="*/ 63675 h 92467"/>
                <a:gd name="connsiteX198" fmla="*/ 532393 w 1071080"/>
                <a:gd name="connsiteY198" fmla="*/ 46939 h 92467"/>
                <a:gd name="connsiteX199" fmla="*/ 539736 w 1071080"/>
                <a:gd name="connsiteY199" fmla="*/ 27189 h 92467"/>
                <a:gd name="connsiteX200" fmla="*/ 554785 w 1071080"/>
                <a:gd name="connsiteY200" fmla="*/ 21896 h 92467"/>
                <a:gd name="connsiteX201" fmla="*/ 570921 w 1071080"/>
                <a:gd name="connsiteY201" fmla="*/ 28399 h 92467"/>
                <a:gd name="connsiteX202" fmla="*/ 577301 w 1071080"/>
                <a:gd name="connsiteY202" fmla="*/ 46214 h 92467"/>
                <a:gd name="connsiteX203" fmla="*/ 574535 w 1071080"/>
                <a:gd name="connsiteY203" fmla="*/ 60786 h 92467"/>
                <a:gd name="connsiteX204" fmla="*/ 566344 w 1071080"/>
                <a:gd name="connsiteY204" fmla="*/ 69093 h 92467"/>
                <a:gd name="connsiteX205" fmla="*/ 554785 w 1071080"/>
                <a:gd name="connsiteY205" fmla="*/ 71982 h 92467"/>
                <a:gd name="connsiteX206" fmla="*/ 538534 w 1071080"/>
                <a:gd name="connsiteY206" fmla="*/ 65602 h 92467"/>
                <a:gd name="connsiteX207" fmla="*/ 532393 w 1071080"/>
                <a:gd name="connsiteY207" fmla="*/ 46939 h 92467"/>
                <a:gd name="connsiteX208" fmla="*/ 540700 w 1071080"/>
                <a:gd name="connsiteY208" fmla="*/ 46939 h 92467"/>
                <a:gd name="connsiteX209" fmla="*/ 544676 w 1071080"/>
                <a:gd name="connsiteY209" fmla="*/ 60662 h 92467"/>
                <a:gd name="connsiteX210" fmla="*/ 554785 w 1071080"/>
                <a:gd name="connsiteY210" fmla="*/ 65240 h 92467"/>
                <a:gd name="connsiteX211" fmla="*/ 564903 w 1071080"/>
                <a:gd name="connsiteY211" fmla="*/ 60662 h 92467"/>
                <a:gd name="connsiteX212" fmla="*/ 568871 w 1071080"/>
                <a:gd name="connsiteY212" fmla="*/ 46700 h 92467"/>
                <a:gd name="connsiteX213" fmla="*/ 564780 w 1071080"/>
                <a:gd name="connsiteY213" fmla="*/ 33215 h 92467"/>
                <a:gd name="connsiteX214" fmla="*/ 554785 w 1071080"/>
                <a:gd name="connsiteY214" fmla="*/ 28638 h 92467"/>
                <a:gd name="connsiteX215" fmla="*/ 544676 w 1071080"/>
                <a:gd name="connsiteY215" fmla="*/ 33215 h 92467"/>
                <a:gd name="connsiteX216" fmla="*/ 540700 w 1071080"/>
                <a:gd name="connsiteY216" fmla="*/ 46939 h 92467"/>
                <a:gd name="connsiteX217" fmla="*/ 620645 w 1071080"/>
                <a:gd name="connsiteY217" fmla="*/ 53319 h 92467"/>
                <a:gd name="connsiteX218" fmla="*/ 628590 w 1071080"/>
                <a:gd name="connsiteY218" fmla="*/ 54406 h 92467"/>
                <a:gd name="connsiteX219" fmla="*/ 621847 w 1071080"/>
                <a:gd name="connsiteY219" fmla="*/ 67282 h 92467"/>
                <a:gd name="connsiteX220" fmla="*/ 608601 w 1071080"/>
                <a:gd name="connsiteY220" fmla="*/ 71982 h 92467"/>
                <a:gd name="connsiteX221" fmla="*/ 592712 w 1071080"/>
                <a:gd name="connsiteY221" fmla="*/ 65602 h 92467"/>
                <a:gd name="connsiteX222" fmla="*/ 586810 w 1071080"/>
                <a:gd name="connsiteY222" fmla="*/ 47054 h 92467"/>
                <a:gd name="connsiteX223" fmla="*/ 589337 w 1071080"/>
                <a:gd name="connsiteY223" fmla="*/ 33570 h 92467"/>
                <a:gd name="connsiteX224" fmla="*/ 597166 w 1071080"/>
                <a:gd name="connsiteY224" fmla="*/ 24785 h 92467"/>
                <a:gd name="connsiteX225" fmla="*/ 608725 w 1071080"/>
                <a:gd name="connsiteY225" fmla="*/ 21896 h 92467"/>
                <a:gd name="connsiteX226" fmla="*/ 621370 w 1071080"/>
                <a:gd name="connsiteY226" fmla="*/ 25864 h 92467"/>
                <a:gd name="connsiteX227" fmla="*/ 627865 w 1071080"/>
                <a:gd name="connsiteY227" fmla="*/ 37068 h 92467"/>
                <a:gd name="connsiteX228" fmla="*/ 619921 w 1071080"/>
                <a:gd name="connsiteY228" fmla="*/ 38270 h 92467"/>
                <a:gd name="connsiteX229" fmla="*/ 615953 w 1071080"/>
                <a:gd name="connsiteY229" fmla="*/ 31042 h 92467"/>
                <a:gd name="connsiteX230" fmla="*/ 608964 w 1071080"/>
                <a:gd name="connsiteY230" fmla="*/ 28515 h 92467"/>
                <a:gd name="connsiteX231" fmla="*/ 598969 w 1071080"/>
                <a:gd name="connsiteY231" fmla="*/ 32969 h 92467"/>
                <a:gd name="connsiteX232" fmla="*/ 595117 w 1071080"/>
                <a:gd name="connsiteY232" fmla="*/ 46816 h 92467"/>
                <a:gd name="connsiteX233" fmla="*/ 598854 w 1071080"/>
                <a:gd name="connsiteY233" fmla="*/ 60901 h 92467"/>
                <a:gd name="connsiteX234" fmla="*/ 608486 w 1071080"/>
                <a:gd name="connsiteY234" fmla="*/ 65240 h 92467"/>
                <a:gd name="connsiteX235" fmla="*/ 616430 w 1071080"/>
                <a:gd name="connsiteY235" fmla="*/ 62350 h 92467"/>
                <a:gd name="connsiteX236" fmla="*/ 620645 w 1071080"/>
                <a:gd name="connsiteY236" fmla="*/ 53319 h 92467"/>
                <a:gd name="connsiteX237" fmla="*/ 632566 w 1071080"/>
                <a:gd name="connsiteY237" fmla="*/ 46939 h 92467"/>
                <a:gd name="connsiteX238" fmla="*/ 639909 w 1071080"/>
                <a:gd name="connsiteY238" fmla="*/ 27189 h 92467"/>
                <a:gd name="connsiteX239" fmla="*/ 654958 w 1071080"/>
                <a:gd name="connsiteY239" fmla="*/ 21896 h 92467"/>
                <a:gd name="connsiteX240" fmla="*/ 671094 w 1071080"/>
                <a:gd name="connsiteY240" fmla="*/ 28399 h 92467"/>
                <a:gd name="connsiteX241" fmla="*/ 677474 w 1071080"/>
                <a:gd name="connsiteY241" fmla="*/ 46214 h 92467"/>
                <a:gd name="connsiteX242" fmla="*/ 674708 w 1071080"/>
                <a:gd name="connsiteY242" fmla="*/ 60786 h 92467"/>
                <a:gd name="connsiteX243" fmla="*/ 666517 w 1071080"/>
                <a:gd name="connsiteY243" fmla="*/ 69093 h 92467"/>
                <a:gd name="connsiteX244" fmla="*/ 654958 w 1071080"/>
                <a:gd name="connsiteY244" fmla="*/ 71982 h 92467"/>
                <a:gd name="connsiteX245" fmla="*/ 638707 w 1071080"/>
                <a:gd name="connsiteY245" fmla="*/ 65602 h 92467"/>
                <a:gd name="connsiteX246" fmla="*/ 632566 w 1071080"/>
                <a:gd name="connsiteY246" fmla="*/ 46939 h 92467"/>
                <a:gd name="connsiteX247" fmla="*/ 640873 w 1071080"/>
                <a:gd name="connsiteY247" fmla="*/ 46939 h 92467"/>
                <a:gd name="connsiteX248" fmla="*/ 644849 w 1071080"/>
                <a:gd name="connsiteY248" fmla="*/ 60662 h 92467"/>
                <a:gd name="connsiteX249" fmla="*/ 654958 w 1071080"/>
                <a:gd name="connsiteY249" fmla="*/ 65240 h 92467"/>
                <a:gd name="connsiteX250" fmla="*/ 665076 w 1071080"/>
                <a:gd name="connsiteY250" fmla="*/ 60662 h 92467"/>
                <a:gd name="connsiteX251" fmla="*/ 669044 w 1071080"/>
                <a:gd name="connsiteY251" fmla="*/ 46700 h 92467"/>
                <a:gd name="connsiteX252" fmla="*/ 664953 w 1071080"/>
                <a:gd name="connsiteY252" fmla="*/ 33215 h 92467"/>
                <a:gd name="connsiteX253" fmla="*/ 654958 w 1071080"/>
                <a:gd name="connsiteY253" fmla="*/ 28638 h 92467"/>
                <a:gd name="connsiteX254" fmla="*/ 644849 w 1071080"/>
                <a:gd name="connsiteY254" fmla="*/ 33215 h 92467"/>
                <a:gd name="connsiteX255" fmla="*/ 640873 w 1071080"/>
                <a:gd name="connsiteY255" fmla="*/ 46939 h 92467"/>
                <a:gd name="connsiteX256" fmla="*/ 689272 w 1071080"/>
                <a:gd name="connsiteY256" fmla="*/ 70896 h 92467"/>
                <a:gd name="connsiteX257" fmla="*/ 689272 w 1071080"/>
                <a:gd name="connsiteY257" fmla="*/ 4674 h 92467"/>
                <a:gd name="connsiteX258" fmla="*/ 697463 w 1071080"/>
                <a:gd name="connsiteY258" fmla="*/ 4674 h 92467"/>
                <a:gd name="connsiteX259" fmla="*/ 697463 w 1071080"/>
                <a:gd name="connsiteY259" fmla="*/ 70896 h 92467"/>
                <a:gd name="connsiteX260" fmla="*/ 689272 w 1071080"/>
                <a:gd name="connsiteY260" fmla="*/ 70896 h 92467"/>
                <a:gd name="connsiteX261" fmla="*/ 767052 w 1071080"/>
                <a:gd name="connsiteY261" fmla="*/ 65001 h 92467"/>
                <a:gd name="connsiteX262" fmla="*/ 758260 w 1071080"/>
                <a:gd name="connsiteY262" fmla="*/ 70418 h 92467"/>
                <a:gd name="connsiteX263" fmla="*/ 749352 w 1071080"/>
                <a:gd name="connsiteY263" fmla="*/ 71982 h 92467"/>
                <a:gd name="connsiteX264" fmla="*/ 737193 w 1071080"/>
                <a:gd name="connsiteY264" fmla="*/ 68129 h 92467"/>
                <a:gd name="connsiteX265" fmla="*/ 732978 w 1071080"/>
                <a:gd name="connsiteY265" fmla="*/ 58258 h 92467"/>
                <a:gd name="connsiteX266" fmla="*/ 734542 w 1071080"/>
                <a:gd name="connsiteY266" fmla="*/ 51870 h 92467"/>
                <a:gd name="connsiteX267" fmla="*/ 738757 w 1071080"/>
                <a:gd name="connsiteY267" fmla="*/ 47178 h 92467"/>
                <a:gd name="connsiteX268" fmla="*/ 744659 w 1071080"/>
                <a:gd name="connsiteY268" fmla="*/ 44527 h 92467"/>
                <a:gd name="connsiteX269" fmla="*/ 751880 w 1071080"/>
                <a:gd name="connsiteY269" fmla="*/ 43202 h 92467"/>
                <a:gd name="connsiteX270" fmla="*/ 766328 w 1071080"/>
                <a:gd name="connsiteY270" fmla="*/ 40435 h 92467"/>
                <a:gd name="connsiteX271" fmla="*/ 766328 w 1071080"/>
                <a:gd name="connsiteY271" fmla="*/ 38386 h 92467"/>
                <a:gd name="connsiteX272" fmla="*/ 764039 w 1071080"/>
                <a:gd name="connsiteY272" fmla="*/ 31289 h 92467"/>
                <a:gd name="connsiteX273" fmla="*/ 754769 w 1071080"/>
                <a:gd name="connsiteY273" fmla="*/ 28638 h 92467"/>
                <a:gd name="connsiteX274" fmla="*/ 746339 w 1071080"/>
                <a:gd name="connsiteY274" fmla="*/ 30680 h 92467"/>
                <a:gd name="connsiteX275" fmla="*/ 742248 w 1071080"/>
                <a:gd name="connsiteY275" fmla="*/ 37669 h 92467"/>
                <a:gd name="connsiteX276" fmla="*/ 734303 w 1071080"/>
                <a:gd name="connsiteY276" fmla="*/ 36582 h 92467"/>
                <a:gd name="connsiteX277" fmla="*/ 737917 w 1071080"/>
                <a:gd name="connsiteY277" fmla="*/ 28399 h 92467"/>
                <a:gd name="connsiteX278" fmla="*/ 745137 w 1071080"/>
                <a:gd name="connsiteY278" fmla="*/ 23583 h 92467"/>
                <a:gd name="connsiteX279" fmla="*/ 755971 w 1071080"/>
                <a:gd name="connsiteY279" fmla="*/ 21896 h 92467"/>
                <a:gd name="connsiteX280" fmla="*/ 765966 w 1071080"/>
                <a:gd name="connsiteY280" fmla="*/ 23337 h 92467"/>
                <a:gd name="connsiteX281" fmla="*/ 771629 w 1071080"/>
                <a:gd name="connsiteY281" fmla="*/ 26950 h 92467"/>
                <a:gd name="connsiteX282" fmla="*/ 774157 w 1071080"/>
                <a:gd name="connsiteY282" fmla="*/ 32491 h 92467"/>
                <a:gd name="connsiteX283" fmla="*/ 774519 w 1071080"/>
                <a:gd name="connsiteY283" fmla="*/ 39958 h 92467"/>
                <a:gd name="connsiteX284" fmla="*/ 774519 w 1071080"/>
                <a:gd name="connsiteY284" fmla="*/ 50792 h 92467"/>
                <a:gd name="connsiteX285" fmla="*/ 774997 w 1071080"/>
                <a:gd name="connsiteY285" fmla="*/ 65116 h 92467"/>
                <a:gd name="connsiteX286" fmla="*/ 777162 w 1071080"/>
                <a:gd name="connsiteY286" fmla="*/ 70896 h 92467"/>
                <a:gd name="connsiteX287" fmla="*/ 768616 w 1071080"/>
                <a:gd name="connsiteY287" fmla="*/ 70896 h 92467"/>
                <a:gd name="connsiteX288" fmla="*/ 767052 w 1071080"/>
                <a:gd name="connsiteY288" fmla="*/ 65001 h 92467"/>
                <a:gd name="connsiteX289" fmla="*/ 766328 w 1071080"/>
                <a:gd name="connsiteY289" fmla="*/ 46816 h 92467"/>
                <a:gd name="connsiteX290" fmla="*/ 753082 w 1071080"/>
                <a:gd name="connsiteY290" fmla="*/ 49944 h 92467"/>
                <a:gd name="connsiteX291" fmla="*/ 745985 w 1071080"/>
                <a:gd name="connsiteY291" fmla="*/ 51632 h 92467"/>
                <a:gd name="connsiteX292" fmla="*/ 742733 w 1071080"/>
                <a:gd name="connsiteY292" fmla="*/ 54159 h 92467"/>
                <a:gd name="connsiteX293" fmla="*/ 741647 w 1071080"/>
                <a:gd name="connsiteY293" fmla="*/ 58012 h 92467"/>
                <a:gd name="connsiteX294" fmla="*/ 744059 w 1071080"/>
                <a:gd name="connsiteY294" fmla="*/ 63429 h 92467"/>
                <a:gd name="connsiteX295" fmla="*/ 751279 w 1071080"/>
                <a:gd name="connsiteY295" fmla="*/ 65602 h 92467"/>
                <a:gd name="connsiteX296" fmla="*/ 759585 w 1071080"/>
                <a:gd name="connsiteY296" fmla="*/ 63552 h 92467"/>
                <a:gd name="connsiteX297" fmla="*/ 765002 w 1071080"/>
                <a:gd name="connsiteY297" fmla="*/ 57896 h 92467"/>
                <a:gd name="connsiteX298" fmla="*/ 766328 w 1071080"/>
                <a:gd name="connsiteY298" fmla="*/ 49828 h 92467"/>
                <a:gd name="connsiteX299" fmla="*/ 766328 w 1071080"/>
                <a:gd name="connsiteY299" fmla="*/ 46816 h 92467"/>
                <a:gd name="connsiteX300" fmla="*/ 789683 w 1071080"/>
                <a:gd name="connsiteY300" fmla="*/ 70896 h 92467"/>
                <a:gd name="connsiteX301" fmla="*/ 789683 w 1071080"/>
                <a:gd name="connsiteY301" fmla="*/ 22974 h 92467"/>
                <a:gd name="connsiteX302" fmla="*/ 796911 w 1071080"/>
                <a:gd name="connsiteY302" fmla="*/ 22974 h 92467"/>
                <a:gd name="connsiteX303" fmla="*/ 796911 w 1071080"/>
                <a:gd name="connsiteY303" fmla="*/ 29717 h 92467"/>
                <a:gd name="connsiteX304" fmla="*/ 812199 w 1071080"/>
                <a:gd name="connsiteY304" fmla="*/ 21896 h 92467"/>
                <a:gd name="connsiteX305" fmla="*/ 820152 w 1071080"/>
                <a:gd name="connsiteY305" fmla="*/ 23460 h 92467"/>
                <a:gd name="connsiteX306" fmla="*/ 825684 w 1071080"/>
                <a:gd name="connsiteY306" fmla="*/ 27551 h 92467"/>
                <a:gd name="connsiteX307" fmla="*/ 828212 w 1071080"/>
                <a:gd name="connsiteY307" fmla="*/ 33454 h 92467"/>
                <a:gd name="connsiteX308" fmla="*/ 828574 w 1071080"/>
                <a:gd name="connsiteY308" fmla="*/ 41398 h 92467"/>
                <a:gd name="connsiteX309" fmla="*/ 828574 w 1071080"/>
                <a:gd name="connsiteY309" fmla="*/ 70896 h 92467"/>
                <a:gd name="connsiteX310" fmla="*/ 820506 w 1071080"/>
                <a:gd name="connsiteY310" fmla="*/ 70896 h 92467"/>
                <a:gd name="connsiteX311" fmla="*/ 820506 w 1071080"/>
                <a:gd name="connsiteY311" fmla="*/ 41761 h 92467"/>
                <a:gd name="connsiteX312" fmla="*/ 819543 w 1071080"/>
                <a:gd name="connsiteY312" fmla="*/ 34294 h 92467"/>
                <a:gd name="connsiteX313" fmla="*/ 816175 w 1071080"/>
                <a:gd name="connsiteY313" fmla="*/ 30441 h 92467"/>
                <a:gd name="connsiteX314" fmla="*/ 810519 w 1071080"/>
                <a:gd name="connsiteY314" fmla="*/ 28877 h 92467"/>
                <a:gd name="connsiteX315" fmla="*/ 801488 w 1071080"/>
                <a:gd name="connsiteY315" fmla="*/ 32252 h 92467"/>
                <a:gd name="connsiteX316" fmla="*/ 797751 w 1071080"/>
                <a:gd name="connsiteY316" fmla="*/ 44650 h 92467"/>
                <a:gd name="connsiteX317" fmla="*/ 797751 w 1071080"/>
                <a:gd name="connsiteY317" fmla="*/ 70896 h 92467"/>
                <a:gd name="connsiteX318" fmla="*/ 789683 w 1071080"/>
                <a:gd name="connsiteY318" fmla="*/ 70896 h 92467"/>
                <a:gd name="connsiteX319" fmla="*/ 874931 w 1071080"/>
                <a:gd name="connsiteY319" fmla="*/ 65001 h 92467"/>
                <a:gd name="connsiteX320" fmla="*/ 866139 w 1071080"/>
                <a:gd name="connsiteY320" fmla="*/ 70418 h 92467"/>
                <a:gd name="connsiteX321" fmla="*/ 857231 w 1071080"/>
                <a:gd name="connsiteY321" fmla="*/ 71982 h 92467"/>
                <a:gd name="connsiteX322" fmla="*/ 845071 w 1071080"/>
                <a:gd name="connsiteY322" fmla="*/ 68129 h 92467"/>
                <a:gd name="connsiteX323" fmla="*/ 840856 w 1071080"/>
                <a:gd name="connsiteY323" fmla="*/ 58258 h 92467"/>
                <a:gd name="connsiteX324" fmla="*/ 842421 w 1071080"/>
                <a:gd name="connsiteY324" fmla="*/ 51870 h 92467"/>
                <a:gd name="connsiteX325" fmla="*/ 846636 w 1071080"/>
                <a:gd name="connsiteY325" fmla="*/ 47178 h 92467"/>
                <a:gd name="connsiteX326" fmla="*/ 852538 w 1071080"/>
                <a:gd name="connsiteY326" fmla="*/ 44527 h 92467"/>
                <a:gd name="connsiteX327" fmla="*/ 859758 w 1071080"/>
                <a:gd name="connsiteY327" fmla="*/ 43202 h 92467"/>
                <a:gd name="connsiteX328" fmla="*/ 874206 w 1071080"/>
                <a:gd name="connsiteY328" fmla="*/ 40435 h 92467"/>
                <a:gd name="connsiteX329" fmla="*/ 874206 w 1071080"/>
                <a:gd name="connsiteY329" fmla="*/ 38386 h 92467"/>
                <a:gd name="connsiteX330" fmla="*/ 871918 w 1071080"/>
                <a:gd name="connsiteY330" fmla="*/ 31289 h 92467"/>
                <a:gd name="connsiteX331" fmla="*/ 862648 w 1071080"/>
                <a:gd name="connsiteY331" fmla="*/ 28638 h 92467"/>
                <a:gd name="connsiteX332" fmla="*/ 854218 w 1071080"/>
                <a:gd name="connsiteY332" fmla="*/ 30680 h 92467"/>
                <a:gd name="connsiteX333" fmla="*/ 850126 w 1071080"/>
                <a:gd name="connsiteY333" fmla="*/ 37669 h 92467"/>
                <a:gd name="connsiteX334" fmla="*/ 842182 w 1071080"/>
                <a:gd name="connsiteY334" fmla="*/ 36582 h 92467"/>
                <a:gd name="connsiteX335" fmla="*/ 845796 w 1071080"/>
                <a:gd name="connsiteY335" fmla="*/ 28399 h 92467"/>
                <a:gd name="connsiteX336" fmla="*/ 853016 w 1071080"/>
                <a:gd name="connsiteY336" fmla="*/ 23583 h 92467"/>
                <a:gd name="connsiteX337" fmla="*/ 863850 w 1071080"/>
                <a:gd name="connsiteY337" fmla="*/ 21896 h 92467"/>
                <a:gd name="connsiteX338" fmla="*/ 873844 w 1071080"/>
                <a:gd name="connsiteY338" fmla="*/ 23337 h 92467"/>
                <a:gd name="connsiteX339" fmla="*/ 879508 w 1071080"/>
                <a:gd name="connsiteY339" fmla="*/ 26950 h 92467"/>
                <a:gd name="connsiteX340" fmla="*/ 882035 w 1071080"/>
                <a:gd name="connsiteY340" fmla="*/ 32491 h 92467"/>
                <a:gd name="connsiteX341" fmla="*/ 882397 w 1071080"/>
                <a:gd name="connsiteY341" fmla="*/ 39958 h 92467"/>
                <a:gd name="connsiteX342" fmla="*/ 882397 w 1071080"/>
                <a:gd name="connsiteY342" fmla="*/ 50792 h 92467"/>
                <a:gd name="connsiteX343" fmla="*/ 882875 w 1071080"/>
                <a:gd name="connsiteY343" fmla="*/ 65116 h 92467"/>
                <a:gd name="connsiteX344" fmla="*/ 885040 w 1071080"/>
                <a:gd name="connsiteY344" fmla="*/ 70896 h 92467"/>
                <a:gd name="connsiteX345" fmla="*/ 876495 w 1071080"/>
                <a:gd name="connsiteY345" fmla="*/ 70896 h 92467"/>
                <a:gd name="connsiteX346" fmla="*/ 874931 w 1071080"/>
                <a:gd name="connsiteY346" fmla="*/ 65001 h 92467"/>
                <a:gd name="connsiteX347" fmla="*/ 874206 w 1071080"/>
                <a:gd name="connsiteY347" fmla="*/ 46816 h 92467"/>
                <a:gd name="connsiteX348" fmla="*/ 860960 w 1071080"/>
                <a:gd name="connsiteY348" fmla="*/ 49944 h 92467"/>
                <a:gd name="connsiteX349" fmla="*/ 853864 w 1071080"/>
                <a:gd name="connsiteY349" fmla="*/ 51632 h 92467"/>
                <a:gd name="connsiteX350" fmla="*/ 850612 w 1071080"/>
                <a:gd name="connsiteY350" fmla="*/ 54159 h 92467"/>
                <a:gd name="connsiteX351" fmla="*/ 849525 w 1071080"/>
                <a:gd name="connsiteY351" fmla="*/ 58012 h 92467"/>
                <a:gd name="connsiteX352" fmla="*/ 851937 w 1071080"/>
                <a:gd name="connsiteY352" fmla="*/ 63429 h 92467"/>
                <a:gd name="connsiteX353" fmla="*/ 859157 w 1071080"/>
                <a:gd name="connsiteY353" fmla="*/ 65602 h 92467"/>
                <a:gd name="connsiteX354" fmla="*/ 867464 w 1071080"/>
                <a:gd name="connsiteY354" fmla="*/ 63552 h 92467"/>
                <a:gd name="connsiteX355" fmla="*/ 872881 w 1071080"/>
                <a:gd name="connsiteY355" fmla="*/ 57896 h 92467"/>
                <a:gd name="connsiteX356" fmla="*/ 874206 w 1071080"/>
                <a:gd name="connsiteY356" fmla="*/ 49828 h 92467"/>
                <a:gd name="connsiteX357" fmla="*/ 874206 w 1071080"/>
                <a:gd name="connsiteY357" fmla="*/ 46816 h 92467"/>
                <a:gd name="connsiteX358" fmla="*/ 897323 w 1071080"/>
                <a:gd name="connsiteY358" fmla="*/ 70896 h 92467"/>
                <a:gd name="connsiteX359" fmla="*/ 897323 w 1071080"/>
                <a:gd name="connsiteY359" fmla="*/ 4674 h 92467"/>
                <a:gd name="connsiteX360" fmla="*/ 905514 w 1071080"/>
                <a:gd name="connsiteY360" fmla="*/ 4674 h 92467"/>
                <a:gd name="connsiteX361" fmla="*/ 905514 w 1071080"/>
                <a:gd name="connsiteY361" fmla="*/ 70896 h 92467"/>
                <a:gd name="connsiteX362" fmla="*/ 897323 w 1071080"/>
                <a:gd name="connsiteY362" fmla="*/ 70896 h 92467"/>
                <a:gd name="connsiteX363" fmla="*/ 920325 w 1071080"/>
                <a:gd name="connsiteY363" fmla="*/ 89320 h 92467"/>
                <a:gd name="connsiteX364" fmla="*/ 919361 w 1071080"/>
                <a:gd name="connsiteY364" fmla="*/ 81730 h 92467"/>
                <a:gd name="connsiteX365" fmla="*/ 924054 w 1071080"/>
                <a:gd name="connsiteY365" fmla="*/ 82454 h 92467"/>
                <a:gd name="connsiteX366" fmla="*/ 928269 w 1071080"/>
                <a:gd name="connsiteY366" fmla="*/ 81491 h 92467"/>
                <a:gd name="connsiteX367" fmla="*/ 931035 w 1071080"/>
                <a:gd name="connsiteY367" fmla="*/ 79087 h 92467"/>
                <a:gd name="connsiteX368" fmla="*/ 933563 w 1071080"/>
                <a:gd name="connsiteY368" fmla="*/ 72945 h 92467"/>
                <a:gd name="connsiteX369" fmla="*/ 934287 w 1071080"/>
                <a:gd name="connsiteY369" fmla="*/ 71019 h 92467"/>
                <a:gd name="connsiteX370" fmla="*/ 915986 w 1071080"/>
                <a:gd name="connsiteY370" fmla="*/ 22974 h 92467"/>
                <a:gd name="connsiteX371" fmla="*/ 924778 w 1071080"/>
                <a:gd name="connsiteY371" fmla="*/ 22974 h 92467"/>
                <a:gd name="connsiteX372" fmla="*/ 934773 w 1071080"/>
                <a:gd name="connsiteY372" fmla="*/ 50668 h 92467"/>
                <a:gd name="connsiteX373" fmla="*/ 938263 w 1071080"/>
                <a:gd name="connsiteY373" fmla="*/ 61865 h 92467"/>
                <a:gd name="connsiteX374" fmla="*/ 941631 w 1071080"/>
                <a:gd name="connsiteY374" fmla="*/ 50907 h 92467"/>
                <a:gd name="connsiteX375" fmla="*/ 951864 w 1071080"/>
                <a:gd name="connsiteY375" fmla="*/ 22974 h 92467"/>
                <a:gd name="connsiteX376" fmla="*/ 959931 w 1071080"/>
                <a:gd name="connsiteY376" fmla="*/ 22974 h 92467"/>
                <a:gd name="connsiteX377" fmla="*/ 941754 w 1071080"/>
                <a:gd name="connsiteY377" fmla="*/ 71743 h 92467"/>
                <a:gd name="connsiteX378" fmla="*/ 937177 w 1071080"/>
                <a:gd name="connsiteY378" fmla="*/ 82577 h 92467"/>
                <a:gd name="connsiteX379" fmla="*/ 932122 w 1071080"/>
                <a:gd name="connsiteY379" fmla="*/ 88472 h 92467"/>
                <a:gd name="connsiteX380" fmla="*/ 925495 w 1071080"/>
                <a:gd name="connsiteY380" fmla="*/ 90399 h 92467"/>
                <a:gd name="connsiteX381" fmla="*/ 920325 w 1071080"/>
                <a:gd name="connsiteY381" fmla="*/ 89320 h 92467"/>
                <a:gd name="connsiteX382" fmla="*/ 963669 w 1071080"/>
                <a:gd name="connsiteY382" fmla="*/ 56571 h 92467"/>
                <a:gd name="connsiteX383" fmla="*/ 971613 w 1071080"/>
                <a:gd name="connsiteY383" fmla="*/ 55369 h 92467"/>
                <a:gd name="connsiteX384" fmla="*/ 975343 w 1071080"/>
                <a:gd name="connsiteY384" fmla="*/ 62712 h 92467"/>
                <a:gd name="connsiteX385" fmla="*/ 984135 w 1071080"/>
                <a:gd name="connsiteY385" fmla="*/ 65240 h 92467"/>
                <a:gd name="connsiteX386" fmla="*/ 992318 w 1071080"/>
                <a:gd name="connsiteY386" fmla="*/ 63074 h 92467"/>
                <a:gd name="connsiteX387" fmla="*/ 995092 w 1071080"/>
                <a:gd name="connsiteY387" fmla="*/ 57650 h 92467"/>
                <a:gd name="connsiteX388" fmla="*/ 992680 w 1071080"/>
                <a:gd name="connsiteY388" fmla="*/ 53319 h 92467"/>
                <a:gd name="connsiteX389" fmla="*/ 984374 w 1071080"/>
                <a:gd name="connsiteY389" fmla="*/ 50553 h 92467"/>
                <a:gd name="connsiteX390" fmla="*/ 971975 w 1071080"/>
                <a:gd name="connsiteY390" fmla="*/ 46700 h 92467"/>
                <a:gd name="connsiteX391" fmla="*/ 966797 w 1071080"/>
                <a:gd name="connsiteY391" fmla="*/ 42123 h 92467"/>
                <a:gd name="connsiteX392" fmla="*/ 964986 w 1071080"/>
                <a:gd name="connsiteY392" fmla="*/ 35619 h 92467"/>
                <a:gd name="connsiteX393" fmla="*/ 966435 w 1071080"/>
                <a:gd name="connsiteY393" fmla="*/ 29717 h 92467"/>
                <a:gd name="connsiteX394" fmla="*/ 970411 w 1071080"/>
                <a:gd name="connsiteY394" fmla="*/ 25147 h 92467"/>
                <a:gd name="connsiteX395" fmla="*/ 975582 w 1071080"/>
                <a:gd name="connsiteY395" fmla="*/ 22859 h 92467"/>
                <a:gd name="connsiteX396" fmla="*/ 982686 w 1071080"/>
                <a:gd name="connsiteY396" fmla="*/ 21896 h 92467"/>
                <a:gd name="connsiteX397" fmla="*/ 992441 w 1071080"/>
                <a:gd name="connsiteY397" fmla="*/ 23583 h 92467"/>
                <a:gd name="connsiteX398" fmla="*/ 998822 w 1071080"/>
                <a:gd name="connsiteY398" fmla="*/ 27914 h 92467"/>
                <a:gd name="connsiteX399" fmla="*/ 1001588 w 1071080"/>
                <a:gd name="connsiteY399" fmla="*/ 35257 h 92467"/>
                <a:gd name="connsiteX400" fmla="*/ 993644 w 1071080"/>
                <a:gd name="connsiteY400" fmla="*/ 36344 h 92467"/>
                <a:gd name="connsiteX401" fmla="*/ 990515 w 1071080"/>
                <a:gd name="connsiteY401" fmla="*/ 30680 h 92467"/>
                <a:gd name="connsiteX402" fmla="*/ 983172 w 1071080"/>
                <a:gd name="connsiteY402" fmla="*/ 28515 h 92467"/>
                <a:gd name="connsiteX403" fmla="*/ 975227 w 1071080"/>
                <a:gd name="connsiteY403" fmla="*/ 30441 h 92467"/>
                <a:gd name="connsiteX404" fmla="*/ 972815 w 1071080"/>
                <a:gd name="connsiteY404" fmla="*/ 34779 h 92467"/>
                <a:gd name="connsiteX405" fmla="*/ 973778 w 1071080"/>
                <a:gd name="connsiteY405" fmla="*/ 37546 h 92467"/>
                <a:gd name="connsiteX406" fmla="*/ 976907 w 1071080"/>
                <a:gd name="connsiteY406" fmla="*/ 39711 h 92467"/>
                <a:gd name="connsiteX407" fmla="*/ 984135 w 1071080"/>
                <a:gd name="connsiteY407" fmla="*/ 41761 h 92467"/>
                <a:gd name="connsiteX408" fmla="*/ 996171 w 1071080"/>
                <a:gd name="connsiteY408" fmla="*/ 45613 h 92467"/>
                <a:gd name="connsiteX409" fmla="*/ 1001472 w 1071080"/>
                <a:gd name="connsiteY409" fmla="*/ 49828 h 92467"/>
                <a:gd name="connsiteX410" fmla="*/ 1003399 w 1071080"/>
                <a:gd name="connsiteY410" fmla="*/ 56810 h 92467"/>
                <a:gd name="connsiteX411" fmla="*/ 1000987 w 1071080"/>
                <a:gd name="connsiteY411" fmla="*/ 64515 h 92467"/>
                <a:gd name="connsiteX412" fmla="*/ 994245 w 1071080"/>
                <a:gd name="connsiteY412" fmla="*/ 70056 h 92467"/>
                <a:gd name="connsiteX413" fmla="*/ 984135 w 1071080"/>
                <a:gd name="connsiteY413" fmla="*/ 71982 h 92467"/>
                <a:gd name="connsiteX414" fmla="*/ 969802 w 1071080"/>
                <a:gd name="connsiteY414" fmla="*/ 68129 h 92467"/>
                <a:gd name="connsiteX415" fmla="*/ 963669 w 1071080"/>
                <a:gd name="connsiteY415" fmla="*/ 56571 h 92467"/>
                <a:gd name="connsiteX416" fmla="*/ 1013146 w 1071080"/>
                <a:gd name="connsiteY416" fmla="*/ 14067 h 92467"/>
                <a:gd name="connsiteX417" fmla="*/ 1013146 w 1071080"/>
                <a:gd name="connsiteY417" fmla="*/ 4674 h 92467"/>
                <a:gd name="connsiteX418" fmla="*/ 1021337 w 1071080"/>
                <a:gd name="connsiteY418" fmla="*/ 4674 h 92467"/>
                <a:gd name="connsiteX419" fmla="*/ 1021337 w 1071080"/>
                <a:gd name="connsiteY419" fmla="*/ 14067 h 92467"/>
                <a:gd name="connsiteX420" fmla="*/ 1013146 w 1071080"/>
                <a:gd name="connsiteY420" fmla="*/ 14067 h 92467"/>
                <a:gd name="connsiteX421" fmla="*/ 1013146 w 1071080"/>
                <a:gd name="connsiteY421" fmla="*/ 70896 h 92467"/>
                <a:gd name="connsiteX422" fmla="*/ 1013146 w 1071080"/>
                <a:gd name="connsiteY422" fmla="*/ 22974 h 92467"/>
                <a:gd name="connsiteX423" fmla="*/ 1021337 w 1071080"/>
                <a:gd name="connsiteY423" fmla="*/ 22974 h 92467"/>
                <a:gd name="connsiteX424" fmla="*/ 1021337 w 1071080"/>
                <a:gd name="connsiteY424" fmla="*/ 70896 h 92467"/>
                <a:gd name="connsiteX425" fmla="*/ 1013146 w 1071080"/>
                <a:gd name="connsiteY425" fmla="*/ 70896 h 92467"/>
                <a:gd name="connsiteX426" fmla="*/ 1033019 w 1071080"/>
                <a:gd name="connsiteY426" fmla="*/ 56571 h 92467"/>
                <a:gd name="connsiteX427" fmla="*/ 1040964 w 1071080"/>
                <a:gd name="connsiteY427" fmla="*/ 55369 h 92467"/>
                <a:gd name="connsiteX428" fmla="*/ 1044693 w 1071080"/>
                <a:gd name="connsiteY428" fmla="*/ 62712 h 92467"/>
                <a:gd name="connsiteX429" fmla="*/ 1053485 w 1071080"/>
                <a:gd name="connsiteY429" fmla="*/ 65240 h 92467"/>
                <a:gd name="connsiteX430" fmla="*/ 1061669 w 1071080"/>
                <a:gd name="connsiteY430" fmla="*/ 63074 h 92467"/>
                <a:gd name="connsiteX431" fmla="*/ 1064443 w 1071080"/>
                <a:gd name="connsiteY431" fmla="*/ 57650 h 92467"/>
                <a:gd name="connsiteX432" fmla="*/ 1062031 w 1071080"/>
                <a:gd name="connsiteY432" fmla="*/ 53319 h 92467"/>
                <a:gd name="connsiteX433" fmla="*/ 1053724 w 1071080"/>
                <a:gd name="connsiteY433" fmla="*/ 50553 h 92467"/>
                <a:gd name="connsiteX434" fmla="*/ 1041326 w 1071080"/>
                <a:gd name="connsiteY434" fmla="*/ 46700 h 92467"/>
                <a:gd name="connsiteX435" fmla="*/ 1036148 w 1071080"/>
                <a:gd name="connsiteY435" fmla="*/ 42123 h 92467"/>
                <a:gd name="connsiteX436" fmla="*/ 1034337 w 1071080"/>
                <a:gd name="connsiteY436" fmla="*/ 35619 h 92467"/>
                <a:gd name="connsiteX437" fmla="*/ 1035785 w 1071080"/>
                <a:gd name="connsiteY437" fmla="*/ 29717 h 92467"/>
                <a:gd name="connsiteX438" fmla="*/ 1039762 w 1071080"/>
                <a:gd name="connsiteY438" fmla="*/ 25147 h 92467"/>
                <a:gd name="connsiteX439" fmla="*/ 1044932 w 1071080"/>
                <a:gd name="connsiteY439" fmla="*/ 22859 h 92467"/>
                <a:gd name="connsiteX440" fmla="*/ 1052037 w 1071080"/>
                <a:gd name="connsiteY440" fmla="*/ 21896 h 92467"/>
                <a:gd name="connsiteX441" fmla="*/ 1061792 w 1071080"/>
                <a:gd name="connsiteY441" fmla="*/ 23583 h 92467"/>
                <a:gd name="connsiteX442" fmla="*/ 1068172 w 1071080"/>
                <a:gd name="connsiteY442" fmla="*/ 27914 h 92467"/>
                <a:gd name="connsiteX443" fmla="*/ 1070939 w 1071080"/>
                <a:gd name="connsiteY443" fmla="*/ 35257 h 92467"/>
                <a:gd name="connsiteX444" fmla="*/ 1062994 w 1071080"/>
                <a:gd name="connsiteY444" fmla="*/ 36344 h 92467"/>
                <a:gd name="connsiteX445" fmla="*/ 1059866 w 1071080"/>
                <a:gd name="connsiteY445" fmla="*/ 30680 h 92467"/>
                <a:gd name="connsiteX446" fmla="*/ 1052522 w 1071080"/>
                <a:gd name="connsiteY446" fmla="*/ 28515 h 92467"/>
                <a:gd name="connsiteX447" fmla="*/ 1044578 w 1071080"/>
                <a:gd name="connsiteY447" fmla="*/ 30441 h 92467"/>
                <a:gd name="connsiteX448" fmla="*/ 1042166 w 1071080"/>
                <a:gd name="connsiteY448" fmla="*/ 34779 h 92467"/>
                <a:gd name="connsiteX449" fmla="*/ 1043129 w 1071080"/>
                <a:gd name="connsiteY449" fmla="*/ 37546 h 92467"/>
                <a:gd name="connsiteX450" fmla="*/ 1046257 w 1071080"/>
                <a:gd name="connsiteY450" fmla="*/ 39711 h 92467"/>
                <a:gd name="connsiteX451" fmla="*/ 1053485 w 1071080"/>
                <a:gd name="connsiteY451" fmla="*/ 41761 h 92467"/>
                <a:gd name="connsiteX452" fmla="*/ 1065522 w 1071080"/>
                <a:gd name="connsiteY452" fmla="*/ 45613 h 92467"/>
                <a:gd name="connsiteX453" fmla="*/ 1070823 w 1071080"/>
                <a:gd name="connsiteY453" fmla="*/ 49828 h 92467"/>
                <a:gd name="connsiteX454" fmla="*/ 1072749 w 1071080"/>
                <a:gd name="connsiteY454" fmla="*/ 56810 h 92467"/>
                <a:gd name="connsiteX455" fmla="*/ 1070338 w 1071080"/>
                <a:gd name="connsiteY455" fmla="*/ 64515 h 92467"/>
                <a:gd name="connsiteX456" fmla="*/ 1063595 w 1071080"/>
                <a:gd name="connsiteY456" fmla="*/ 70056 h 92467"/>
                <a:gd name="connsiteX457" fmla="*/ 1053485 w 1071080"/>
                <a:gd name="connsiteY457" fmla="*/ 71982 h 92467"/>
                <a:gd name="connsiteX458" fmla="*/ 1039153 w 1071080"/>
                <a:gd name="connsiteY458" fmla="*/ 68129 h 92467"/>
                <a:gd name="connsiteX459" fmla="*/ 1033019 w 1071080"/>
                <a:gd name="connsiteY459" fmla="*/ 5657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1071080" h="92467">
                  <a:moveTo>
                    <a:pt x="4674" y="70896"/>
                  </a:moveTo>
                  <a:lnTo>
                    <a:pt x="4674" y="4674"/>
                  </a:lnTo>
                  <a:lnTo>
                    <a:pt x="13589" y="4674"/>
                  </a:lnTo>
                  <a:lnTo>
                    <a:pt x="48380" y="56686"/>
                  </a:lnTo>
                  <a:lnTo>
                    <a:pt x="48380" y="4674"/>
                  </a:lnTo>
                  <a:lnTo>
                    <a:pt x="56810" y="4674"/>
                  </a:lnTo>
                  <a:lnTo>
                    <a:pt x="56810" y="70896"/>
                  </a:lnTo>
                  <a:lnTo>
                    <a:pt x="47779" y="70896"/>
                  </a:lnTo>
                  <a:lnTo>
                    <a:pt x="12988" y="18883"/>
                  </a:lnTo>
                  <a:lnTo>
                    <a:pt x="12988" y="70896"/>
                  </a:lnTo>
                  <a:lnTo>
                    <a:pt x="4674" y="70896"/>
                  </a:lnTo>
                  <a:close/>
                  <a:moveTo>
                    <a:pt x="105810" y="55484"/>
                  </a:moveTo>
                  <a:lnTo>
                    <a:pt x="114240" y="56448"/>
                  </a:lnTo>
                  <a:cubicBezTo>
                    <a:pt x="112961" y="61348"/>
                    <a:pt x="110510" y="65155"/>
                    <a:pt x="106896" y="67890"/>
                  </a:cubicBezTo>
                  <a:cubicBezTo>
                    <a:pt x="103282" y="70618"/>
                    <a:pt x="98713" y="71982"/>
                    <a:pt x="93173" y="71982"/>
                  </a:cubicBezTo>
                  <a:cubicBezTo>
                    <a:pt x="86191" y="71982"/>
                    <a:pt x="80612" y="69817"/>
                    <a:pt x="76436" y="65478"/>
                  </a:cubicBezTo>
                  <a:cubicBezTo>
                    <a:pt x="72344" y="61148"/>
                    <a:pt x="70295" y="55084"/>
                    <a:pt x="70295" y="47301"/>
                  </a:cubicBezTo>
                  <a:cubicBezTo>
                    <a:pt x="70295" y="39272"/>
                    <a:pt x="72383" y="33053"/>
                    <a:pt x="76559" y="28638"/>
                  </a:cubicBezTo>
                  <a:cubicBezTo>
                    <a:pt x="80728" y="24146"/>
                    <a:pt x="86107" y="21896"/>
                    <a:pt x="92687" y="21896"/>
                  </a:cubicBezTo>
                  <a:cubicBezTo>
                    <a:pt x="99114" y="21896"/>
                    <a:pt x="104330" y="24061"/>
                    <a:pt x="108345" y="28399"/>
                  </a:cubicBezTo>
                  <a:cubicBezTo>
                    <a:pt x="112437" y="32730"/>
                    <a:pt x="114479" y="38871"/>
                    <a:pt x="114479" y="46816"/>
                  </a:cubicBezTo>
                  <a:cubicBezTo>
                    <a:pt x="114479" y="47301"/>
                    <a:pt x="114479" y="48018"/>
                    <a:pt x="114479" y="48981"/>
                  </a:cubicBezTo>
                  <a:lnTo>
                    <a:pt x="78725" y="48981"/>
                  </a:lnTo>
                  <a:cubicBezTo>
                    <a:pt x="79048" y="54282"/>
                    <a:pt x="80528" y="58335"/>
                    <a:pt x="83178" y="61148"/>
                  </a:cubicBezTo>
                  <a:cubicBezTo>
                    <a:pt x="85829" y="63876"/>
                    <a:pt x="89158" y="65240"/>
                    <a:pt x="93173" y="65240"/>
                  </a:cubicBezTo>
                  <a:cubicBezTo>
                    <a:pt x="96139" y="65240"/>
                    <a:pt x="98667" y="64477"/>
                    <a:pt x="100755" y="62951"/>
                  </a:cubicBezTo>
                  <a:cubicBezTo>
                    <a:pt x="102920" y="61348"/>
                    <a:pt x="104608" y="58859"/>
                    <a:pt x="105810" y="55484"/>
                  </a:cubicBezTo>
                  <a:close/>
                  <a:moveTo>
                    <a:pt x="79202" y="42362"/>
                  </a:moveTo>
                  <a:lnTo>
                    <a:pt x="105933" y="42362"/>
                  </a:lnTo>
                  <a:cubicBezTo>
                    <a:pt x="105609" y="38270"/>
                    <a:pt x="104608" y="35219"/>
                    <a:pt x="102920" y="33215"/>
                  </a:cubicBezTo>
                  <a:cubicBezTo>
                    <a:pt x="100277" y="30079"/>
                    <a:pt x="96902" y="28515"/>
                    <a:pt x="92810" y="28515"/>
                  </a:cubicBezTo>
                  <a:cubicBezTo>
                    <a:pt x="89035" y="28515"/>
                    <a:pt x="85868" y="29763"/>
                    <a:pt x="83302" y="32252"/>
                  </a:cubicBezTo>
                  <a:cubicBezTo>
                    <a:pt x="80813" y="34741"/>
                    <a:pt x="79449" y="38108"/>
                    <a:pt x="79202" y="42362"/>
                  </a:cubicBezTo>
                  <a:close/>
                  <a:moveTo>
                    <a:pt x="144700" y="63675"/>
                  </a:moveTo>
                  <a:lnTo>
                    <a:pt x="145910" y="70780"/>
                  </a:lnTo>
                  <a:cubicBezTo>
                    <a:pt x="143583" y="71258"/>
                    <a:pt x="141533" y="71497"/>
                    <a:pt x="139768" y="71497"/>
                  </a:cubicBezTo>
                  <a:cubicBezTo>
                    <a:pt x="136794" y="71497"/>
                    <a:pt x="134505" y="71057"/>
                    <a:pt x="132903" y="70171"/>
                  </a:cubicBezTo>
                  <a:cubicBezTo>
                    <a:pt x="131300" y="69208"/>
                    <a:pt x="130136" y="67967"/>
                    <a:pt x="129412" y="66442"/>
                  </a:cubicBezTo>
                  <a:cubicBezTo>
                    <a:pt x="128773" y="64916"/>
                    <a:pt x="128449" y="61710"/>
                    <a:pt x="128449" y="56810"/>
                  </a:cubicBezTo>
                  <a:lnTo>
                    <a:pt x="128449" y="29239"/>
                  </a:lnTo>
                  <a:lnTo>
                    <a:pt x="122546" y="29239"/>
                  </a:lnTo>
                  <a:lnTo>
                    <a:pt x="122546" y="22974"/>
                  </a:lnTo>
                  <a:lnTo>
                    <a:pt x="128449" y="22974"/>
                  </a:lnTo>
                  <a:lnTo>
                    <a:pt x="128449" y="11061"/>
                  </a:lnTo>
                  <a:lnTo>
                    <a:pt x="136517" y="6245"/>
                  </a:lnTo>
                  <a:lnTo>
                    <a:pt x="136517" y="22974"/>
                  </a:lnTo>
                  <a:lnTo>
                    <a:pt x="144700" y="22974"/>
                  </a:lnTo>
                  <a:lnTo>
                    <a:pt x="144700" y="29239"/>
                  </a:lnTo>
                  <a:lnTo>
                    <a:pt x="136517" y="29239"/>
                  </a:lnTo>
                  <a:lnTo>
                    <a:pt x="136517" y="57295"/>
                  </a:lnTo>
                  <a:cubicBezTo>
                    <a:pt x="136517" y="59622"/>
                    <a:pt x="136632" y="61102"/>
                    <a:pt x="136879" y="61749"/>
                  </a:cubicBezTo>
                  <a:cubicBezTo>
                    <a:pt x="137195" y="62389"/>
                    <a:pt x="137680" y="62913"/>
                    <a:pt x="138320" y="63313"/>
                  </a:cubicBezTo>
                  <a:cubicBezTo>
                    <a:pt x="138967" y="63714"/>
                    <a:pt x="139884" y="63914"/>
                    <a:pt x="141094" y="63914"/>
                  </a:cubicBezTo>
                  <a:cubicBezTo>
                    <a:pt x="142057" y="63914"/>
                    <a:pt x="143259" y="63837"/>
                    <a:pt x="144700" y="63675"/>
                  </a:cubicBezTo>
                  <a:close/>
                  <a:moveTo>
                    <a:pt x="158909" y="70896"/>
                  </a:moveTo>
                  <a:lnTo>
                    <a:pt x="144222" y="22974"/>
                  </a:lnTo>
                  <a:lnTo>
                    <a:pt x="152652" y="22974"/>
                  </a:lnTo>
                  <a:lnTo>
                    <a:pt x="160235" y="50668"/>
                  </a:lnTo>
                  <a:lnTo>
                    <a:pt x="163124" y="60901"/>
                  </a:lnTo>
                  <a:cubicBezTo>
                    <a:pt x="163286" y="60424"/>
                    <a:pt x="164126" y="57133"/>
                    <a:pt x="165652" y="51030"/>
                  </a:cubicBezTo>
                  <a:lnTo>
                    <a:pt x="173234" y="22974"/>
                  </a:lnTo>
                  <a:lnTo>
                    <a:pt x="181548" y="22974"/>
                  </a:lnTo>
                  <a:lnTo>
                    <a:pt x="188769" y="50792"/>
                  </a:lnTo>
                  <a:lnTo>
                    <a:pt x="191180" y="59938"/>
                  </a:lnTo>
                  <a:lnTo>
                    <a:pt x="193947" y="50668"/>
                  </a:lnTo>
                  <a:lnTo>
                    <a:pt x="202130" y="22974"/>
                  </a:lnTo>
                  <a:lnTo>
                    <a:pt x="210082" y="22974"/>
                  </a:lnTo>
                  <a:lnTo>
                    <a:pt x="195033" y="70896"/>
                  </a:lnTo>
                  <a:lnTo>
                    <a:pt x="186603" y="70896"/>
                  </a:lnTo>
                  <a:lnTo>
                    <a:pt x="179013" y="42123"/>
                  </a:lnTo>
                  <a:lnTo>
                    <a:pt x="177087" y="34055"/>
                  </a:lnTo>
                  <a:lnTo>
                    <a:pt x="167455" y="70896"/>
                  </a:lnTo>
                  <a:lnTo>
                    <a:pt x="158909" y="70896"/>
                  </a:lnTo>
                  <a:close/>
                  <a:moveTo>
                    <a:pt x="216462" y="46939"/>
                  </a:moveTo>
                  <a:cubicBezTo>
                    <a:pt x="216462" y="38031"/>
                    <a:pt x="218913" y="31443"/>
                    <a:pt x="223806" y="27189"/>
                  </a:cubicBezTo>
                  <a:cubicBezTo>
                    <a:pt x="227898" y="23660"/>
                    <a:pt x="232914" y="21896"/>
                    <a:pt x="238855" y="21896"/>
                  </a:cubicBezTo>
                  <a:cubicBezTo>
                    <a:pt x="245436" y="21896"/>
                    <a:pt x="250814" y="24061"/>
                    <a:pt x="254991" y="28399"/>
                  </a:cubicBezTo>
                  <a:cubicBezTo>
                    <a:pt x="259244" y="32653"/>
                    <a:pt x="261371" y="38594"/>
                    <a:pt x="261371" y="46214"/>
                  </a:cubicBezTo>
                  <a:cubicBezTo>
                    <a:pt x="261371" y="52394"/>
                    <a:pt x="260446" y="57249"/>
                    <a:pt x="258605" y="60786"/>
                  </a:cubicBezTo>
                  <a:cubicBezTo>
                    <a:pt x="256755" y="64315"/>
                    <a:pt x="254027" y="67081"/>
                    <a:pt x="250413" y="69093"/>
                  </a:cubicBezTo>
                  <a:cubicBezTo>
                    <a:pt x="246884" y="71019"/>
                    <a:pt x="243031" y="71982"/>
                    <a:pt x="238855" y="71982"/>
                  </a:cubicBezTo>
                  <a:cubicBezTo>
                    <a:pt x="232197" y="71982"/>
                    <a:pt x="226773" y="69855"/>
                    <a:pt x="222604" y="65602"/>
                  </a:cubicBezTo>
                  <a:cubicBezTo>
                    <a:pt x="218504" y="61264"/>
                    <a:pt x="216462" y="55045"/>
                    <a:pt x="216462" y="46939"/>
                  </a:cubicBezTo>
                  <a:close/>
                  <a:moveTo>
                    <a:pt x="224769" y="46939"/>
                  </a:moveTo>
                  <a:cubicBezTo>
                    <a:pt x="224769" y="53042"/>
                    <a:pt x="226094" y="57611"/>
                    <a:pt x="228745" y="60662"/>
                  </a:cubicBezTo>
                  <a:cubicBezTo>
                    <a:pt x="231473" y="63714"/>
                    <a:pt x="234840" y="65240"/>
                    <a:pt x="238855" y="65240"/>
                  </a:cubicBezTo>
                  <a:cubicBezTo>
                    <a:pt x="242947" y="65240"/>
                    <a:pt x="246322" y="63714"/>
                    <a:pt x="248973" y="60662"/>
                  </a:cubicBezTo>
                  <a:cubicBezTo>
                    <a:pt x="251616" y="57611"/>
                    <a:pt x="252941" y="52957"/>
                    <a:pt x="252941" y="46700"/>
                  </a:cubicBezTo>
                  <a:cubicBezTo>
                    <a:pt x="252941" y="40759"/>
                    <a:pt x="251577" y="36259"/>
                    <a:pt x="248849" y="33215"/>
                  </a:cubicBezTo>
                  <a:cubicBezTo>
                    <a:pt x="246199" y="30164"/>
                    <a:pt x="242870" y="28638"/>
                    <a:pt x="238855" y="28638"/>
                  </a:cubicBezTo>
                  <a:cubicBezTo>
                    <a:pt x="234840" y="28638"/>
                    <a:pt x="231473" y="30164"/>
                    <a:pt x="228745" y="33215"/>
                  </a:cubicBezTo>
                  <a:cubicBezTo>
                    <a:pt x="226094" y="36182"/>
                    <a:pt x="224769" y="40759"/>
                    <a:pt x="224769" y="46939"/>
                  </a:cubicBezTo>
                  <a:close/>
                  <a:moveTo>
                    <a:pt x="273291" y="70896"/>
                  </a:moveTo>
                  <a:lnTo>
                    <a:pt x="273291" y="22974"/>
                  </a:lnTo>
                  <a:lnTo>
                    <a:pt x="280635" y="22974"/>
                  </a:lnTo>
                  <a:lnTo>
                    <a:pt x="280635" y="30202"/>
                  </a:lnTo>
                  <a:cubicBezTo>
                    <a:pt x="282484" y="26827"/>
                    <a:pt x="284164" y="24623"/>
                    <a:pt x="285690" y="23583"/>
                  </a:cubicBezTo>
                  <a:cubicBezTo>
                    <a:pt x="287300" y="22458"/>
                    <a:pt x="289065" y="21896"/>
                    <a:pt x="290991" y="21896"/>
                  </a:cubicBezTo>
                  <a:cubicBezTo>
                    <a:pt x="293719" y="21896"/>
                    <a:pt x="296485" y="22735"/>
                    <a:pt x="299298" y="24423"/>
                  </a:cubicBezTo>
                  <a:lnTo>
                    <a:pt x="296524" y="32005"/>
                  </a:lnTo>
                  <a:cubicBezTo>
                    <a:pt x="294520" y="30803"/>
                    <a:pt x="292555" y="30202"/>
                    <a:pt x="290629" y="30202"/>
                  </a:cubicBezTo>
                  <a:cubicBezTo>
                    <a:pt x="288780" y="30202"/>
                    <a:pt x="287138" y="30765"/>
                    <a:pt x="285690" y="31890"/>
                  </a:cubicBezTo>
                  <a:cubicBezTo>
                    <a:pt x="284326" y="32930"/>
                    <a:pt x="283363" y="34417"/>
                    <a:pt x="282800" y="36344"/>
                  </a:cubicBezTo>
                  <a:cubicBezTo>
                    <a:pt x="281837" y="39233"/>
                    <a:pt x="281359" y="42362"/>
                    <a:pt x="281359" y="45737"/>
                  </a:cubicBezTo>
                  <a:lnTo>
                    <a:pt x="281359" y="70896"/>
                  </a:lnTo>
                  <a:lnTo>
                    <a:pt x="273291" y="70896"/>
                  </a:lnTo>
                  <a:close/>
                  <a:moveTo>
                    <a:pt x="304229" y="70896"/>
                  </a:moveTo>
                  <a:lnTo>
                    <a:pt x="304229" y="4674"/>
                  </a:lnTo>
                  <a:lnTo>
                    <a:pt x="312421" y="4674"/>
                  </a:lnTo>
                  <a:lnTo>
                    <a:pt x="312421" y="42485"/>
                  </a:lnTo>
                  <a:lnTo>
                    <a:pt x="331561" y="22974"/>
                  </a:lnTo>
                  <a:lnTo>
                    <a:pt x="342157" y="22974"/>
                  </a:lnTo>
                  <a:lnTo>
                    <a:pt x="323740" y="40674"/>
                  </a:lnTo>
                  <a:lnTo>
                    <a:pt x="343967" y="70896"/>
                  </a:lnTo>
                  <a:lnTo>
                    <a:pt x="333973" y="70896"/>
                  </a:lnTo>
                  <a:lnTo>
                    <a:pt x="318077" y="46338"/>
                  </a:lnTo>
                  <a:lnTo>
                    <a:pt x="312421" y="51870"/>
                  </a:lnTo>
                  <a:lnTo>
                    <a:pt x="312421" y="70896"/>
                  </a:lnTo>
                  <a:lnTo>
                    <a:pt x="304229" y="70896"/>
                  </a:lnTo>
                  <a:close/>
                  <a:moveTo>
                    <a:pt x="373580" y="89320"/>
                  </a:moveTo>
                  <a:lnTo>
                    <a:pt x="373580" y="22974"/>
                  </a:lnTo>
                  <a:lnTo>
                    <a:pt x="380931" y="22974"/>
                  </a:lnTo>
                  <a:lnTo>
                    <a:pt x="380931" y="29116"/>
                  </a:lnTo>
                  <a:cubicBezTo>
                    <a:pt x="382696" y="26712"/>
                    <a:pt x="384661" y="24901"/>
                    <a:pt x="386826" y="23699"/>
                  </a:cubicBezTo>
                  <a:cubicBezTo>
                    <a:pt x="389076" y="22497"/>
                    <a:pt x="391765" y="21896"/>
                    <a:pt x="394894" y="21896"/>
                  </a:cubicBezTo>
                  <a:cubicBezTo>
                    <a:pt x="398986" y="21896"/>
                    <a:pt x="402599" y="22936"/>
                    <a:pt x="405728" y="25024"/>
                  </a:cubicBezTo>
                  <a:cubicBezTo>
                    <a:pt x="408864" y="27112"/>
                    <a:pt x="411191" y="30079"/>
                    <a:pt x="412717" y="33932"/>
                  </a:cubicBezTo>
                  <a:cubicBezTo>
                    <a:pt x="414320" y="37785"/>
                    <a:pt x="415121" y="41999"/>
                    <a:pt x="415121" y="46577"/>
                  </a:cubicBezTo>
                  <a:cubicBezTo>
                    <a:pt x="415121" y="51470"/>
                    <a:pt x="414243" y="55885"/>
                    <a:pt x="412470" y="59823"/>
                  </a:cubicBezTo>
                  <a:cubicBezTo>
                    <a:pt x="410791" y="63752"/>
                    <a:pt x="408255" y="66765"/>
                    <a:pt x="404888" y="68854"/>
                  </a:cubicBezTo>
                  <a:cubicBezTo>
                    <a:pt x="401513" y="70934"/>
                    <a:pt x="397984" y="71982"/>
                    <a:pt x="394293" y="71982"/>
                  </a:cubicBezTo>
                  <a:cubicBezTo>
                    <a:pt x="391565" y="71982"/>
                    <a:pt x="389115" y="71419"/>
                    <a:pt x="386949" y="70295"/>
                  </a:cubicBezTo>
                  <a:cubicBezTo>
                    <a:pt x="384784" y="69093"/>
                    <a:pt x="383012" y="67644"/>
                    <a:pt x="381648" y="65964"/>
                  </a:cubicBezTo>
                  <a:lnTo>
                    <a:pt x="381648" y="89320"/>
                  </a:lnTo>
                  <a:lnTo>
                    <a:pt x="373580" y="89320"/>
                  </a:lnTo>
                  <a:close/>
                  <a:moveTo>
                    <a:pt x="380931" y="47178"/>
                  </a:moveTo>
                  <a:cubicBezTo>
                    <a:pt x="380931" y="53358"/>
                    <a:pt x="382172" y="57935"/>
                    <a:pt x="384661" y="60901"/>
                  </a:cubicBezTo>
                  <a:cubicBezTo>
                    <a:pt x="387150" y="63791"/>
                    <a:pt x="390163" y="65240"/>
                    <a:pt x="393692" y="65240"/>
                  </a:cubicBezTo>
                  <a:cubicBezTo>
                    <a:pt x="397306" y="65240"/>
                    <a:pt x="400396" y="63714"/>
                    <a:pt x="402962" y="60662"/>
                  </a:cubicBezTo>
                  <a:cubicBezTo>
                    <a:pt x="405528" y="57611"/>
                    <a:pt x="406814" y="52880"/>
                    <a:pt x="406814" y="46453"/>
                  </a:cubicBezTo>
                  <a:cubicBezTo>
                    <a:pt x="406814" y="40358"/>
                    <a:pt x="405574" y="35820"/>
                    <a:pt x="403085" y="32853"/>
                  </a:cubicBezTo>
                  <a:cubicBezTo>
                    <a:pt x="400596" y="29801"/>
                    <a:pt x="397583" y="28276"/>
                    <a:pt x="394054" y="28276"/>
                  </a:cubicBezTo>
                  <a:cubicBezTo>
                    <a:pt x="390602" y="28276"/>
                    <a:pt x="387550" y="29879"/>
                    <a:pt x="384900" y="33092"/>
                  </a:cubicBezTo>
                  <a:cubicBezTo>
                    <a:pt x="382249" y="36305"/>
                    <a:pt x="380931" y="40998"/>
                    <a:pt x="380931" y="47178"/>
                  </a:cubicBezTo>
                  <a:close/>
                  <a:moveTo>
                    <a:pt x="427404" y="70896"/>
                  </a:moveTo>
                  <a:lnTo>
                    <a:pt x="427404" y="22974"/>
                  </a:lnTo>
                  <a:lnTo>
                    <a:pt x="434747" y="22974"/>
                  </a:lnTo>
                  <a:lnTo>
                    <a:pt x="434747" y="30202"/>
                  </a:lnTo>
                  <a:cubicBezTo>
                    <a:pt x="436597" y="26827"/>
                    <a:pt x="438276" y="24623"/>
                    <a:pt x="439802" y="23583"/>
                  </a:cubicBezTo>
                  <a:cubicBezTo>
                    <a:pt x="441413" y="22458"/>
                    <a:pt x="443177" y="21896"/>
                    <a:pt x="445104" y="21896"/>
                  </a:cubicBezTo>
                  <a:cubicBezTo>
                    <a:pt x="447831" y="21896"/>
                    <a:pt x="450598" y="22735"/>
                    <a:pt x="453410" y="24423"/>
                  </a:cubicBezTo>
                  <a:lnTo>
                    <a:pt x="450636" y="32005"/>
                  </a:lnTo>
                  <a:cubicBezTo>
                    <a:pt x="448633" y="30803"/>
                    <a:pt x="446668" y="30202"/>
                    <a:pt x="444741" y="30202"/>
                  </a:cubicBezTo>
                  <a:cubicBezTo>
                    <a:pt x="442892" y="30202"/>
                    <a:pt x="441251" y="30765"/>
                    <a:pt x="439802" y="31890"/>
                  </a:cubicBezTo>
                  <a:cubicBezTo>
                    <a:pt x="438438" y="32930"/>
                    <a:pt x="437475" y="34417"/>
                    <a:pt x="436913" y="36344"/>
                  </a:cubicBezTo>
                  <a:cubicBezTo>
                    <a:pt x="435949" y="39233"/>
                    <a:pt x="435472" y="42362"/>
                    <a:pt x="435472" y="45737"/>
                  </a:cubicBezTo>
                  <a:lnTo>
                    <a:pt x="435472" y="70896"/>
                  </a:lnTo>
                  <a:lnTo>
                    <a:pt x="427404" y="70896"/>
                  </a:lnTo>
                  <a:close/>
                  <a:moveTo>
                    <a:pt x="455337" y="46939"/>
                  </a:moveTo>
                  <a:cubicBezTo>
                    <a:pt x="455337" y="38031"/>
                    <a:pt x="457787" y="31443"/>
                    <a:pt x="462680" y="27189"/>
                  </a:cubicBezTo>
                  <a:cubicBezTo>
                    <a:pt x="466772" y="23660"/>
                    <a:pt x="471788" y="21896"/>
                    <a:pt x="477729" y="21896"/>
                  </a:cubicBezTo>
                  <a:cubicBezTo>
                    <a:pt x="484310" y="21896"/>
                    <a:pt x="489688" y="24061"/>
                    <a:pt x="493865" y="28399"/>
                  </a:cubicBezTo>
                  <a:cubicBezTo>
                    <a:pt x="498118" y="32653"/>
                    <a:pt x="500245" y="38594"/>
                    <a:pt x="500245" y="46214"/>
                  </a:cubicBezTo>
                  <a:cubicBezTo>
                    <a:pt x="500245" y="52394"/>
                    <a:pt x="499320" y="57249"/>
                    <a:pt x="497479" y="60786"/>
                  </a:cubicBezTo>
                  <a:cubicBezTo>
                    <a:pt x="495629" y="64315"/>
                    <a:pt x="492902" y="67081"/>
                    <a:pt x="489288" y="69093"/>
                  </a:cubicBezTo>
                  <a:cubicBezTo>
                    <a:pt x="485758" y="71019"/>
                    <a:pt x="481906" y="71982"/>
                    <a:pt x="477729" y="71982"/>
                  </a:cubicBezTo>
                  <a:cubicBezTo>
                    <a:pt x="471072" y="71982"/>
                    <a:pt x="465647" y="69855"/>
                    <a:pt x="461478" y="65602"/>
                  </a:cubicBezTo>
                  <a:cubicBezTo>
                    <a:pt x="457379" y="61264"/>
                    <a:pt x="455337" y="55045"/>
                    <a:pt x="455337" y="46939"/>
                  </a:cubicBezTo>
                  <a:close/>
                  <a:moveTo>
                    <a:pt x="463643" y="46939"/>
                  </a:moveTo>
                  <a:cubicBezTo>
                    <a:pt x="463643" y="53042"/>
                    <a:pt x="464969" y="57611"/>
                    <a:pt x="467619" y="60662"/>
                  </a:cubicBezTo>
                  <a:cubicBezTo>
                    <a:pt x="470347" y="63714"/>
                    <a:pt x="473715" y="65240"/>
                    <a:pt x="477729" y="65240"/>
                  </a:cubicBezTo>
                  <a:cubicBezTo>
                    <a:pt x="481821" y="65240"/>
                    <a:pt x="485196" y="63714"/>
                    <a:pt x="487847" y="60662"/>
                  </a:cubicBezTo>
                  <a:cubicBezTo>
                    <a:pt x="490490" y="57611"/>
                    <a:pt x="491815" y="52957"/>
                    <a:pt x="491815" y="46700"/>
                  </a:cubicBezTo>
                  <a:cubicBezTo>
                    <a:pt x="491815" y="40759"/>
                    <a:pt x="490451" y="36259"/>
                    <a:pt x="487723" y="33215"/>
                  </a:cubicBezTo>
                  <a:cubicBezTo>
                    <a:pt x="485073" y="30164"/>
                    <a:pt x="481744" y="28638"/>
                    <a:pt x="477729" y="28638"/>
                  </a:cubicBezTo>
                  <a:cubicBezTo>
                    <a:pt x="473715" y="28638"/>
                    <a:pt x="470347" y="30164"/>
                    <a:pt x="467619" y="33215"/>
                  </a:cubicBezTo>
                  <a:cubicBezTo>
                    <a:pt x="464969" y="36182"/>
                    <a:pt x="463643" y="40759"/>
                    <a:pt x="463643" y="46939"/>
                  </a:cubicBezTo>
                  <a:close/>
                  <a:moveTo>
                    <a:pt x="529981" y="63675"/>
                  </a:moveTo>
                  <a:lnTo>
                    <a:pt x="531191" y="70780"/>
                  </a:lnTo>
                  <a:cubicBezTo>
                    <a:pt x="528864" y="71258"/>
                    <a:pt x="526814" y="71497"/>
                    <a:pt x="525049" y="71497"/>
                  </a:cubicBezTo>
                  <a:cubicBezTo>
                    <a:pt x="522075" y="71497"/>
                    <a:pt x="519786" y="71057"/>
                    <a:pt x="518184" y="70171"/>
                  </a:cubicBezTo>
                  <a:cubicBezTo>
                    <a:pt x="516581" y="69208"/>
                    <a:pt x="515417" y="67967"/>
                    <a:pt x="514693" y="66442"/>
                  </a:cubicBezTo>
                  <a:cubicBezTo>
                    <a:pt x="514054" y="64916"/>
                    <a:pt x="513730" y="61710"/>
                    <a:pt x="513730" y="56810"/>
                  </a:cubicBezTo>
                  <a:lnTo>
                    <a:pt x="513730" y="29239"/>
                  </a:lnTo>
                  <a:lnTo>
                    <a:pt x="507827" y="29239"/>
                  </a:lnTo>
                  <a:lnTo>
                    <a:pt x="507827" y="22974"/>
                  </a:lnTo>
                  <a:lnTo>
                    <a:pt x="513730" y="22974"/>
                  </a:lnTo>
                  <a:lnTo>
                    <a:pt x="513730" y="11061"/>
                  </a:lnTo>
                  <a:lnTo>
                    <a:pt x="521798" y="6245"/>
                  </a:lnTo>
                  <a:lnTo>
                    <a:pt x="521798" y="22974"/>
                  </a:lnTo>
                  <a:lnTo>
                    <a:pt x="529981" y="22974"/>
                  </a:lnTo>
                  <a:lnTo>
                    <a:pt x="529981" y="29239"/>
                  </a:lnTo>
                  <a:lnTo>
                    <a:pt x="521798" y="29239"/>
                  </a:lnTo>
                  <a:lnTo>
                    <a:pt x="521798" y="57295"/>
                  </a:lnTo>
                  <a:cubicBezTo>
                    <a:pt x="521798" y="59622"/>
                    <a:pt x="521913" y="61102"/>
                    <a:pt x="522160" y="61749"/>
                  </a:cubicBezTo>
                  <a:cubicBezTo>
                    <a:pt x="522476" y="62389"/>
                    <a:pt x="522961" y="62913"/>
                    <a:pt x="523601" y="63313"/>
                  </a:cubicBezTo>
                  <a:cubicBezTo>
                    <a:pt x="524248" y="63714"/>
                    <a:pt x="525165" y="63914"/>
                    <a:pt x="526375" y="63914"/>
                  </a:cubicBezTo>
                  <a:cubicBezTo>
                    <a:pt x="527338" y="63914"/>
                    <a:pt x="528540" y="63837"/>
                    <a:pt x="529981" y="63675"/>
                  </a:cubicBezTo>
                  <a:close/>
                  <a:moveTo>
                    <a:pt x="532393" y="46939"/>
                  </a:moveTo>
                  <a:cubicBezTo>
                    <a:pt x="532393" y="38031"/>
                    <a:pt x="534843" y="31443"/>
                    <a:pt x="539736" y="27189"/>
                  </a:cubicBezTo>
                  <a:cubicBezTo>
                    <a:pt x="543828" y="23660"/>
                    <a:pt x="548844" y="21896"/>
                    <a:pt x="554785" y="21896"/>
                  </a:cubicBezTo>
                  <a:cubicBezTo>
                    <a:pt x="561366" y="21896"/>
                    <a:pt x="566745" y="24061"/>
                    <a:pt x="570921" y="28399"/>
                  </a:cubicBezTo>
                  <a:cubicBezTo>
                    <a:pt x="575174" y="32653"/>
                    <a:pt x="577301" y="38594"/>
                    <a:pt x="577301" y="46214"/>
                  </a:cubicBezTo>
                  <a:cubicBezTo>
                    <a:pt x="577301" y="52394"/>
                    <a:pt x="576377" y="57249"/>
                    <a:pt x="574535" y="60786"/>
                  </a:cubicBezTo>
                  <a:cubicBezTo>
                    <a:pt x="572686" y="64315"/>
                    <a:pt x="569958" y="67081"/>
                    <a:pt x="566344" y="69093"/>
                  </a:cubicBezTo>
                  <a:cubicBezTo>
                    <a:pt x="562815" y="71019"/>
                    <a:pt x="558962" y="71982"/>
                    <a:pt x="554785" y="71982"/>
                  </a:cubicBezTo>
                  <a:cubicBezTo>
                    <a:pt x="548128" y="71982"/>
                    <a:pt x="542703" y="69855"/>
                    <a:pt x="538534" y="65602"/>
                  </a:cubicBezTo>
                  <a:cubicBezTo>
                    <a:pt x="534435" y="61264"/>
                    <a:pt x="532393" y="55045"/>
                    <a:pt x="532393" y="46939"/>
                  </a:cubicBezTo>
                  <a:close/>
                  <a:moveTo>
                    <a:pt x="540700" y="46939"/>
                  </a:moveTo>
                  <a:cubicBezTo>
                    <a:pt x="540700" y="53042"/>
                    <a:pt x="542025" y="57611"/>
                    <a:pt x="544676" y="60662"/>
                  </a:cubicBezTo>
                  <a:cubicBezTo>
                    <a:pt x="547403" y="63714"/>
                    <a:pt x="550771" y="65240"/>
                    <a:pt x="554785" y="65240"/>
                  </a:cubicBezTo>
                  <a:cubicBezTo>
                    <a:pt x="558877" y="65240"/>
                    <a:pt x="562252" y="63714"/>
                    <a:pt x="564903" y="60662"/>
                  </a:cubicBezTo>
                  <a:cubicBezTo>
                    <a:pt x="567546" y="57611"/>
                    <a:pt x="568871" y="52957"/>
                    <a:pt x="568871" y="46700"/>
                  </a:cubicBezTo>
                  <a:cubicBezTo>
                    <a:pt x="568871" y="40759"/>
                    <a:pt x="567507" y="36259"/>
                    <a:pt x="564780" y="33215"/>
                  </a:cubicBezTo>
                  <a:cubicBezTo>
                    <a:pt x="562129" y="30164"/>
                    <a:pt x="558800" y="28638"/>
                    <a:pt x="554785" y="28638"/>
                  </a:cubicBezTo>
                  <a:cubicBezTo>
                    <a:pt x="550771" y="28638"/>
                    <a:pt x="547403" y="30164"/>
                    <a:pt x="544676" y="33215"/>
                  </a:cubicBezTo>
                  <a:cubicBezTo>
                    <a:pt x="542025" y="36182"/>
                    <a:pt x="540700" y="40759"/>
                    <a:pt x="540700" y="46939"/>
                  </a:cubicBezTo>
                  <a:close/>
                  <a:moveTo>
                    <a:pt x="620645" y="53319"/>
                  </a:moveTo>
                  <a:lnTo>
                    <a:pt x="628590" y="54406"/>
                  </a:lnTo>
                  <a:cubicBezTo>
                    <a:pt x="627711" y="59861"/>
                    <a:pt x="625461" y="64153"/>
                    <a:pt x="621847" y="67282"/>
                  </a:cubicBezTo>
                  <a:cubicBezTo>
                    <a:pt x="618233" y="70418"/>
                    <a:pt x="613826" y="71982"/>
                    <a:pt x="608601" y="71982"/>
                  </a:cubicBezTo>
                  <a:cubicBezTo>
                    <a:pt x="602021" y="71982"/>
                    <a:pt x="596727" y="69855"/>
                    <a:pt x="592712" y="65602"/>
                  </a:cubicBezTo>
                  <a:cubicBezTo>
                    <a:pt x="588783" y="61264"/>
                    <a:pt x="586810" y="55084"/>
                    <a:pt x="586810" y="47054"/>
                  </a:cubicBezTo>
                  <a:cubicBezTo>
                    <a:pt x="586810" y="41922"/>
                    <a:pt x="587658" y="37422"/>
                    <a:pt x="589337" y="33570"/>
                  </a:cubicBezTo>
                  <a:cubicBezTo>
                    <a:pt x="591110" y="29640"/>
                    <a:pt x="593714" y="26712"/>
                    <a:pt x="597166" y="24785"/>
                  </a:cubicBezTo>
                  <a:cubicBezTo>
                    <a:pt x="600695" y="22859"/>
                    <a:pt x="604548" y="21896"/>
                    <a:pt x="608725" y="21896"/>
                  </a:cubicBezTo>
                  <a:cubicBezTo>
                    <a:pt x="613864" y="21896"/>
                    <a:pt x="618079" y="23221"/>
                    <a:pt x="621370" y="25864"/>
                  </a:cubicBezTo>
                  <a:cubicBezTo>
                    <a:pt x="624737" y="28438"/>
                    <a:pt x="626902" y="32167"/>
                    <a:pt x="627865" y="37068"/>
                  </a:cubicBezTo>
                  <a:lnTo>
                    <a:pt x="619921" y="38270"/>
                  </a:lnTo>
                  <a:cubicBezTo>
                    <a:pt x="619197" y="35057"/>
                    <a:pt x="617879" y="32653"/>
                    <a:pt x="615953" y="31042"/>
                  </a:cubicBezTo>
                  <a:cubicBezTo>
                    <a:pt x="614026" y="29362"/>
                    <a:pt x="611699" y="28515"/>
                    <a:pt x="608964" y="28515"/>
                  </a:cubicBezTo>
                  <a:cubicBezTo>
                    <a:pt x="604872" y="28515"/>
                    <a:pt x="601543" y="30002"/>
                    <a:pt x="598969" y="32969"/>
                  </a:cubicBezTo>
                  <a:cubicBezTo>
                    <a:pt x="596403" y="35858"/>
                    <a:pt x="595117" y="40474"/>
                    <a:pt x="595117" y="46816"/>
                  </a:cubicBezTo>
                  <a:cubicBezTo>
                    <a:pt x="595117" y="53319"/>
                    <a:pt x="596365" y="58012"/>
                    <a:pt x="598854" y="60901"/>
                  </a:cubicBezTo>
                  <a:cubicBezTo>
                    <a:pt x="601343" y="63791"/>
                    <a:pt x="604548" y="65240"/>
                    <a:pt x="608486" y="65240"/>
                  </a:cubicBezTo>
                  <a:cubicBezTo>
                    <a:pt x="611699" y="65240"/>
                    <a:pt x="614342" y="64276"/>
                    <a:pt x="616430" y="62350"/>
                  </a:cubicBezTo>
                  <a:cubicBezTo>
                    <a:pt x="618596" y="60424"/>
                    <a:pt x="620006" y="57411"/>
                    <a:pt x="620645" y="53319"/>
                  </a:cubicBezTo>
                  <a:close/>
                  <a:moveTo>
                    <a:pt x="632566" y="46939"/>
                  </a:moveTo>
                  <a:cubicBezTo>
                    <a:pt x="632566" y="38031"/>
                    <a:pt x="635016" y="31443"/>
                    <a:pt x="639909" y="27189"/>
                  </a:cubicBezTo>
                  <a:cubicBezTo>
                    <a:pt x="644001" y="23660"/>
                    <a:pt x="649017" y="21896"/>
                    <a:pt x="654958" y="21896"/>
                  </a:cubicBezTo>
                  <a:cubicBezTo>
                    <a:pt x="661539" y="21896"/>
                    <a:pt x="666918" y="24061"/>
                    <a:pt x="671094" y="28399"/>
                  </a:cubicBezTo>
                  <a:cubicBezTo>
                    <a:pt x="675347" y="32653"/>
                    <a:pt x="677474" y="38594"/>
                    <a:pt x="677474" y="46214"/>
                  </a:cubicBezTo>
                  <a:cubicBezTo>
                    <a:pt x="677474" y="52394"/>
                    <a:pt x="676550" y="57249"/>
                    <a:pt x="674708" y="60786"/>
                  </a:cubicBezTo>
                  <a:cubicBezTo>
                    <a:pt x="672859" y="64315"/>
                    <a:pt x="670131" y="67081"/>
                    <a:pt x="666517" y="69093"/>
                  </a:cubicBezTo>
                  <a:cubicBezTo>
                    <a:pt x="662988" y="71019"/>
                    <a:pt x="659135" y="71982"/>
                    <a:pt x="654958" y="71982"/>
                  </a:cubicBezTo>
                  <a:cubicBezTo>
                    <a:pt x="648301" y="71982"/>
                    <a:pt x="642876" y="69855"/>
                    <a:pt x="638707" y="65602"/>
                  </a:cubicBezTo>
                  <a:cubicBezTo>
                    <a:pt x="634608" y="61264"/>
                    <a:pt x="632566" y="55045"/>
                    <a:pt x="632566" y="46939"/>
                  </a:cubicBezTo>
                  <a:close/>
                  <a:moveTo>
                    <a:pt x="640873" y="46939"/>
                  </a:moveTo>
                  <a:cubicBezTo>
                    <a:pt x="640873" y="53042"/>
                    <a:pt x="642198" y="57611"/>
                    <a:pt x="644849" y="60662"/>
                  </a:cubicBezTo>
                  <a:cubicBezTo>
                    <a:pt x="647576" y="63714"/>
                    <a:pt x="650944" y="65240"/>
                    <a:pt x="654958" y="65240"/>
                  </a:cubicBezTo>
                  <a:cubicBezTo>
                    <a:pt x="659050" y="65240"/>
                    <a:pt x="662425" y="63714"/>
                    <a:pt x="665076" y="60662"/>
                  </a:cubicBezTo>
                  <a:cubicBezTo>
                    <a:pt x="667719" y="57611"/>
                    <a:pt x="669044" y="52957"/>
                    <a:pt x="669044" y="46700"/>
                  </a:cubicBezTo>
                  <a:cubicBezTo>
                    <a:pt x="669044" y="40759"/>
                    <a:pt x="667680" y="36259"/>
                    <a:pt x="664953" y="33215"/>
                  </a:cubicBezTo>
                  <a:cubicBezTo>
                    <a:pt x="662302" y="30164"/>
                    <a:pt x="658973" y="28638"/>
                    <a:pt x="654958" y="28638"/>
                  </a:cubicBezTo>
                  <a:cubicBezTo>
                    <a:pt x="650944" y="28638"/>
                    <a:pt x="647576" y="30164"/>
                    <a:pt x="644849" y="33215"/>
                  </a:cubicBezTo>
                  <a:cubicBezTo>
                    <a:pt x="642198" y="36182"/>
                    <a:pt x="640873" y="40759"/>
                    <a:pt x="640873" y="46939"/>
                  </a:cubicBezTo>
                  <a:close/>
                  <a:moveTo>
                    <a:pt x="689272" y="70896"/>
                  </a:moveTo>
                  <a:lnTo>
                    <a:pt x="689272" y="4674"/>
                  </a:lnTo>
                  <a:lnTo>
                    <a:pt x="697463" y="4674"/>
                  </a:lnTo>
                  <a:lnTo>
                    <a:pt x="697463" y="70896"/>
                  </a:lnTo>
                  <a:lnTo>
                    <a:pt x="689272" y="70896"/>
                  </a:lnTo>
                  <a:close/>
                  <a:moveTo>
                    <a:pt x="767052" y="65001"/>
                  </a:moveTo>
                  <a:cubicBezTo>
                    <a:pt x="764001" y="67567"/>
                    <a:pt x="761072" y="69370"/>
                    <a:pt x="758260" y="70418"/>
                  </a:cubicBezTo>
                  <a:cubicBezTo>
                    <a:pt x="755532" y="71458"/>
                    <a:pt x="752565" y="71982"/>
                    <a:pt x="749352" y="71982"/>
                  </a:cubicBezTo>
                  <a:cubicBezTo>
                    <a:pt x="744059" y="71982"/>
                    <a:pt x="740005" y="70695"/>
                    <a:pt x="737193" y="68129"/>
                  </a:cubicBezTo>
                  <a:cubicBezTo>
                    <a:pt x="734380" y="65563"/>
                    <a:pt x="732978" y="62265"/>
                    <a:pt x="732978" y="58258"/>
                  </a:cubicBezTo>
                  <a:cubicBezTo>
                    <a:pt x="732978" y="55931"/>
                    <a:pt x="733502" y="53797"/>
                    <a:pt x="734542" y="51870"/>
                  </a:cubicBezTo>
                  <a:cubicBezTo>
                    <a:pt x="735590" y="49867"/>
                    <a:pt x="736992" y="48303"/>
                    <a:pt x="738757" y="47178"/>
                  </a:cubicBezTo>
                  <a:cubicBezTo>
                    <a:pt x="740522" y="45976"/>
                    <a:pt x="742487" y="45089"/>
                    <a:pt x="744659" y="44527"/>
                  </a:cubicBezTo>
                  <a:cubicBezTo>
                    <a:pt x="746185" y="44049"/>
                    <a:pt x="748589" y="43610"/>
                    <a:pt x="751880" y="43202"/>
                  </a:cubicBezTo>
                  <a:cubicBezTo>
                    <a:pt x="758383" y="42485"/>
                    <a:pt x="763199" y="41560"/>
                    <a:pt x="766328" y="40435"/>
                  </a:cubicBezTo>
                  <a:cubicBezTo>
                    <a:pt x="766328" y="39310"/>
                    <a:pt x="766328" y="38632"/>
                    <a:pt x="766328" y="38386"/>
                  </a:cubicBezTo>
                  <a:cubicBezTo>
                    <a:pt x="766328" y="35018"/>
                    <a:pt x="765565" y="32653"/>
                    <a:pt x="764039" y="31289"/>
                  </a:cubicBezTo>
                  <a:cubicBezTo>
                    <a:pt x="761959" y="29516"/>
                    <a:pt x="758861" y="28638"/>
                    <a:pt x="754769" y="28638"/>
                  </a:cubicBezTo>
                  <a:cubicBezTo>
                    <a:pt x="751001" y="28638"/>
                    <a:pt x="748189" y="29316"/>
                    <a:pt x="746339" y="30680"/>
                  </a:cubicBezTo>
                  <a:cubicBezTo>
                    <a:pt x="744498" y="31967"/>
                    <a:pt x="743134" y="34294"/>
                    <a:pt x="742248" y="37669"/>
                  </a:cubicBezTo>
                  <a:lnTo>
                    <a:pt x="734303" y="36582"/>
                  </a:lnTo>
                  <a:cubicBezTo>
                    <a:pt x="735027" y="33215"/>
                    <a:pt x="736230" y="30480"/>
                    <a:pt x="737917" y="28399"/>
                  </a:cubicBezTo>
                  <a:cubicBezTo>
                    <a:pt x="739597" y="26311"/>
                    <a:pt x="742009" y="24700"/>
                    <a:pt x="745137" y="23583"/>
                  </a:cubicBezTo>
                  <a:cubicBezTo>
                    <a:pt x="748266" y="22458"/>
                    <a:pt x="751880" y="21896"/>
                    <a:pt x="755971" y="21896"/>
                  </a:cubicBezTo>
                  <a:cubicBezTo>
                    <a:pt x="760071" y="21896"/>
                    <a:pt x="763400" y="22373"/>
                    <a:pt x="765966" y="23337"/>
                  </a:cubicBezTo>
                  <a:cubicBezTo>
                    <a:pt x="768539" y="24300"/>
                    <a:pt x="770419" y="25509"/>
                    <a:pt x="771629" y="26950"/>
                  </a:cubicBezTo>
                  <a:cubicBezTo>
                    <a:pt x="772831" y="28399"/>
                    <a:pt x="773671" y="30241"/>
                    <a:pt x="774157" y="32491"/>
                  </a:cubicBezTo>
                  <a:cubicBezTo>
                    <a:pt x="774396" y="33855"/>
                    <a:pt x="774519" y="36344"/>
                    <a:pt x="774519" y="39958"/>
                  </a:cubicBezTo>
                  <a:lnTo>
                    <a:pt x="774519" y="50792"/>
                  </a:lnTo>
                  <a:cubicBezTo>
                    <a:pt x="774519" y="58335"/>
                    <a:pt x="774681" y="63113"/>
                    <a:pt x="774997" y="65116"/>
                  </a:cubicBezTo>
                  <a:cubicBezTo>
                    <a:pt x="775397" y="67128"/>
                    <a:pt x="776122" y="69054"/>
                    <a:pt x="777162" y="70896"/>
                  </a:cubicBezTo>
                  <a:lnTo>
                    <a:pt x="768616" y="70896"/>
                  </a:lnTo>
                  <a:cubicBezTo>
                    <a:pt x="767815" y="69208"/>
                    <a:pt x="767291" y="67243"/>
                    <a:pt x="767052" y="65001"/>
                  </a:cubicBezTo>
                  <a:close/>
                  <a:moveTo>
                    <a:pt x="766328" y="46816"/>
                  </a:moveTo>
                  <a:cubicBezTo>
                    <a:pt x="763361" y="48018"/>
                    <a:pt x="758946" y="49065"/>
                    <a:pt x="753082" y="49944"/>
                  </a:cubicBezTo>
                  <a:cubicBezTo>
                    <a:pt x="749714" y="50429"/>
                    <a:pt x="747349" y="50992"/>
                    <a:pt x="745985" y="51632"/>
                  </a:cubicBezTo>
                  <a:cubicBezTo>
                    <a:pt x="744621" y="52194"/>
                    <a:pt x="743534" y="53042"/>
                    <a:pt x="742733" y="54159"/>
                  </a:cubicBezTo>
                  <a:cubicBezTo>
                    <a:pt x="742009" y="55284"/>
                    <a:pt x="741647" y="56571"/>
                    <a:pt x="741647" y="58012"/>
                  </a:cubicBezTo>
                  <a:cubicBezTo>
                    <a:pt x="741647" y="60185"/>
                    <a:pt x="742448" y="61988"/>
                    <a:pt x="744059" y="63429"/>
                  </a:cubicBezTo>
                  <a:cubicBezTo>
                    <a:pt x="745738" y="64877"/>
                    <a:pt x="748150" y="65602"/>
                    <a:pt x="751279" y="65602"/>
                  </a:cubicBezTo>
                  <a:cubicBezTo>
                    <a:pt x="754407" y="65602"/>
                    <a:pt x="757181" y="64916"/>
                    <a:pt x="759585" y="63552"/>
                  </a:cubicBezTo>
                  <a:cubicBezTo>
                    <a:pt x="762074" y="62188"/>
                    <a:pt x="763885" y="60300"/>
                    <a:pt x="765002" y="57896"/>
                  </a:cubicBezTo>
                  <a:cubicBezTo>
                    <a:pt x="765888" y="56047"/>
                    <a:pt x="766328" y="53358"/>
                    <a:pt x="766328" y="49828"/>
                  </a:cubicBezTo>
                  <a:lnTo>
                    <a:pt x="766328" y="46816"/>
                  </a:lnTo>
                  <a:close/>
                  <a:moveTo>
                    <a:pt x="789683" y="70896"/>
                  </a:moveTo>
                  <a:lnTo>
                    <a:pt x="789683" y="22974"/>
                  </a:lnTo>
                  <a:lnTo>
                    <a:pt x="796911" y="22974"/>
                  </a:lnTo>
                  <a:lnTo>
                    <a:pt x="796911" y="29717"/>
                  </a:lnTo>
                  <a:cubicBezTo>
                    <a:pt x="800441" y="24500"/>
                    <a:pt x="805542" y="21896"/>
                    <a:pt x="812199" y="21896"/>
                  </a:cubicBezTo>
                  <a:cubicBezTo>
                    <a:pt x="815089" y="21896"/>
                    <a:pt x="817740" y="22420"/>
                    <a:pt x="820152" y="23460"/>
                  </a:cubicBezTo>
                  <a:cubicBezTo>
                    <a:pt x="822640" y="24500"/>
                    <a:pt x="824482" y="25864"/>
                    <a:pt x="825684" y="27551"/>
                  </a:cubicBezTo>
                  <a:cubicBezTo>
                    <a:pt x="826894" y="29239"/>
                    <a:pt x="827734" y="31204"/>
                    <a:pt x="828212" y="33454"/>
                  </a:cubicBezTo>
                  <a:cubicBezTo>
                    <a:pt x="828458" y="34980"/>
                    <a:pt x="828574" y="37630"/>
                    <a:pt x="828574" y="41398"/>
                  </a:cubicBezTo>
                  <a:lnTo>
                    <a:pt x="828574" y="70896"/>
                  </a:lnTo>
                  <a:lnTo>
                    <a:pt x="820506" y="70896"/>
                  </a:lnTo>
                  <a:lnTo>
                    <a:pt x="820506" y="41761"/>
                  </a:lnTo>
                  <a:cubicBezTo>
                    <a:pt x="820506" y="38386"/>
                    <a:pt x="820190" y="35904"/>
                    <a:pt x="819543" y="34294"/>
                  </a:cubicBezTo>
                  <a:cubicBezTo>
                    <a:pt x="818903" y="32691"/>
                    <a:pt x="817778" y="31404"/>
                    <a:pt x="816175" y="30441"/>
                  </a:cubicBezTo>
                  <a:cubicBezTo>
                    <a:pt x="814573" y="29401"/>
                    <a:pt x="812685" y="28877"/>
                    <a:pt x="810519" y="28877"/>
                  </a:cubicBezTo>
                  <a:cubicBezTo>
                    <a:pt x="807067" y="28877"/>
                    <a:pt x="804054" y="30002"/>
                    <a:pt x="801488" y="32252"/>
                  </a:cubicBezTo>
                  <a:cubicBezTo>
                    <a:pt x="799000" y="34417"/>
                    <a:pt x="797751" y="38547"/>
                    <a:pt x="797751" y="44650"/>
                  </a:cubicBezTo>
                  <a:lnTo>
                    <a:pt x="797751" y="70896"/>
                  </a:lnTo>
                  <a:lnTo>
                    <a:pt x="789683" y="70896"/>
                  </a:lnTo>
                  <a:close/>
                  <a:moveTo>
                    <a:pt x="874931" y="65001"/>
                  </a:moveTo>
                  <a:cubicBezTo>
                    <a:pt x="871879" y="67567"/>
                    <a:pt x="868951" y="69370"/>
                    <a:pt x="866139" y="70418"/>
                  </a:cubicBezTo>
                  <a:cubicBezTo>
                    <a:pt x="863411" y="71458"/>
                    <a:pt x="860444" y="71982"/>
                    <a:pt x="857231" y="71982"/>
                  </a:cubicBezTo>
                  <a:cubicBezTo>
                    <a:pt x="851937" y="71982"/>
                    <a:pt x="847884" y="70695"/>
                    <a:pt x="845071" y="68129"/>
                  </a:cubicBezTo>
                  <a:cubicBezTo>
                    <a:pt x="842259" y="65563"/>
                    <a:pt x="840856" y="62265"/>
                    <a:pt x="840856" y="58258"/>
                  </a:cubicBezTo>
                  <a:cubicBezTo>
                    <a:pt x="840856" y="55931"/>
                    <a:pt x="841380" y="53797"/>
                    <a:pt x="842421" y="51870"/>
                  </a:cubicBezTo>
                  <a:cubicBezTo>
                    <a:pt x="843469" y="49867"/>
                    <a:pt x="844871" y="48303"/>
                    <a:pt x="846636" y="47178"/>
                  </a:cubicBezTo>
                  <a:cubicBezTo>
                    <a:pt x="848400" y="45976"/>
                    <a:pt x="850365" y="45089"/>
                    <a:pt x="852538" y="44527"/>
                  </a:cubicBezTo>
                  <a:cubicBezTo>
                    <a:pt x="854064" y="44049"/>
                    <a:pt x="856468" y="43610"/>
                    <a:pt x="859758" y="43202"/>
                  </a:cubicBezTo>
                  <a:cubicBezTo>
                    <a:pt x="866262" y="42485"/>
                    <a:pt x="871078" y="41560"/>
                    <a:pt x="874206" y="40435"/>
                  </a:cubicBezTo>
                  <a:cubicBezTo>
                    <a:pt x="874206" y="39310"/>
                    <a:pt x="874206" y="38632"/>
                    <a:pt x="874206" y="38386"/>
                  </a:cubicBezTo>
                  <a:cubicBezTo>
                    <a:pt x="874206" y="35018"/>
                    <a:pt x="873444" y="32653"/>
                    <a:pt x="871918" y="31289"/>
                  </a:cubicBezTo>
                  <a:cubicBezTo>
                    <a:pt x="869837" y="29516"/>
                    <a:pt x="866740" y="28638"/>
                    <a:pt x="862648" y="28638"/>
                  </a:cubicBezTo>
                  <a:cubicBezTo>
                    <a:pt x="858880" y="28638"/>
                    <a:pt x="856067" y="29316"/>
                    <a:pt x="854218" y="30680"/>
                  </a:cubicBezTo>
                  <a:cubicBezTo>
                    <a:pt x="852376" y="31967"/>
                    <a:pt x="851012" y="34294"/>
                    <a:pt x="850126" y="37669"/>
                  </a:cubicBezTo>
                  <a:lnTo>
                    <a:pt x="842182" y="36582"/>
                  </a:lnTo>
                  <a:cubicBezTo>
                    <a:pt x="842906" y="33215"/>
                    <a:pt x="844108" y="30480"/>
                    <a:pt x="845796" y="28399"/>
                  </a:cubicBezTo>
                  <a:cubicBezTo>
                    <a:pt x="847476" y="26311"/>
                    <a:pt x="849887" y="24700"/>
                    <a:pt x="853016" y="23583"/>
                  </a:cubicBezTo>
                  <a:cubicBezTo>
                    <a:pt x="856144" y="22458"/>
                    <a:pt x="859758" y="21896"/>
                    <a:pt x="863850" y="21896"/>
                  </a:cubicBezTo>
                  <a:cubicBezTo>
                    <a:pt x="867949" y="21896"/>
                    <a:pt x="871278" y="22373"/>
                    <a:pt x="873844" y="23337"/>
                  </a:cubicBezTo>
                  <a:cubicBezTo>
                    <a:pt x="876418" y="24300"/>
                    <a:pt x="878298" y="25509"/>
                    <a:pt x="879508" y="26950"/>
                  </a:cubicBezTo>
                  <a:cubicBezTo>
                    <a:pt x="880710" y="28399"/>
                    <a:pt x="881550" y="30241"/>
                    <a:pt x="882035" y="32491"/>
                  </a:cubicBezTo>
                  <a:cubicBezTo>
                    <a:pt x="882274" y="33855"/>
                    <a:pt x="882397" y="36344"/>
                    <a:pt x="882397" y="39958"/>
                  </a:cubicBezTo>
                  <a:lnTo>
                    <a:pt x="882397" y="50792"/>
                  </a:lnTo>
                  <a:cubicBezTo>
                    <a:pt x="882397" y="58335"/>
                    <a:pt x="882559" y="63113"/>
                    <a:pt x="882875" y="65116"/>
                  </a:cubicBezTo>
                  <a:cubicBezTo>
                    <a:pt x="883276" y="67128"/>
                    <a:pt x="884000" y="69054"/>
                    <a:pt x="885040" y="70896"/>
                  </a:cubicBezTo>
                  <a:lnTo>
                    <a:pt x="876495" y="70896"/>
                  </a:lnTo>
                  <a:cubicBezTo>
                    <a:pt x="875694" y="69208"/>
                    <a:pt x="875170" y="67243"/>
                    <a:pt x="874931" y="65001"/>
                  </a:cubicBezTo>
                  <a:close/>
                  <a:moveTo>
                    <a:pt x="874206" y="46816"/>
                  </a:moveTo>
                  <a:cubicBezTo>
                    <a:pt x="871240" y="48018"/>
                    <a:pt x="866824" y="49065"/>
                    <a:pt x="860960" y="49944"/>
                  </a:cubicBezTo>
                  <a:cubicBezTo>
                    <a:pt x="857593" y="50429"/>
                    <a:pt x="855228" y="50992"/>
                    <a:pt x="853864" y="51632"/>
                  </a:cubicBezTo>
                  <a:cubicBezTo>
                    <a:pt x="852500" y="52194"/>
                    <a:pt x="851413" y="53042"/>
                    <a:pt x="850612" y="54159"/>
                  </a:cubicBezTo>
                  <a:cubicBezTo>
                    <a:pt x="849887" y="55284"/>
                    <a:pt x="849525" y="56571"/>
                    <a:pt x="849525" y="58012"/>
                  </a:cubicBezTo>
                  <a:cubicBezTo>
                    <a:pt x="849525" y="60185"/>
                    <a:pt x="850327" y="61988"/>
                    <a:pt x="851937" y="63429"/>
                  </a:cubicBezTo>
                  <a:cubicBezTo>
                    <a:pt x="853617" y="64877"/>
                    <a:pt x="856029" y="65602"/>
                    <a:pt x="859157" y="65602"/>
                  </a:cubicBezTo>
                  <a:cubicBezTo>
                    <a:pt x="862286" y="65602"/>
                    <a:pt x="865060" y="64916"/>
                    <a:pt x="867464" y="63552"/>
                  </a:cubicBezTo>
                  <a:cubicBezTo>
                    <a:pt x="869953" y="62188"/>
                    <a:pt x="871764" y="60300"/>
                    <a:pt x="872881" y="57896"/>
                  </a:cubicBezTo>
                  <a:cubicBezTo>
                    <a:pt x="873767" y="56047"/>
                    <a:pt x="874206" y="53358"/>
                    <a:pt x="874206" y="49828"/>
                  </a:cubicBezTo>
                  <a:lnTo>
                    <a:pt x="874206" y="46816"/>
                  </a:lnTo>
                  <a:close/>
                  <a:moveTo>
                    <a:pt x="897323" y="70896"/>
                  </a:moveTo>
                  <a:lnTo>
                    <a:pt x="897323" y="4674"/>
                  </a:lnTo>
                  <a:lnTo>
                    <a:pt x="905514" y="4674"/>
                  </a:lnTo>
                  <a:lnTo>
                    <a:pt x="905514" y="70896"/>
                  </a:lnTo>
                  <a:lnTo>
                    <a:pt x="897323" y="70896"/>
                  </a:lnTo>
                  <a:close/>
                  <a:moveTo>
                    <a:pt x="920325" y="89320"/>
                  </a:moveTo>
                  <a:lnTo>
                    <a:pt x="919361" y="81730"/>
                  </a:lnTo>
                  <a:cubicBezTo>
                    <a:pt x="921126" y="82215"/>
                    <a:pt x="922690" y="82454"/>
                    <a:pt x="924054" y="82454"/>
                  </a:cubicBezTo>
                  <a:cubicBezTo>
                    <a:pt x="925819" y="82454"/>
                    <a:pt x="927221" y="82138"/>
                    <a:pt x="928269" y="81491"/>
                  </a:cubicBezTo>
                  <a:cubicBezTo>
                    <a:pt x="929394" y="80928"/>
                    <a:pt x="930311" y="80127"/>
                    <a:pt x="931035" y="79087"/>
                  </a:cubicBezTo>
                  <a:cubicBezTo>
                    <a:pt x="931521" y="78200"/>
                    <a:pt x="932361" y="76158"/>
                    <a:pt x="933563" y="72945"/>
                  </a:cubicBezTo>
                  <a:cubicBezTo>
                    <a:pt x="933647" y="72545"/>
                    <a:pt x="933886" y="71897"/>
                    <a:pt x="934287" y="71019"/>
                  </a:cubicBezTo>
                  <a:lnTo>
                    <a:pt x="915986" y="22974"/>
                  </a:lnTo>
                  <a:lnTo>
                    <a:pt x="924778" y="22974"/>
                  </a:lnTo>
                  <a:lnTo>
                    <a:pt x="934773" y="50668"/>
                  </a:lnTo>
                  <a:cubicBezTo>
                    <a:pt x="936052" y="54205"/>
                    <a:pt x="937215" y="57935"/>
                    <a:pt x="938263" y="61865"/>
                  </a:cubicBezTo>
                  <a:cubicBezTo>
                    <a:pt x="939226" y="58097"/>
                    <a:pt x="940351" y="54444"/>
                    <a:pt x="941631" y="50907"/>
                  </a:cubicBezTo>
                  <a:lnTo>
                    <a:pt x="951864" y="22974"/>
                  </a:lnTo>
                  <a:lnTo>
                    <a:pt x="959931" y="22974"/>
                  </a:lnTo>
                  <a:lnTo>
                    <a:pt x="941754" y="71743"/>
                  </a:lnTo>
                  <a:cubicBezTo>
                    <a:pt x="939743" y="76960"/>
                    <a:pt x="938225" y="80566"/>
                    <a:pt x="937177" y="82577"/>
                  </a:cubicBezTo>
                  <a:cubicBezTo>
                    <a:pt x="935736" y="85305"/>
                    <a:pt x="934048" y="87270"/>
                    <a:pt x="932122" y="88472"/>
                  </a:cubicBezTo>
                  <a:cubicBezTo>
                    <a:pt x="930273" y="89759"/>
                    <a:pt x="928069" y="90399"/>
                    <a:pt x="925495" y="90399"/>
                  </a:cubicBezTo>
                  <a:cubicBezTo>
                    <a:pt x="923977" y="90399"/>
                    <a:pt x="922251" y="90044"/>
                    <a:pt x="920325" y="89320"/>
                  </a:cubicBezTo>
                  <a:close/>
                  <a:moveTo>
                    <a:pt x="963669" y="56571"/>
                  </a:moveTo>
                  <a:lnTo>
                    <a:pt x="971613" y="55369"/>
                  </a:lnTo>
                  <a:cubicBezTo>
                    <a:pt x="972091" y="58574"/>
                    <a:pt x="973339" y="61025"/>
                    <a:pt x="975343" y="62712"/>
                  </a:cubicBezTo>
                  <a:cubicBezTo>
                    <a:pt x="977431" y="64392"/>
                    <a:pt x="980359" y="65240"/>
                    <a:pt x="984135" y="65240"/>
                  </a:cubicBezTo>
                  <a:cubicBezTo>
                    <a:pt x="987826" y="65240"/>
                    <a:pt x="990554" y="64515"/>
                    <a:pt x="992318" y="63074"/>
                  </a:cubicBezTo>
                  <a:cubicBezTo>
                    <a:pt x="994167" y="61549"/>
                    <a:pt x="995092" y="59738"/>
                    <a:pt x="995092" y="57650"/>
                  </a:cubicBezTo>
                  <a:cubicBezTo>
                    <a:pt x="995092" y="55808"/>
                    <a:pt x="994291" y="54359"/>
                    <a:pt x="992680" y="53319"/>
                  </a:cubicBezTo>
                  <a:cubicBezTo>
                    <a:pt x="991555" y="52595"/>
                    <a:pt x="988789" y="51670"/>
                    <a:pt x="984374" y="50553"/>
                  </a:cubicBezTo>
                  <a:cubicBezTo>
                    <a:pt x="978433" y="49027"/>
                    <a:pt x="974302" y="47740"/>
                    <a:pt x="971975" y="46700"/>
                  </a:cubicBezTo>
                  <a:cubicBezTo>
                    <a:pt x="969725" y="45575"/>
                    <a:pt x="967999" y="44049"/>
                    <a:pt x="966797" y="42123"/>
                  </a:cubicBezTo>
                  <a:cubicBezTo>
                    <a:pt x="965595" y="40196"/>
                    <a:pt x="964986" y="38031"/>
                    <a:pt x="964986" y="35619"/>
                  </a:cubicBezTo>
                  <a:cubicBezTo>
                    <a:pt x="964986" y="33531"/>
                    <a:pt x="965472" y="31566"/>
                    <a:pt x="966435" y="29717"/>
                  </a:cubicBezTo>
                  <a:cubicBezTo>
                    <a:pt x="967398" y="27875"/>
                    <a:pt x="968723" y="26349"/>
                    <a:pt x="970411" y="25147"/>
                  </a:cubicBezTo>
                  <a:cubicBezTo>
                    <a:pt x="971690" y="24261"/>
                    <a:pt x="973416" y="23498"/>
                    <a:pt x="975582" y="22859"/>
                  </a:cubicBezTo>
                  <a:cubicBezTo>
                    <a:pt x="977754" y="22219"/>
                    <a:pt x="980120" y="21896"/>
                    <a:pt x="982686" y="21896"/>
                  </a:cubicBezTo>
                  <a:cubicBezTo>
                    <a:pt x="986385" y="21896"/>
                    <a:pt x="989629" y="22458"/>
                    <a:pt x="992441" y="23583"/>
                  </a:cubicBezTo>
                  <a:cubicBezTo>
                    <a:pt x="995331" y="24623"/>
                    <a:pt x="997458" y="26072"/>
                    <a:pt x="998822" y="27914"/>
                  </a:cubicBezTo>
                  <a:cubicBezTo>
                    <a:pt x="1000186" y="29763"/>
                    <a:pt x="1001110" y="32206"/>
                    <a:pt x="1001588" y="35257"/>
                  </a:cubicBezTo>
                  <a:lnTo>
                    <a:pt x="993644" y="36344"/>
                  </a:lnTo>
                  <a:cubicBezTo>
                    <a:pt x="993327" y="33932"/>
                    <a:pt x="992280" y="32052"/>
                    <a:pt x="990515" y="30680"/>
                  </a:cubicBezTo>
                  <a:cubicBezTo>
                    <a:pt x="988827" y="29239"/>
                    <a:pt x="986385" y="28515"/>
                    <a:pt x="983172" y="28515"/>
                  </a:cubicBezTo>
                  <a:cubicBezTo>
                    <a:pt x="979480" y="28515"/>
                    <a:pt x="976830" y="29162"/>
                    <a:pt x="975227" y="30441"/>
                  </a:cubicBezTo>
                  <a:cubicBezTo>
                    <a:pt x="973617" y="31643"/>
                    <a:pt x="972815" y="33092"/>
                    <a:pt x="972815" y="34779"/>
                  </a:cubicBezTo>
                  <a:cubicBezTo>
                    <a:pt x="972815" y="35820"/>
                    <a:pt x="973139" y="36744"/>
                    <a:pt x="973778" y="37546"/>
                  </a:cubicBezTo>
                  <a:cubicBezTo>
                    <a:pt x="974503" y="38432"/>
                    <a:pt x="975543" y="39148"/>
                    <a:pt x="976907" y="39711"/>
                  </a:cubicBezTo>
                  <a:cubicBezTo>
                    <a:pt x="977716" y="40035"/>
                    <a:pt x="980120" y="40720"/>
                    <a:pt x="984135" y="41761"/>
                  </a:cubicBezTo>
                  <a:cubicBezTo>
                    <a:pt x="989914" y="43363"/>
                    <a:pt x="993929" y="44650"/>
                    <a:pt x="996171" y="45613"/>
                  </a:cubicBezTo>
                  <a:cubicBezTo>
                    <a:pt x="998421" y="46577"/>
                    <a:pt x="1000186" y="47979"/>
                    <a:pt x="1001472" y="49828"/>
                  </a:cubicBezTo>
                  <a:cubicBezTo>
                    <a:pt x="1002759" y="51670"/>
                    <a:pt x="1003399" y="54005"/>
                    <a:pt x="1003399" y="56810"/>
                  </a:cubicBezTo>
                  <a:cubicBezTo>
                    <a:pt x="1003399" y="59537"/>
                    <a:pt x="1002597" y="62111"/>
                    <a:pt x="1000987" y="64515"/>
                  </a:cubicBezTo>
                  <a:cubicBezTo>
                    <a:pt x="999461" y="66842"/>
                    <a:pt x="997219" y="68692"/>
                    <a:pt x="994245" y="70056"/>
                  </a:cubicBezTo>
                  <a:cubicBezTo>
                    <a:pt x="991278" y="71342"/>
                    <a:pt x="987903" y="71982"/>
                    <a:pt x="984135" y="71982"/>
                  </a:cubicBezTo>
                  <a:cubicBezTo>
                    <a:pt x="977870" y="71982"/>
                    <a:pt x="973100" y="70695"/>
                    <a:pt x="969802" y="68129"/>
                  </a:cubicBezTo>
                  <a:cubicBezTo>
                    <a:pt x="966597" y="65478"/>
                    <a:pt x="964547" y="61626"/>
                    <a:pt x="963669" y="56571"/>
                  </a:cubicBezTo>
                  <a:close/>
                  <a:moveTo>
                    <a:pt x="1013146" y="14067"/>
                  </a:moveTo>
                  <a:lnTo>
                    <a:pt x="1013146" y="4674"/>
                  </a:lnTo>
                  <a:lnTo>
                    <a:pt x="1021337" y="4674"/>
                  </a:lnTo>
                  <a:lnTo>
                    <a:pt x="1021337" y="14067"/>
                  </a:lnTo>
                  <a:lnTo>
                    <a:pt x="1013146" y="14067"/>
                  </a:lnTo>
                  <a:close/>
                  <a:moveTo>
                    <a:pt x="1013146" y="70896"/>
                  </a:moveTo>
                  <a:lnTo>
                    <a:pt x="1013146" y="22974"/>
                  </a:lnTo>
                  <a:lnTo>
                    <a:pt x="1021337" y="22974"/>
                  </a:lnTo>
                  <a:lnTo>
                    <a:pt x="1021337" y="70896"/>
                  </a:lnTo>
                  <a:lnTo>
                    <a:pt x="1013146" y="70896"/>
                  </a:lnTo>
                  <a:close/>
                  <a:moveTo>
                    <a:pt x="1033019" y="56571"/>
                  </a:moveTo>
                  <a:lnTo>
                    <a:pt x="1040964" y="55369"/>
                  </a:lnTo>
                  <a:cubicBezTo>
                    <a:pt x="1041441" y="58574"/>
                    <a:pt x="1042690" y="61025"/>
                    <a:pt x="1044693" y="62712"/>
                  </a:cubicBezTo>
                  <a:cubicBezTo>
                    <a:pt x="1046781" y="64392"/>
                    <a:pt x="1049710" y="65240"/>
                    <a:pt x="1053485" y="65240"/>
                  </a:cubicBezTo>
                  <a:cubicBezTo>
                    <a:pt x="1057176" y="65240"/>
                    <a:pt x="1059904" y="64515"/>
                    <a:pt x="1061669" y="63074"/>
                  </a:cubicBezTo>
                  <a:cubicBezTo>
                    <a:pt x="1063518" y="61549"/>
                    <a:pt x="1064443" y="59738"/>
                    <a:pt x="1064443" y="57650"/>
                  </a:cubicBezTo>
                  <a:cubicBezTo>
                    <a:pt x="1064443" y="55808"/>
                    <a:pt x="1063641" y="54359"/>
                    <a:pt x="1062031" y="53319"/>
                  </a:cubicBezTo>
                  <a:cubicBezTo>
                    <a:pt x="1060906" y="52595"/>
                    <a:pt x="1058140" y="51670"/>
                    <a:pt x="1053724" y="50553"/>
                  </a:cubicBezTo>
                  <a:cubicBezTo>
                    <a:pt x="1047783" y="49027"/>
                    <a:pt x="1043653" y="47740"/>
                    <a:pt x="1041326" y="46700"/>
                  </a:cubicBezTo>
                  <a:cubicBezTo>
                    <a:pt x="1039076" y="45575"/>
                    <a:pt x="1037350" y="44049"/>
                    <a:pt x="1036148" y="42123"/>
                  </a:cubicBezTo>
                  <a:cubicBezTo>
                    <a:pt x="1034946" y="40196"/>
                    <a:pt x="1034337" y="38031"/>
                    <a:pt x="1034337" y="35619"/>
                  </a:cubicBezTo>
                  <a:cubicBezTo>
                    <a:pt x="1034337" y="33531"/>
                    <a:pt x="1034822" y="31566"/>
                    <a:pt x="1035785" y="29717"/>
                  </a:cubicBezTo>
                  <a:cubicBezTo>
                    <a:pt x="1036749" y="27875"/>
                    <a:pt x="1038074" y="26349"/>
                    <a:pt x="1039762" y="25147"/>
                  </a:cubicBezTo>
                  <a:cubicBezTo>
                    <a:pt x="1041041" y="24261"/>
                    <a:pt x="1042767" y="23498"/>
                    <a:pt x="1044932" y="22859"/>
                  </a:cubicBezTo>
                  <a:cubicBezTo>
                    <a:pt x="1047105" y="22219"/>
                    <a:pt x="1049471" y="21896"/>
                    <a:pt x="1052037" y="21896"/>
                  </a:cubicBezTo>
                  <a:cubicBezTo>
                    <a:pt x="1055735" y="21896"/>
                    <a:pt x="1058980" y="22458"/>
                    <a:pt x="1061792" y="23583"/>
                  </a:cubicBezTo>
                  <a:cubicBezTo>
                    <a:pt x="1064682" y="24623"/>
                    <a:pt x="1066808" y="26072"/>
                    <a:pt x="1068172" y="27914"/>
                  </a:cubicBezTo>
                  <a:cubicBezTo>
                    <a:pt x="1069536" y="29763"/>
                    <a:pt x="1070461" y="32206"/>
                    <a:pt x="1070939" y="35257"/>
                  </a:cubicBezTo>
                  <a:lnTo>
                    <a:pt x="1062994" y="36344"/>
                  </a:lnTo>
                  <a:cubicBezTo>
                    <a:pt x="1062678" y="33932"/>
                    <a:pt x="1061630" y="32052"/>
                    <a:pt x="1059866" y="30680"/>
                  </a:cubicBezTo>
                  <a:cubicBezTo>
                    <a:pt x="1058178" y="29239"/>
                    <a:pt x="1055735" y="28515"/>
                    <a:pt x="1052522" y="28515"/>
                  </a:cubicBezTo>
                  <a:cubicBezTo>
                    <a:pt x="1048831" y="28515"/>
                    <a:pt x="1046180" y="29162"/>
                    <a:pt x="1044578" y="30441"/>
                  </a:cubicBezTo>
                  <a:cubicBezTo>
                    <a:pt x="1042967" y="31643"/>
                    <a:pt x="1042166" y="33092"/>
                    <a:pt x="1042166" y="34779"/>
                  </a:cubicBezTo>
                  <a:cubicBezTo>
                    <a:pt x="1042166" y="35820"/>
                    <a:pt x="1042489" y="36744"/>
                    <a:pt x="1043129" y="37546"/>
                  </a:cubicBezTo>
                  <a:cubicBezTo>
                    <a:pt x="1043853" y="38432"/>
                    <a:pt x="1044894" y="39148"/>
                    <a:pt x="1046257" y="39711"/>
                  </a:cubicBezTo>
                  <a:cubicBezTo>
                    <a:pt x="1047066" y="40035"/>
                    <a:pt x="1049471" y="40720"/>
                    <a:pt x="1053485" y="41761"/>
                  </a:cubicBezTo>
                  <a:cubicBezTo>
                    <a:pt x="1059265" y="43363"/>
                    <a:pt x="1063279" y="44650"/>
                    <a:pt x="1065522" y="45613"/>
                  </a:cubicBezTo>
                  <a:cubicBezTo>
                    <a:pt x="1067772" y="46577"/>
                    <a:pt x="1069536" y="47979"/>
                    <a:pt x="1070823" y="49828"/>
                  </a:cubicBezTo>
                  <a:cubicBezTo>
                    <a:pt x="1072110" y="51670"/>
                    <a:pt x="1072749" y="54005"/>
                    <a:pt x="1072749" y="56810"/>
                  </a:cubicBezTo>
                  <a:cubicBezTo>
                    <a:pt x="1072749" y="59537"/>
                    <a:pt x="1071948" y="62111"/>
                    <a:pt x="1070338" y="64515"/>
                  </a:cubicBezTo>
                  <a:cubicBezTo>
                    <a:pt x="1068812" y="66842"/>
                    <a:pt x="1066569" y="68692"/>
                    <a:pt x="1063595" y="70056"/>
                  </a:cubicBezTo>
                  <a:cubicBezTo>
                    <a:pt x="1060628" y="71342"/>
                    <a:pt x="1057253" y="71982"/>
                    <a:pt x="1053485" y="71982"/>
                  </a:cubicBezTo>
                  <a:cubicBezTo>
                    <a:pt x="1047221" y="71982"/>
                    <a:pt x="1042451" y="70695"/>
                    <a:pt x="1039153" y="68129"/>
                  </a:cubicBezTo>
                  <a:cubicBezTo>
                    <a:pt x="1035947" y="65478"/>
                    <a:pt x="1033898" y="61626"/>
                    <a:pt x="1033019" y="56571"/>
                  </a:cubicBezTo>
                  <a:close/>
                </a:path>
              </a:pathLst>
            </a:custGeom>
            <a:solidFill>
              <a:srgbClr val="757575"/>
            </a:solidFill>
            <a:ln w="7703" cap="sq">
              <a:noFill/>
              <a:prstDash val="solid"/>
              <a:miter/>
            </a:ln>
          </p:spPr>
          <p:txBody>
            <a:bodyPr rtlCol="0" anchor="ctr"/>
            <a:lstStyle/>
            <a:p>
              <a:endParaRPr lang="en-US">
                <a:noFill/>
              </a:endParaRPr>
            </a:p>
          </p:txBody>
        </p:sp>
        <p:sp>
          <p:nvSpPr>
            <p:cNvPr id="1234" name="Freeform: Shape 1233">
              <a:extLst>
                <a:ext uri="{FF2B5EF4-FFF2-40B4-BE49-F238E27FC236}">
                  <a16:creationId xmlns:a16="http://schemas.microsoft.com/office/drawing/2014/main" id="{61F80603-62EA-4260-802E-0A35791C08A2}"/>
                </a:ext>
              </a:extLst>
            </p:cNvPr>
            <p:cNvSpPr/>
            <p:nvPr/>
          </p:nvSpPr>
          <p:spPr>
            <a:xfrm>
              <a:off x="3449085" y="1938830"/>
              <a:ext cx="824501" cy="92467"/>
            </a:xfrm>
            <a:custGeom>
              <a:avLst/>
              <a:gdLst>
                <a:gd name="connsiteX0" fmla="*/ 4674 w 824501"/>
                <a:gd name="connsiteY0" fmla="*/ 71974 h 92467"/>
                <a:gd name="connsiteX1" fmla="*/ 4674 w 824501"/>
                <a:gd name="connsiteY1" fmla="*/ 5752 h 92467"/>
                <a:gd name="connsiteX2" fmla="*/ 29593 w 824501"/>
                <a:gd name="connsiteY2" fmla="*/ 5752 h 92467"/>
                <a:gd name="connsiteX3" fmla="*/ 41753 w 824501"/>
                <a:gd name="connsiteY3" fmla="*/ 7802 h 92467"/>
                <a:gd name="connsiteX4" fmla="*/ 48857 w 824501"/>
                <a:gd name="connsiteY4" fmla="*/ 14059 h 92467"/>
                <a:gd name="connsiteX5" fmla="*/ 51508 w 824501"/>
                <a:gd name="connsiteY5" fmla="*/ 22728 h 92467"/>
                <a:gd name="connsiteX6" fmla="*/ 49220 w 824501"/>
                <a:gd name="connsiteY6" fmla="*/ 30680 h 92467"/>
                <a:gd name="connsiteX7" fmla="*/ 42238 w 824501"/>
                <a:gd name="connsiteY7" fmla="*/ 36698 h 92467"/>
                <a:gd name="connsiteX8" fmla="*/ 51385 w 824501"/>
                <a:gd name="connsiteY8" fmla="*/ 42839 h 92467"/>
                <a:gd name="connsiteX9" fmla="*/ 54637 w 824501"/>
                <a:gd name="connsiteY9" fmla="*/ 52834 h 92467"/>
                <a:gd name="connsiteX10" fmla="*/ 52710 w 824501"/>
                <a:gd name="connsiteY10" fmla="*/ 61502 h 92467"/>
                <a:gd name="connsiteX11" fmla="*/ 47894 w 824501"/>
                <a:gd name="connsiteY11" fmla="*/ 67636 h 92467"/>
                <a:gd name="connsiteX12" fmla="*/ 40551 w 824501"/>
                <a:gd name="connsiteY12" fmla="*/ 70888 h 92467"/>
                <a:gd name="connsiteX13" fmla="*/ 29956 w 824501"/>
                <a:gd name="connsiteY13" fmla="*/ 71974 h 92467"/>
                <a:gd name="connsiteX14" fmla="*/ 4674 w 824501"/>
                <a:gd name="connsiteY14" fmla="*/ 71974 h 92467"/>
                <a:gd name="connsiteX15" fmla="*/ 13458 w 824501"/>
                <a:gd name="connsiteY15" fmla="*/ 33570 h 92467"/>
                <a:gd name="connsiteX16" fmla="*/ 27790 w 824501"/>
                <a:gd name="connsiteY16" fmla="*/ 33570 h 92467"/>
                <a:gd name="connsiteX17" fmla="*/ 36097 w 824501"/>
                <a:gd name="connsiteY17" fmla="*/ 32845 h 92467"/>
                <a:gd name="connsiteX18" fmla="*/ 41152 w 824501"/>
                <a:gd name="connsiteY18" fmla="*/ 29594 h 92467"/>
                <a:gd name="connsiteX19" fmla="*/ 42839 w 824501"/>
                <a:gd name="connsiteY19" fmla="*/ 23691 h 92467"/>
                <a:gd name="connsiteX20" fmla="*/ 41275 w 824501"/>
                <a:gd name="connsiteY20" fmla="*/ 17912 h 92467"/>
                <a:gd name="connsiteX21" fmla="*/ 36698 w 824501"/>
                <a:gd name="connsiteY21" fmla="*/ 14544 h 92467"/>
                <a:gd name="connsiteX22" fmla="*/ 26704 w 824501"/>
                <a:gd name="connsiteY22" fmla="*/ 13581 h 92467"/>
                <a:gd name="connsiteX23" fmla="*/ 13458 w 824501"/>
                <a:gd name="connsiteY23" fmla="*/ 13581 h 92467"/>
                <a:gd name="connsiteX24" fmla="*/ 13458 w 824501"/>
                <a:gd name="connsiteY24" fmla="*/ 33570 h 92467"/>
                <a:gd name="connsiteX25" fmla="*/ 13458 w 824501"/>
                <a:gd name="connsiteY25" fmla="*/ 64146 h 92467"/>
                <a:gd name="connsiteX26" fmla="*/ 29956 w 824501"/>
                <a:gd name="connsiteY26" fmla="*/ 64146 h 92467"/>
                <a:gd name="connsiteX27" fmla="*/ 35850 w 824501"/>
                <a:gd name="connsiteY27" fmla="*/ 63783 h 92467"/>
                <a:gd name="connsiteX28" fmla="*/ 40913 w 824501"/>
                <a:gd name="connsiteY28" fmla="*/ 62104 h 92467"/>
                <a:gd name="connsiteX29" fmla="*/ 44280 w 824501"/>
                <a:gd name="connsiteY29" fmla="*/ 58366 h 92467"/>
                <a:gd name="connsiteX30" fmla="*/ 45606 w 824501"/>
                <a:gd name="connsiteY30" fmla="*/ 52834 h 92467"/>
                <a:gd name="connsiteX31" fmla="*/ 43679 w 824501"/>
                <a:gd name="connsiteY31" fmla="*/ 46330 h 92467"/>
                <a:gd name="connsiteX32" fmla="*/ 38501 w 824501"/>
                <a:gd name="connsiteY32" fmla="*/ 42477 h 92467"/>
                <a:gd name="connsiteX33" fmla="*/ 28754 w 824501"/>
                <a:gd name="connsiteY33" fmla="*/ 41391 h 92467"/>
                <a:gd name="connsiteX34" fmla="*/ 13458 w 824501"/>
                <a:gd name="connsiteY34" fmla="*/ 41391 h 92467"/>
                <a:gd name="connsiteX35" fmla="*/ 13458 w 824501"/>
                <a:gd name="connsiteY35" fmla="*/ 64146 h 92467"/>
                <a:gd name="connsiteX36" fmla="*/ 65710 w 824501"/>
                <a:gd name="connsiteY36" fmla="*/ 15146 h 92467"/>
                <a:gd name="connsiteX37" fmla="*/ 65710 w 824501"/>
                <a:gd name="connsiteY37" fmla="*/ 5752 h 92467"/>
                <a:gd name="connsiteX38" fmla="*/ 73901 w 824501"/>
                <a:gd name="connsiteY38" fmla="*/ 5752 h 92467"/>
                <a:gd name="connsiteX39" fmla="*/ 73901 w 824501"/>
                <a:gd name="connsiteY39" fmla="*/ 15146 h 92467"/>
                <a:gd name="connsiteX40" fmla="*/ 65710 w 824501"/>
                <a:gd name="connsiteY40" fmla="*/ 15146 h 92467"/>
                <a:gd name="connsiteX41" fmla="*/ 65710 w 824501"/>
                <a:gd name="connsiteY41" fmla="*/ 71974 h 92467"/>
                <a:gd name="connsiteX42" fmla="*/ 65710 w 824501"/>
                <a:gd name="connsiteY42" fmla="*/ 24053 h 92467"/>
                <a:gd name="connsiteX43" fmla="*/ 73901 w 824501"/>
                <a:gd name="connsiteY43" fmla="*/ 24053 h 92467"/>
                <a:gd name="connsiteX44" fmla="*/ 73901 w 824501"/>
                <a:gd name="connsiteY44" fmla="*/ 71974 h 92467"/>
                <a:gd name="connsiteX45" fmla="*/ 65710 w 824501"/>
                <a:gd name="connsiteY45" fmla="*/ 71974 h 92467"/>
                <a:gd name="connsiteX46" fmla="*/ 88827 w 824501"/>
                <a:gd name="connsiteY46" fmla="*/ 71974 h 92467"/>
                <a:gd name="connsiteX47" fmla="*/ 88827 w 824501"/>
                <a:gd name="connsiteY47" fmla="*/ 24053 h 92467"/>
                <a:gd name="connsiteX48" fmla="*/ 96054 w 824501"/>
                <a:gd name="connsiteY48" fmla="*/ 24053 h 92467"/>
                <a:gd name="connsiteX49" fmla="*/ 96054 w 824501"/>
                <a:gd name="connsiteY49" fmla="*/ 30796 h 92467"/>
                <a:gd name="connsiteX50" fmla="*/ 111342 w 824501"/>
                <a:gd name="connsiteY50" fmla="*/ 22974 h 92467"/>
                <a:gd name="connsiteX51" fmla="*/ 119295 w 824501"/>
                <a:gd name="connsiteY51" fmla="*/ 24539 h 92467"/>
                <a:gd name="connsiteX52" fmla="*/ 124827 w 824501"/>
                <a:gd name="connsiteY52" fmla="*/ 28630 h 92467"/>
                <a:gd name="connsiteX53" fmla="*/ 127355 w 824501"/>
                <a:gd name="connsiteY53" fmla="*/ 34533 h 92467"/>
                <a:gd name="connsiteX54" fmla="*/ 127717 w 824501"/>
                <a:gd name="connsiteY54" fmla="*/ 42477 h 92467"/>
                <a:gd name="connsiteX55" fmla="*/ 127717 w 824501"/>
                <a:gd name="connsiteY55" fmla="*/ 71974 h 92467"/>
                <a:gd name="connsiteX56" fmla="*/ 119649 w 824501"/>
                <a:gd name="connsiteY56" fmla="*/ 71974 h 92467"/>
                <a:gd name="connsiteX57" fmla="*/ 119649 w 824501"/>
                <a:gd name="connsiteY57" fmla="*/ 42839 h 92467"/>
                <a:gd name="connsiteX58" fmla="*/ 118686 w 824501"/>
                <a:gd name="connsiteY58" fmla="*/ 35373 h 92467"/>
                <a:gd name="connsiteX59" fmla="*/ 115318 w 824501"/>
                <a:gd name="connsiteY59" fmla="*/ 31520 h 92467"/>
                <a:gd name="connsiteX60" fmla="*/ 109663 w 824501"/>
                <a:gd name="connsiteY60" fmla="*/ 29956 h 92467"/>
                <a:gd name="connsiteX61" fmla="*/ 100631 w 824501"/>
                <a:gd name="connsiteY61" fmla="*/ 33323 h 92467"/>
                <a:gd name="connsiteX62" fmla="*/ 96894 w 824501"/>
                <a:gd name="connsiteY62" fmla="*/ 45729 h 92467"/>
                <a:gd name="connsiteX63" fmla="*/ 96894 w 824501"/>
                <a:gd name="connsiteY63" fmla="*/ 71974 h 92467"/>
                <a:gd name="connsiteX64" fmla="*/ 88827 w 824501"/>
                <a:gd name="connsiteY64" fmla="*/ 71974 h 92467"/>
                <a:gd name="connsiteX65" fmla="*/ 174074 w 824501"/>
                <a:gd name="connsiteY65" fmla="*/ 66072 h 92467"/>
                <a:gd name="connsiteX66" fmla="*/ 165282 w 824501"/>
                <a:gd name="connsiteY66" fmla="*/ 71489 h 92467"/>
                <a:gd name="connsiteX67" fmla="*/ 156374 w 824501"/>
                <a:gd name="connsiteY67" fmla="*/ 73061 h 92467"/>
                <a:gd name="connsiteX68" fmla="*/ 144215 w 824501"/>
                <a:gd name="connsiteY68" fmla="*/ 69208 h 92467"/>
                <a:gd name="connsiteX69" fmla="*/ 140000 w 824501"/>
                <a:gd name="connsiteY69" fmla="*/ 59330 h 92467"/>
                <a:gd name="connsiteX70" fmla="*/ 141564 w 824501"/>
                <a:gd name="connsiteY70" fmla="*/ 52949 h 92467"/>
                <a:gd name="connsiteX71" fmla="*/ 145779 w 824501"/>
                <a:gd name="connsiteY71" fmla="*/ 48257 h 92467"/>
                <a:gd name="connsiteX72" fmla="*/ 151681 w 824501"/>
                <a:gd name="connsiteY72" fmla="*/ 45606 h 92467"/>
                <a:gd name="connsiteX73" fmla="*/ 158901 w 824501"/>
                <a:gd name="connsiteY73" fmla="*/ 44281 h 92467"/>
                <a:gd name="connsiteX74" fmla="*/ 173350 w 824501"/>
                <a:gd name="connsiteY74" fmla="*/ 41514 h 92467"/>
                <a:gd name="connsiteX75" fmla="*/ 173350 w 824501"/>
                <a:gd name="connsiteY75" fmla="*/ 39465 h 92467"/>
                <a:gd name="connsiteX76" fmla="*/ 171061 w 824501"/>
                <a:gd name="connsiteY76" fmla="*/ 32360 h 92467"/>
                <a:gd name="connsiteX77" fmla="*/ 161791 w 824501"/>
                <a:gd name="connsiteY77" fmla="*/ 29717 h 92467"/>
                <a:gd name="connsiteX78" fmla="*/ 153361 w 824501"/>
                <a:gd name="connsiteY78" fmla="*/ 31759 h 92467"/>
                <a:gd name="connsiteX79" fmla="*/ 149269 w 824501"/>
                <a:gd name="connsiteY79" fmla="*/ 38740 h 92467"/>
                <a:gd name="connsiteX80" fmla="*/ 141325 w 824501"/>
                <a:gd name="connsiteY80" fmla="*/ 37661 h 92467"/>
                <a:gd name="connsiteX81" fmla="*/ 144939 w 824501"/>
                <a:gd name="connsiteY81" fmla="*/ 29470 h 92467"/>
                <a:gd name="connsiteX82" fmla="*/ 152159 w 824501"/>
                <a:gd name="connsiteY82" fmla="*/ 24654 h 92467"/>
                <a:gd name="connsiteX83" fmla="*/ 162993 w 824501"/>
                <a:gd name="connsiteY83" fmla="*/ 22974 h 92467"/>
                <a:gd name="connsiteX84" fmla="*/ 172987 w 824501"/>
                <a:gd name="connsiteY84" fmla="*/ 24415 h 92467"/>
                <a:gd name="connsiteX85" fmla="*/ 178651 w 824501"/>
                <a:gd name="connsiteY85" fmla="*/ 28029 h 92467"/>
                <a:gd name="connsiteX86" fmla="*/ 181178 w 824501"/>
                <a:gd name="connsiteY86" fmla="*/ 33570 h 92467"/>
                <a:gd name="connsiteX87" fmla="*/ 181540 w 824501"/>
                <a:gd name="connsiteY87" fmla="*/ 41029 h 92467"/>
                <a:gd name="connsiteX88" fmla="*/ 181540 w 824501"/>
                <a:gd name="connsiteY88" fmla="*/ 51870 h 92467"/>
                <a:gd name="connsiteX89" fmla="*/ 182018 w 824501"/>
                <a:gd name="connsiteY89" fmla="*/ 66195 h 92467"/>
                <a:gd name="connsiteX90" fmla="*/ 184184 w 824501"/>
                <a:gd name="connsiteY90" fmla="*/ 71974 h 92467"/>
                <a:gd name="connsiteX91" fmla="*/ 175638 w 824501"/>
                <a:gd name="connsiteY91" fmla="*/ 71974 h 92467"/>
                <a:gd name="connsiteX92" fmla="*/ 174074 w 824501"/>
                <a:gd name="connsiteY92" fmla="*/ 66072 h 92467"/>
                <a:gd name="connsiteX93" fmla="*/ 173350 w 824501"/>
                <a:gd name="connsiteY93" fmla="*/ 47894 h 92467"/>
                <a:gd name="connsiteX94" fmla="*/ 160103 w 824501"/>
                <a:gd name="connsiteY94" fmla="*/ 51023 h 92467"/>
                <a:gd name="connsiteX95" fmla="*/ 153007 w 824501"/>
                <a:gd name="connsiteY95" fmla="*/ 52710 h 92467"/>
                <a:gd name="connsiteX96" fmla="*/ 149755 w 824501"/>
                <a:gd name="connsiteY96" fmla="*/ 55238 h 92467"/>
                <a:gd name="connsiteX97" fmla="*/ 148668 w 824501"/>
                <a:gd name="connsiteY97" fmla="*/ 59091 h 92467"/>
                <a:gd name="connsiteX98" fmla="*/ 151080 w 824501"/>
                <a:gd name="connsiteY98" fmla="*/ 64508 h 92467"/>
                <a:gd name="connsiteX99" fmla="*/ 158300 w 824501"/>
                <a:gd name="connsiteY99" fmla="*/ 66673 h 92467"/>
                <a:gd name="connsiteX100" fmla="*/ 166607 w 824501"/>
                <a:gd name="connsiteY100" fmla="*/ 64631 h 92467"/>
                <a:gd name="connsiteX101" fmla="*/ 172024 w 824501"/>
                <a:gd name="connsiteY101" fmla="*/ 58967 h 92467"/>
                <a:gd name="connsiteX102" fmla="*/ 173350 w 824501"/>
                <a:gd name="connsiteY102" fmla="*/ 50907 h 92467"/>
                <a:gd name="connsiteX103" fmla="*/ 173350 w 824501"/>
                <a:gd name="connsiteY103" fmla="*/ 47894 h 92467"/>
                <a:gd name="connsiteX104" fmla="*/ 196590 w 824501"/>
                <a:gd name="connsiteY104" fmla="*/ 71974 h 92467"/>
                <a:gd name="connsiteX105" fmla="*/ 196590 w 824501"/>
                <a:gd name="connsiteY105" fmla="*/ 24053 h 92467"/>
                <a:gd name="connsiteX106" fmla="*/ 203933 w 824501"/>
                <a:gd name="connsiteY106" fmla="*/ 24053 h 92467"/>
                <a:gd name="connsiteX107" fmla="*/ 203933 w 824501"/>
                <a:gd name="connsiteY107" fmla="*/ 31281 h 92467"/>
                <a:gd name="connsiteX108" fmla="*/ 208988 w 824501"/>
                <a:gd name="connsiteY108" fmla="*/ 24654 h 92467"/>
                <a:gd name="connsiteX109" fmla="*/ 214289 w 824501"/>
                <a:gd name="connsiteY109" fmla="*/ 22974 h 92467"/>
                <a:gd name="connsiteX110" fmla="*/ 222596 w 824501"/>
                <a:gd name="connsiteY110" fmla="*/ 25502 h 92467"/>
                <a:gd name="connsiteX111" fmla="*/ 219822 w 824501"/>
                <a:gd name="connsiteY111" fmla="*/ 33084 h 92467"/>
                <a:gd name="connsiteX112" fmla="*/ 213927 w 824501"/>
                <a:gd name="connsiteY112" fmla="*/ 31281 h 92467"/>
                <a:gd name="connsiteX113" fmla="*/ 208988 w 824501"/>
                <a:gd name="connsiteY113" fmla="*/ 32961 h 92467"/>
                <a:gd name="connsiteX114" fmla="*/ 206098 w 824501"/>
                <a:gd name="connsiteY114" fmla="*/ 37422 h 92467"/>
                <a:gd name="connsiteX115" fmla="*/ 204657 w 824501"/>
                <a:gd name="connsiteY115" fmla="*/ 46808 h 92467"/>
                <a:gd name="connsiteX116" fmla="*/ 204657 w 824501"/>
                <a:gd name="connsiteY116" fmla="*/ 71974 h 92467"/>
                <a:gd name="connsiteX117" fmla="*/ 196590 w 824501"/>
                <a:gd name="connsiteY117" fmla="*/ 71974 h 92467"/>
                <a:gd name="connsiteX118" fmla="*/ 227173 w 824501"/>
                <a:gd name="connsiteY118" fmla="*/ 90399 h 92467"/>
                <a:gd name="connsiteX119" fmla="*/ 226210 w 824501"/>
                <a:gd name="connsiteY119" fmla="*/ 82809 h 92467"/>
                <a:gd name="connsiteX120" fmla="*/ 230903 w 824501"/>
                <a:gd name="connsiteY120" fmla="*/ 83533 h 92467"/>
                <a:gd name="connsiteX121" fmla="*/ 235118 w 824501"/>
                <a:gd name="connsiteY121" fmla="*/ 82570 h 92467"/>
                <a:gd name="connsiteX122" fmla="*/ 237884 w 824501"/>
                <a:gd name="connsiteY122" fmla="*/ 80158 h 92467"/>
                <a:gd name="connsiteX123" fmla="*/ 240412 w 824501"/>
                <a:gd name="connsiteY123" fmla="*/ 74024 h 92467"/>
                <a:gd name="connsiteX124" fmla="*/ 241136 w 824501"/>
                <a:gd name="connsiteY124" fmla="*/ 72098 h 92467"/>
                <a:gd name="connsiteX125" fmla="*/ 222835 w 824501"/>
                <a:gd name="connsiteY125" fmla="*/ 24053 h 92467"/>
                <a:gd name="connsiteX126" fmla="*/ 231627 w 824501"/>
                <a:gd name="connsiteY126" fmla="*/ 24053 h 92467"/>
                <a:gd name="connsiteX127" fmla="*/ 241621 w 824501"/>
                <a:gd name="connsiteY127" fmla="*/ 51747 h 92467"/>
                <a:gd name="connsiteX128" fmla="*/ 245112 w 824501"/>
                <a:gd name="connsiteY128" fmla="*/ 62944 h 92467"/>
                <a:gd name="connsiteX129" fmla="*/ 248479 w 824501"/>
                <a:gd name="connsiteY129" fmla="*/ 51986 h 92467"/>
                <a:gd name="connsiteX130" fmla="*/ 258712 w 824501"/>
                <a:gd name="connsiteY130" fmla="*/ 24053 h 92467"/>
                <a:gd name="connsiteX131" fmla="*/ 266780 w 824501"/>
                <a:gd name="connsiteY131" fmla="*/ 24053 h 92467"/>
                <a:gd name="connsiteX132" fmla="*/ 248603 w 824501"/>
                <a:gd name="connsiteY132" fmla="*/ 72814 h 92467"/>
                <a:gd name="connsiteX133" fmla="*/ 244025 w 824501"/>
                <a:gd name="connsiteY133" fmla="*/ 83656 h 92467"/>
                <a:gd name="connsiteX134" fmla="*/ 238970 w 824501"/>
                <a:gd name="connsiteY134" fmla="*/ 89551 h 92467"/>
                <a:gd name="connsiteX135" fmla="*/ 232344 w 824501"/>
                <a:gd name="connsiteY135" fmla="*/ 91477 h 92467"/>
                <a:gd name="connsiteX136" fmla="*/ 227173 w 824501"/>
                <a:gd name="connsiteY136" fmla="*/ 90399 h 92467"/>
                <a:gd name="connsiteX137" fmla="*/ 298805 w 824501"/>
                <a:gd name="connsiteY137" fmla="*/ 71974 h 92467"/>
                <a:gd name="connsiteX138" fmla="*/ 298805 w 824501"/>
                <a:gd name="connsiteY138" fmla="*/ 30318 h 92467"/>
                <a:gd name="connsiteX139" fmla="*/ 291584 w 824501"/>
                <a:gd name="connsiteY139" fmla="*/ 30318 h 92467"/>
                <a:gd name="connsiteX140" fmla="*/ 291584 w 824501"/>
                <a:gd name="connsiteY140" fmla="*/ 24053 h 92467"/>
                <a:gd name="connsiteX141" fmla="*/ 298805 w 824501"/>
                <a:gd name="connsiteY141" fmla="*/ 24053 h 92467"/>
                <a:gd name="connsiteX142" fmla="*/ 298805 w 824501"/>
                <a:gd name="connsiteY142" fmla="*/ 18875 h 92467"/>
                <a:gd name="connsiteX143" fmla="*/ 299652 w 824501"/>
                <a:gd name="connsiteY143" fmla="*/ 11770 h 92467"/>
                <a:gd name="connsiteX144" fmla="*/ 303744 w 824501"/>
                <a:gd name="connsiteY144" fmla="*/ 6600 h 92467"/>
                <a:gd name="connsiteX145" fmla="*/ 312051 w 824501"/>
                <a:gd name="connsiteY145" fmla="*/ 4674 h 92467"/>
                <a:gd name="connsiteX146" fmla="*/ 319641 w 824501"/>
                <a:gd name="connsiteY146" fmla="*/ 5514 h 92467"/>
                <a:gd name="connsiteX147" fmla="*/ 318431 w 824501"/>
                <a:gd name="connsiteY147" fmla="*/ 12495 h 92467"/>
                <a:gd name="connsiteX148" fmla="*/ 313615 w 824501"/>
                <a:gd name="connsiteY148" fmla="*/ 12133 h 92467"/>
                <a:gd name="connsiteX149" fmla="*/ 308321 w 824501"/>
                <a:gd name="connsiteY149" fmla="*/ 13697 h 92467"/>
                <a:gd name="connsiteX150" fmla="*/ 306872 w 824501"/>
                <a:gd name="connsiteY150" fmla="*/ 19599 h 92467"/>
                <a:gd name="connsiteX151" fmla="*/ 306872 w 824501"/>
                <a:gd name="connsiteY151" fmla="*/ 24053 h 92467"/>
                <a:gd name="connsiteX152" fmla="*/ 316266 w 824501"/>
                <a:gd name="connsiteY152" fmla="*/ 24053 h 92467"/>
                <a:gd name="connsiteX153" fmla="*/ 316266 w 824501"/>
                <a:gd name="connsiteY153" fmla="*/ 30318 h 92467"/>
                <a:gd name="connsiteX154" fmla="*/ 306872 w 824501"/>
                <a:gd name="connsiteY154" fmla="*/ 30318 h 92467"/>
                <a:gd name="connsiteX155" fmla="*/ 306872 w 824501"/>
                <a:gd name="connsiteY155" fmla="*/ 71974 h 92467"/>
                <a:gd name="connsiteX156" fmla="*/ 298805 w 824501"/>
                <a:gd name="connsiteY156" fmla="*/ 71974 h 92467"/>
                <a:gd name="connsiteX157" fmla="*/ 319995 w 824501"/>
                <a:gd name="connsiteY157" fmla="*/ 15146 h 92467"/>
                <a:gd name="connsiteX158" fmla="*/ 319995 w 824501"/>
                <a:gd name="connsiteY158" fmla="*/ 5752 h 92467"/>
                <a:gd name="connsiteX159" fmla="*/ 328186 w 824501"/>
                <a:gd name="connsiteY159" fmla="*/ 5752 h 92467"/>
                <a:gd name="connsiteX160" fmla="*/ 328186 w 824501"/>
                <a:gd name="connsiteY160" fmla="*/ 15146 h 92467"/>
                <a:gd name="connsiteX161" fmla="*/ 319995 w 824501"/>
                <a:gd name="connsiteY161" fmla="*/ 15146 h 92467"/>
                <a:gd name="connsiteX162" fmla="*/ 319995 w 824501"/>
                <a:gd name="connsiteY162" fmla="*/ 71974 h 92467"/>
                <a:gd name="connsiteX163" fmla="*/ 319995 w 824501"/>
                <a:gd name="connsiteY163" fmla="*/ 24053 h 92467"/>
                <a:gd name="connsiteX164" fmla="*/ 328186 w 824501"/>
                <a:gd name="connsiteY164" fmla="*/ 24053 h 92467"/>
                <a:gd name="connsiteX165" fmla="*/ 328186 w 824501"/>
                <a:gd name="connsiteY165" fmla="*/ 71974 h 92467"/>
                <a:gd name="connsiteX166" fmla="*/ 319995 w 824501"/>
                <a:gd name="connsiteY166" fmla="*/ 71974 h 92467"/>
                <a:gd name="connsiteX167" fmla="*/ 342873 w 824501"/>
                <a:gd name="connsiteY167" fmla="*/ 71974 h 92467"/>
                <a:gd name="connsiteX168" fmla="*/ 342873 w 824501"/>
                <a:gd name="connsiteY168" fmla="*/ 5752 h 92467"/>
                <a:gd name="connsiteX169" fmla="*/ 351064 w 824501"/>
                <a:gd name="connsiteY169" fmla="*/ 5752 h 92467"/>
                <a:gd name="connsiteX170" fmla="*/ 351064 w 824501"/>
                <a:gd name="connsiteY170" fmla="*/ 71974 h 92467"/>
                <a:gd name="connsiteX171" fmla="*/ 342873 w 824501"/>
                <a:gd name="connsiteY171" fmla="*/ 71974 h 92467"/>
                <a:gd name="connsiteX172" fmla="*/ 398978 w 824501"/>
                <a:gd name="connsiteY172" fmla="*/ 56563 h 92467"/>
                <a:gd name="connsiteX173" fmla="*/ 407408 w 824501"/>
                <a:gd name="connsiteY173" fmla="*/ 57526 h 92467"/>
                <a:gd name="connsiteX174" fmla="*/ 400064 w 824501"/>
                <a:gd name="connsiteY174" fmla="*/ 68962 h 92467"/>
                <a:gd name="connsiteX175" fmla="*/ 386340 w 824501"/>
                <a:gd name="connsiteY175" fmla="*/ 73061 h 92467"/>
                <a:gd name="connsiteX176" fmla="*/ 369604 w 824501"/>
                <a:gd name="connsiteY176" fmla="*/ 66557 h 92467"/>
                <a:gd name="connsiteX177" fmla="*/ 363463 w 824501"/>
                <a:gd name="connsiteY177" fmla="*/ 48372 h 92467"/>
                <a:gd name="connsiteX178" fmla="*/ 369727 w 824501"/>
                <a:gd name="connsiteY178" fmla="*/ 29717 h 92467"/>
                <a:gd name="connsiteX179" fmla="*/ 385855 w 824501"/>
                <a:gd name="connsiteY179" fmla="*/ 22974 h 92467"/>
                <a:gd name="connsiteX180" fmla="*/ 401513 w 824501"/>
                <a:gd name="connsiteY180" fmla="*/ 29470 h 92467"/>
                <a:gd name="connsiteX181" fmla="*/ 407646 w 824501"/>
                <a:gd name="connsiteY181" fmla="*/ 47894 h 92467"/>
                <a:gd name="connsiteX182" fmla="*/ 407646 w 824501"/>
                <a:gd name="connsiteY182" fmla="*/ 50060 h 92467"/>
                <a:gd name="connsiteX183" fmla="*/ 371892 w 824501"/>
                <a:gd name="connsiteY183" fmla="*/ 50060 h 92467"/>
                <a:gd name="connsiteX184" fmla="*/ 376346 w 824501"/>
                <a:gd name="connsiteY184" fmla="*/ 62219 h 92467"/>
                <a:gd name="connsiteX185" fmla="*/ 386340 w 824501"/>
                <a:gd name="connsiteY185" fmla="*/ 66318 h 92467"/>
                <a:gd name="connsiteX186" fmla="*/ 393923 w 824501"/>
                <a:gd name="connsiteY186" fmla="*/ 64030 h 92467"/>
                <a:gd name="connsiteX187" fmla="*/ 398978 w 824501"/>
                <a:gd name="connsiteY187" fmla="*/ 56563 h 92467"/>
                <a:gd name="connsiteX188" fmla="*/ 372370 w 824501"/>
                <a:gd name="connsiteY188" fmla="*/ 43441 h 92467"/>
                <a:gd name="connsiteX189" fmla="*/ 399101 w 824501"/>
                <a:gd name="connsiteY189" fmla="*/ 43441 h 92467"/>
                <a:gd name="connsiteX190" fmla="*/ 396088 w 824501"/>
                <a:gd name="connsiteY190" fmla="*/ 34286 h 92467"/>
                <a:gd name="connsiteX191" fmla="*/ 385978 w 824501"/>
                <a:gd name="connsiteY191" fmla="*/ 29594 h 92467"/>
                <a:gd name="connsiteX192" fmla="*/ 376470 w 824501"/>
                <a:gd name="connsiteY192" fmla="*/ 33323 h 92467"/>
                <a:gd name="connsiteX193" fmla="*/ 372370 w 824501"/>
                <a:gd name="connsiteY193" fmla="*/ 43441 h 92467"/>
                <a:gd name="connsiteX194" fmla="*/ 443285 w 824501"/>
                <a:gd name="connsiteY194" fmla="*/ 71974 h 92467"/>
                <a:gd name="connsiteX195" fmla="*/ 443285 w 824501"/>
                <a:gd name="connsiteY195" fmla="*/ 24053 h 92467"/>
                <a:gd name="connsiteX196" fmla="*/ 450513 w 824501"/>
                <a:gd name="connsiteY196" fmla="*/ 24053 h 92467"/>
                <a:gd name="connsiteX197" fmla="*/ 450513 w 824501"/>
                <a:gd name="connsiteY197" fmla="*/ 30796 h 92467"/>
                <a:gd name="connsiteX198" fmla="*/ 456531 w 824501"/>
                <a:gd name="connsiteY198" fmla="*/ 25140 h 92467"/>
                <a:gd name="connsiteX199" fmla="*/ 465084 w 824501"/>
                <a:gd name="connsiteY199" fmla="*/ 22974 h 92467"/>
                <a:gd name="connsiteX200" fmla="*/ 473753 w 824501"/>
                <a:gd name="connsiteY200" fmla="*/ 25140 h 92467"/>
                <a:gd name="connsiteX201" fmla="*/ 478569 w 824501"/>
                <a:gd name="connsiteY201" fmla="*/ 31281 h 92467"/>
                <a:gd name="connsiteX202" fmla="*/ 493371 w 824501"/>
                <a:gd name="connsiteY202" fmla="*/ 22974 h 92467"/>
                <a:gd name="connsiteX203" fmla="*/ 504329 w 824501"/>
                <a:gd name="connsiteY203" fmla="*/ 26943 h 92467"/>
                <a:gd name="connsiteX204" fmla="*/ 508182 w 824501"/>
                <a:gd name="connsiteY204" fmla="*/ 39102 h 92467"/>
                <a:gd name="connsiteX205" fmla="*/ 508182 w 824501"/>
                <a:gd name="connsiteY205" fmla="*/ 71974 h 92467"/>
                <a:gd name="connsiteX206" fmla="*/ 500114 w 824501"/>
                <a:gd name="connsiteY206" fmla="*/ 71974 h 92467"/>
                <a:gd name="connsiteX207" fmla="*/ 500114 w 824501"/>
                <a:gd name="connsiteY207" fmla="*/ 41753 h 92467"/>
                <a:gd name="connsiteX208" fmla="*/ 499274 w 824501"/>
                <a:gd name="connsiteY208" fmla="*/ 34772 h 92467"/>
                <a:gd name="connsiteX209" fmla="*/ 496508 w 824501"/>
                <a:gd name="connsiteY209" fmla="*/ 31281 h 92467"/>
                <a:gd name="connsiteX210" fmla="*/ 491568 w 824501"/>
                <a:gd name="connsiteY210" fmla="*/ 29956 h 92467"/>
                <a:gd name="connsiteX211" fmla="*/ 483139 w 824501"/>
                <a:gd name="connsiteY211" fmla="*/ 33323 h 92467"/>
                <a:gd name="connsiteX212" fmla="*/ 479887 w 824501"/>
                <a:gd name="connsiteY212" fmla="*/ 44165 h 92467"/>
                <a:gd name="connsiteX213" fmla="*/ 479887 w 824501"/>
                <a:gd name="connsiteY213" fmla="*/ 71974 h 92467"/>
                <a:gd name="connsiteX214" fmla="*/ 471703 w 824501"/>
                <a:gd name="connsiteY214" fmla="*/ 71974 h 92467"/>
                <a:gd name="connsiteX215" fmla="*/ 471703 w 824501"/>
                <a:gd name="connsiteY215" fmla="*/ 40790 h 92467"/>
                <a:gd name="connsiteX216" fmla="*/ 469654 w 824501"/>
                <a:gd name="connsiteY216" fmla="*/ 32722 h 92467"/>
                <a:gd name="connsiteX217" fmla="*/ 463273 w 824501"/>
                <a:gd name="connsiteY217" fmla="*/ 29956 h 92467"/>
                <a:gd name="connsiteX218" fmla="*/ 456893 w 824501"/>
                <a:gd name="connsiteY218" fmla="*/ 31759 h 92467"/>
                <a:gd name="connsiteX219" fmla="*/ 452678 w 824501"/>
                <a:gd name="connsiteY219" fmla="*/ 37060 h 92467"/>
                <a:gd name="connsiteX220" fmla="*/ 451353 w 824501"/>
                <a:gd name="connsiteY220" fmla="*/ 47054 h 92467"/>
                <a:gd name="connsiteX221" fmla="*/ 451353 w 824501"/>
                <a:gd name="connsiteY221" fmla="*/ 71974 h 92467"/>
                <a:gd name="connsiteX222" fmla="*/ 443285 w 824501"/>
                <a:gd name="connsiteY222" fmla="*/ 71974 h 92467"/>
                <a:gd name="connsiteX223" fmla="*/ 553090 w 824501"/>
                <a:gd name="connsiteY223" fmla="*/ 56563 h 92467"/>
                <a:gd name="connsiteX224" fmla="*/ 561520 w 824501"/>
                <a:gd name="connsiteY224" fmla="*/ 57526 h 92467"/>
                <a:gd name="connsiteX225" fmla="*/ 554177 w 824501"/>
                <a:gd name="connsiteY225" fmla="*/ 68962 h 92467"/>
                <a:gd name="connsiteX226" fmla="*/ 540453 w 824501"/>
                <a:gd name="connsiteY226" fmla="*/ 73061 h 92467"/>
                <a:gd name="connsiteX227" fmla="*/ 523716 w 824501"/>
                <a:gd name="connsiteY227" fmla="*/ 66557 h 92467"/>
                <a:gd name="connsiteX228" fmla="*/ 517575 w 824501"/>
                <a:gd name="connsiteY228" fmla="*/ 48372 h 92467"/>
                <a:gd name="connsiteX229" fmla="*/ 523840 w 824501"/>
                <a:gd name="connsiteY229" fmla="*/ 29717 h 92467"/>
                <a:gd name="connsiteX230" fmla="*/ 539967 w 824501"/>
                <a:gd name="connsiteY230" fmla="*/ 22974 h 92467"/>
                <a:gd name="connsiteX231" fmla="*/ 555625 w 824501"/>
                <a:gd name="connsiteY231" fmla="*/ 29470 h 92467"/>
                <a:gd name="connsiteX232" fmla="*/ 561759 w 824501"/>
                <a:gd name="connsiteY232" fmla="*/ 47894 h 92467"/>
                <a:gd name="connsiteX233" fmla="*/ 561759 w 824501"/>
                <a:gd name="connsiteY233" fmla="*/ 50060 h 92467"/>
                <a:gd name="connsiteX234" fmla="*/ 526005 w 824501"/>
                <a:gd name="connsiteY234" fmla="*/ 50060 h 92467"/>
                <a:gd name="connsiteX235" fmla="*/ 530459 w 824501"/>
                <a:gd name="connsiteY235" fmla="*/ 62219 h 92467"/>
                <a:gd name="connsiteX236" fmla="*/ 540453 w 824501"/>
                <a:gd name="connsiteY236" fmla="*/ 66318 h 92467"/>
                <a:gd name="connsiteX237" fmla="*/ 548035 w 824501"/>
                <a:gd name="connsiteY237" fmla="*/ 64030 h 92467"/>
                <a:gd name="connsiteX238" fmla="*/ 553090 w 824501"/>
                <a:gd name="connsiteY238" fmla="*/ 56563 h 92467"/>
                <a:gd name="connsiteX239" fmla="*/ 526483 w 824501"/>
                <a:gd name="connsiteY239" fmla="*/ 43441 h 92467"/>
                <a:gd name="connsiteX240" fmla="*/ 553213 w 824501"/>
                <a:gd name="connsiteY240" fmla="*/ 43441 h 92467"/>
                <a:gd name="connsiteX241" fmla="*/ 550200 w 824501"/>
                <a:gd name="connsiteY241" fmla="*/ 34286 h 92467"/>
                <a:gd name="connsiteX242" fmla="*/ 540091 w 824501"/>
                <a:gd name="connsiteY242" fmla="*/ 29594 h 92467"/>
                <a:gd name="connsiteX243" fmla="*/ 530582 w 824501"/>
                <a:gd name="connsiteY243" fmla="*/ 33323 h 92467"/>
                <a:gd name="connsiteX244" fmla="*/ 526483 w 824501"/>
                <a:gd name="connsiteY244" fmla="*/ 43441 h 92467"/>
                <a:gd name="connsiteX245" fmla="*/ 591980 w 824501"/>
                <a:gd name="connsiteY245" fmla="*/ 64747 h 92467"/>
                <a:gd name="connsiteX246" fmla="*/ 593190 w 824501"/>
                <a:gd name="connsiteY246" fmla="*/ 71851 h 92467"/>
                <a:gd name="connsiteX247" fmla="*/ 587049 w 824501"/>
                <a:gd name="connsiteY247" fmla="*/ 72576 h 92467"/>
                <a:gd name="connsiteX248" fmla="*/ 580183 w 824501"/>
                <a:gd name="connsiteY248" fmla="*/ 71250 h 92467"/>
                <a:gd name="connsiteX249" fmla="*/ 576692 w 824501"/>
                <a:gd name="connsiteY249" fmla="*/ 67521 h 92467"/>
                <a:gd name="connsiteX250" fmla="*/ 575729 w 824501"/>
                <a:gd name="connsiteY250" fmla="*/ 57889 h 92467"/>
                <a:gd name="connsiteX251" fmla="*/ 575729 w 824501"/>
                <a:gd name="connsiteY251" fmla="*/ 30318 h 92467"/>
                <a:gd name="connsiteX252" fmla="*/ 569827 w 824501"/>
                <a:gd name="connsiteY252" fmla="*/ 30318 h 92467"/>
                <a:gd name="connsiteX253" fmla="*/ 569827 w 824501"/>
                <a:gd name="connsiteY253" fmla="*/ 24053 h 92467"/>
                <a:gd name="connsiteX254" fmla="*/ 575729 w 824501"/>
                <a:gd name="connsiteY254" fmla="*/ 24053 h 92467"/>
                <a:gd name="connsiteX255" fmla="*/ 575729 w 824501"/>
                <a:gd name="connsiteY255" fmla="*/ 12133 h 92467"/>
                <a:gd name="connsiteX256" fmla="*/ 583797 w 824501"/>
                <a:gd name="connsiteY256" fmla="*/ 7317 h 92467"/>
                <a:gd name="connsiteX257" fmla="*/ 583797 w 824501"/>
                <a:gd name="connsiteY257" fmla="*/ 24053 h 92467"/>
                <a:gd name="connsiteX258" fmla="*/ 591980 w 824501"/>
                <a:gd name="connsiteY258" fmla="*/ 24053 h 92467"/>
                <a:gd name="connsiteX259" fmla="*/ 591980 w 824501"/>
                <a:gd name="connsiteY259" fmla="*/ 30318 h 92467"/>
                <a:gd name="connsiteX260" fmla="*/ 583797 w 824501"/>
                <a:gd name="connsiteY260" fmla="*/ 30318 h 92467"/>
                <a:gd name="connsiteX261" fmla="*/ 583797 w 824501"/>
                <a:gd name="connsiteY261" fmla="*/ 58366 h 92467"/>
                <a:gd name="connsiteX262" fmla="*/ 584159 w 824501"/>
                <a:gd name="connsiteY262" fmla="*/ 62820 h 92467"/>
                <a:gd name="connsiteX263" fmla="*/ 585600 w 824501"/>
                <a:gd name="connsiteY263" fmla="*/ 64392 h 92467"/>
                <a:gd name="connsiteX264" fmla="*/ 588374 w 824501"/>
                <a:gd name="connsiteY264" fmla="*/ 64993 h 92467"/>
                <a:gd name="connsiteX265" fmla="*/ 591980 w 824501"/>
                <a:gd name="connsiteY265" fmla="*/ 64747 h 92467"/>
                <a:gd name="connsiteX266" fmla="*/ 628705 w 824501"/>
                <a:gd name="connsiteY266" fmla="*/ 66072 h 92467"/>
                <a:gd name="connsiteX267" fmla="*/ 619913 w 824501"/>
                <a:gd name="connsiteY267" fmla="*/ 71489 h 92467"/>
                <a:gd name="connsiteX268" fmla="*/ 611006 w 824501"/>
                <a:gd name="connsiteY268" fmla="*/ 73061 h 92467"/>
                <a:gd name="connsiteX269" fmla="*/ 598846 w 824501"/>
                <a:gd name="connsiteY269" fmla="*/ 69208 h 92467"/>
                <a:gd name="connsiteX270" fmla="*/ 594631 w 824501"/>
                <a:gd name="connsiteY270" fmla="*/ 59330 h 92467"/>
                <a:gd name="connsiteX271" fmla="*/ 596195 w 824501"/>
                <a:gd name="connsiteY271" fmla="*/ 52949 h 92467"/>
                <a:gd name="connsiteX272" fmla="*/ 600410 w 824501"/>
                <a:gd name="connsiteY272" fmla="*/ 48257 h 92467"/>
                <a:gd name="connsiteX273" fmla="*/ 606313 w 824501"/>
                <a:gd name="connsiteY273" fmla="*/ 45606 h 92467"/>
                <a:gd name="connsiteX274" fmla="*/ 613533 w 824501"/>
                <a:gd name="connsiteY274" fmla="*/ 44281 h 92467"/>
                <a:gd name="connsiteX275" fmla="*/ 627981 w 824501"/>
                <a:gd name="connsiteY275" fmla="*/ 41514 h 92467"/>
                <a:gd name="connsiteX276" fmla="*/ 627981 w 824501"/>
                <a:gd name="connsiteY276" fmla="*/ 39465 h 92467"/>
                <a:gd name="connsiteX277" fmla="*/ 625692 w 824501"/>
                <a:gd name="connsiteY277" fmla="*/ 32360 h 92467"/>
                <a:gd name="connsiteX278" fmla="*/ 616423 w 824501"/>
                <a:gd name="connsiteY278" fmla="*/ 29717 h 92467"/>
                <a:gd name="connsiteX279" fmla="*/ 607993 w 824501"/>
                <a:gd name="connsiteY279" fmla="*/ 31759 h 92467"/>
                <a:gd name="connsiteX280" fmla="*/ 603901 w 824501"/>
                <a:gd name="connsiteY280" fmla="*/ 38740 h 92467"/>
                <a:gd name="connsiteX281" fmla="*/ 595956 w 824501"/>
                <a:gd name="connsiteY281" fmla="*/ 37661 h 92467"/>
                <a:gd name="connsiteX282" fmla="*/ 599570 w 824501"/>
                <a:gd name="connsiteY282" fmla="*/ 29470 h 92467"/>
                <a:gd name="connsiteX283" fmla="*/ 606791 w 824501"/>
                <a:gd name="connsiteY283" fmla="*/ 24654 h 92467"/>
                <a:gd name="connsiteX284" fmla="*/ 617625 w 824501"/>
                <a:gd name="connsiteY284" fmla="*/ 22974 h 92467"/>
                <a:gd name="connsiteX285" fmla="*/ 627619 w 824501"/>
                <a:gd name="connsiteY285" fmla="*/ 24415 h 92467"/>
                <a:gd name="connsiteX286" fmla="*/ 633282 w 824501"/>
                <a:gd name="connsiteY286" fmla="*/ 28029 h 92467"/>
                <a:gd name="connsiteX287" fmla="*/ 635810 w 824501"/>
                <a:gd name="connsiteY287" fmla="*/ 33570 h 92467"/>
                <a:gd name="connsiteX288" fmla="*/ 636172 w 824501"/>
                <a:gd name="connsiteY288" fmla="*/ 41029 h 92467"/>
                <a:gd name="connsiteX289" fmla="*/ 636172 w 824501"/>
                <a:gd name="connsiteY289" fmla="*/ 51870 h 92467"/>
                <a:gd name="connsiteX290" fmla="*/ 636650 w 824501"/>
                <a:gd name="connsiteY290" fmla="*/ 66195 h 92467"/>
                <a:gd name="connsiteX291" fmla="*/ 638815 w 824501"/>
                <a:gd name="connsiteY291" fmla="*/ 71974 h 92467"/>
                <a:gd name="connsiteX292" fmla="*/ 630270 w 824501"/>
                <a:gd name="connsiteY292" fmla="*/ 71974 h 92467"/>
                <a:gd name="connsiteX293" fmla="*/ 628705 w 824501"/>
                <a:gd name="connsiteY293" fmla="*/ 66072 h 92467"/>
                <a:gd name="connsiteX294" fmla="*/ 627981 w 824501"/>
                <a:gd name="connsiteY294" fmla="*/ 47894 h 92467"/>
                <a:gd name="connsiteX295" fmla="*/ 614735 w 824501"/>
                <a:gd name="connsiteY295" fmla="*/ 51023 h 92467"/>
                <a:gd name="connsiteX296" fmla="*/ 607638 w 824501"/>
                <a:gd name="connsiteY296" fmla="*/ 52710 h 92467"/>
                <a:gd name="connsiteX297" fmla="*/ 604386 w 824501"/>
                <a:gd name="connsiteY297" fmla="*/ 55238 h 92467"/>
                <a:gd name="connsiteX298" fmla="*/ 603300 w 824501"/>
                <a:gd name="connsiteY298" fmla="*/ 59091 h 92467"/>
                <a:gd name="connsiteX299" fmla="*/ 605712 w 824501"/>
                <a:gd name="connsiteY299" fmla="*/ 64508 h 92467"/>
                <a:gd name="connsiteX300" fmla="*/ 612932 w 824501"/>
                <a:gd name="connsiteY300" fmla="*/ 66673 h 92467"/>
                <a:gd name="connsiteX301" fmla="*/ 621239 w 824501"/>
                <a:gd name="connsiteY301" fmla="*/ 64631 h 92467"/>
                <a:gd name="connsiteX302" fmla="*/ 626656 w 824501"/>
                <a:gd name="connsiteY302" fmla="*/ 58967 h 92467"/>
                <a:gd name="connsiteX303" fmla="*/ 627981 w 824501"/>
                <a:gd name="connsiteY303" fmla="*/ 50907 h 92467"/>
                <a:gd name="connsiteX304" fmla="*/ 627981 w 824501"/>
                <a:gd name="connsiteY304" fmla="*/ 47894 h 92467"/>
                <a:gd name="connsiteX305" fmla="*/ 682406 w 824501"/>
                <a:gd name="connsiteY305" fmla="*/ 71974 h 92467"/>
                <a:gd name="connsiteX306" fmla="*/ 682406 w 824501"/>
                <a:gd name="connsiteY306" fmla="*/ 65956 h 92467"/>
                <a:gd name="connsiteX307" fmla="*/ 669037 w 824501"/>
                <a:gd name="connsiteY307" fmla="*/ 73061 h 92467"/>
                <a:gd name="connsiteX308" fmla="*/ 658441 w 824501"/>
                <a:gd name="connsiteY308" fmla="*/ 69925 h 92467"/>
                <a:gd name="connsiteX309" fmla="*/ 650982 w 824501"/>
                <a:gd name="connsiteY309" fmla="*/ 61017 h 92467"/>
                <a:gd name="connsiteX310" fmla="*/ 648331 w 824501"/>
                <a:gd name="connsiteY310" fmla="*/ 48018 h 92467"/>
                <a:gd name="connsiteX311" fmla="*/ 650736 w 824501"/>
                <a:gd name="connsiteY311" fmla="*/ 35011 h 92467"/>
                <a:gd name="connsiteX312" fmla="*/ 657964 w 824501"/>
                <a:gd name="connsiteY312" fmla="*/ 26103 h 92467"/>
                <a:gd name="connsiteX313" fmla="*/ 668674 w 824501"/>
                <a:gd name="connsiteY313" fmla="*/ 22974 h 92467"/>
                <a:gd name="connsiteX314" fmla="*/ 676380 w 824501"/>
                <a:gd name="connsiteY314" fmla="*/ 24778 h 92467"/>
                <a:gd name="connsiteX315" fmla="*/ 681920 w 824501"/>
                <a:gd name="connsiteY315" fmla="*/ 29470 h 92467"/>
                <a:gd name="connsiteX316" fmla="*/ 681920 w 824501"/>
                <a:gd name="connsiteY316" fmla="*/ 5752 h 92467"/>
                <a:gd name="connsiteX317" fmla="*/ 689988 w 824501"/>
                <a:gd name="connsiteY317" fmla="*/ 5752 h 92467"/>
                <a:gd name="connsiteX318" fmla="*/ 689988 w 824501"/>
                <a:gd name="connsiteY318" fmla="*/ 71974 h 92467"/>
                <a:gd name="connsiteX319" fmla="*/ 682406 w 824501"/>
                <a:gd name="connsiteY319" fmla="*/ 71974 h 92467"/>
                <a:gd name="connsiteX320" fmla="*/ 656762 w 824501"/>
                <a:gd name="connsiteY320" fmla="*/ 48018 h 92467"/>
                <a:gd name="connsiteX321" fmla="*/ 660614 w 824501"/>
                <a:gd name="connsiteY321" fmla="*/ 61857 h 92467"/>
                <a:gd name="connsiteX322" fmla="*/ 669761 w 824501"/>
                <a:gd name="connsiteY322" fmla="*/ 66318 h 92467"/>
                <a:gd name="connsiteX323" fmla="*/ 678792 w 824501"/>
                <a:gd name="connsiteY323" fmla="*/ 61980 h 92467"/>
                <a:gd name="connsiteX324" fmla="*/ 682521 w 824501"/>
                <a:gd name="connsiteY324" fmla="*/ 48734 h 92467"/>
                <a:gd name="connsiteX325" fmla="*/ 678669 w 824501"/>
                <a:gd name="connsiteY325" fmla="*/ 34286 h 92467"/>
                <a:gd name="connsiteX326" fmla="*/ 669399 w 824501"/>
                <a:gd name="connsiteY326" fmla="*/ 29717 h 92467"/>
                <a:gd name="connsiteX327" fmla="*/ 660368 w 824501"/>
                <a:gd name="connsiteY327" fmla="*/ 34171 h 92467"/>
                <a:gd name="connsiteX328" fmla="*/ 656762 w 824501"/>
                <a:gd name="connsiteY328" fmla="*/ 48018 h 92467"/>
                <a:gd name="connsiteX329" fmla="*/ 736584 w 824501"/>
                <a:gd name="connsiteY329" fmla="*/ 66072 h 92467"/>
                <a:gd name="connsiteX330" fmla="*/ 727792 w 824501"/>
                <a:gd name="connsiteY330" fmla="*/ 71489 h 92467"/>
                <a:gd name="connsiteX331" fmla="*/ 718884 w 824501"/>
                <a:gd name="connsiteY331" fmla="*/ 73061 h 92467"/>
                <a:gd name="connsiteX332" fmla="*/ 706725 w 824501"/>
                <a:gd name="connsiteY332" fmla="*/ 69208 h 92467"/>
                <a:gd name="connsiteX333" fmla="*/ 702510 w 824501"/>
                <a:gd name="connsiteY333" fmla="*/ 59330 h 92467"/>
                <a:gd name="connsiteX334" fmla="*/ 704074 w 824501"/>
                <a:gd name="connsiteY334" fmla="*/ 52949 h 92467"/>
                <a:gd name="connsiteX335" fmla="*/ 708289 w 824501"/>
                <a:gd name="connsiteY335" fmla="*/ 48257 h 92467"/>
                <a:gd name="connsiteX336" fmla="*/ 714191 w 824501"/>
                <a:gd name="connsiteY336" fmla="*/ 45606 h 92467"/>
                <a:gd name="connsiteX337" fmla="*/ 721412 w 824501"/>
                <a:gd name="connsiteY337" fmla="*/ 44281 h 92467"/>
                <a:gd name="connsiteX338" fmla="*/ 735860 w 824501"/>
                <a:gd name="connsiteY338" fmla="*/ 41514 h 92467"/>
                <a:gd name="connsiteX339" fmla="*/ 735860 w 824501"/>
                <a:gd name="connsiteY339" fmla="*/ 39465 h 92467"/>
                <a:gd name="connsiteX340" fmla="*/ 733571 w 824501"/>
                <a:gd name="connsiteY340" fmla="*/ 32360 h 92467"/>
                <a:gd name="connsiteX341" fmla="*/ 724301 w 824501"/>
                <a:gd name="connsiteY341" fmla="*/ 29717 h 92467"/>
                <a:gd name="connsiteX342" fmla="*/ 715871 w 824501"/>
                <a:gd name="connsiteY342" fmla="*/ 31759 h 92467"/>
                <a:gd name="connsiteX343" fmla="*/ 711780 w 824501"/>
                <a:gd name="connsiteY343" fmla="*/ 38740 h 92467"/>
                <a:gd name="connsiteX344" fmla="*/ 703835 w 824501"/>
                <a:gd name="connsiteY344" fmla="*/ 37661 h 92467"/>
                <a:gd name="connsiteX345" fmla="*/ 707449 w 824501"/>
                <a:gd name="connsiteY345" fmla="*/ 29470 h 92467"/>
                <a:gd name="connsiteX346" fmla="*/ 714669 w 824501"/>
                <a:gd name="connsiteY346" fmla="*/ 24654 h 92467"/>
                <a:gd name="connsiteX347" fmla="*/ 725503 w 824501"/>
                <a:gd name="connsiteY347" fmla="*/ 22974 h 92467"/>
                <a:gd name="connsiteX348" fmla="*/ 735498 w 824501"/>
                <a:gd name="connsiteY348" fmla="*/ 24415 h 92467"/>
                <a:gd name="connsiteX349" fmla="*/ 741161 w 824501"/>
                <a:gd name="connsiteY349" fmla="*/ 28029 h 92467"/>
                <a:gd name="connsiteX350" fmla="*/ 743689 w 824501"/>
                <a:gd name="connsiteY350" fmla="*/ 33570 h 92467"/>
                <a:gd name="connsiteX351" fmla="*/ 744051 w 824501"/>
                <a:gd name="connsiteY351" fmla="*/ 41029 h 92467"/>
                <a:gd name="connsiteX352" fmla="*/ 744051 w 824501"/>
                <a:gd name="connsiteY352" fmla="*/ 51870 h 92467"/>
                <a:gd name="connsiteX353" fmla="*/ 744528 w 824501"/>
                <a:gd name="connsiteY353" fmla="*/ 66195 h 92467"/>
                <a:gd name="connsiteX354" fmla="*/ 746694 w 824501"/>
                <a:gd name="connsiteY354" fmla="*/ 71974 h 92467"/>
                <a:gd name="connsiteX355" fmla="*/ 738148 w 824501"/>
                <a:gd name="connsiteY355" fmla="*/ 71974 h 92467"/>
                <a:gd name="connsiteX356" fmla="*/ 736584 w 824501"/>
                <a:gd name="connsiteY356" fmla="*/ 66072 h 92467"/>
                <a:gd name="connsiteX357" fmla="*/ 735860 w 824501"/>
                <a:gd name="connsiteY357" fmla="*/ 47894 h 92467"/>
                <a:gd name="connsiteX358" fmla="*/ 722614 w 824501"/>
                <a:gd name="connsiteY358" fmla="*/ 51023 h 92467"/>
                <a:gd name="connsiteX359" fmla="*/ 715517 w 824501"/>
                <a:gd name="connsiteY359" fmla="*/ 52710 h 92467"/>
                <a:gd name="connsiteX360" fmla="*/ 712265 w 824501"/>
                <a:gd name="connsiteY360" fmla="*/ 55238 h 92467"/>
                <a:gd name="connsiteX361" fmla="*/ 711179 w 824501"/>
                <a:gd name="connsiteY361" fmla="*/ 59091 h 92467"/>
                <a:gd name="connsiteX362" fmla="*/ 713590 w 824501"/>
                <a:gd name="connsiteY362" fmla="*/ 64508 h 92467"/>
                <a:gd name="connsiteX363" fmla="*/ 720811 w 824501"/>
                <a:gd name="connsiteY363" fmla="*/ 66673 h 92467"/>
                <a:gd name="connsiteX364" fmla="*/ 729117 w 824501"/>
                <a:gd name="connsiteY364" fmla="*/ 64631 h 92467"/>
                <a:gd name="connsiteX365" fmla="*/ 734534 w 824501"/>
                <a:gd name="connsiteY365" fmla="*/ 58967 h 92467"/>
                <a:gd name="connsiteX366" fmla="*/ 735860 w 824501"/>
                <a:gd name="connsiteY366" fmla="*/ 50907 h 92467"/>
                <a:gd name="connsiteX367" fmla="*/ 735860 w 824501"/>
                <a:gd name="connsiteY367" fmla="*/ 47894 h 92467"/>
                <a:gd name="connsiteX368" fmla="*/ 776915 w 824501"/>
                <a:gd name="connsiteY368" fmla="*/ 64747 h 92467"/>
                <a:gd name="connsiteX369" fmla="*/ 778125 w 824501"/>
                <a:gd name="connsiteY369" fmla="*/ 71851 h 92467"/>
                <a:gd name="connsiteX370" fmla="*/ 771984 w 824501"/>
                <a:gd name="connsiteY370" fmla="*/ 72576 h 92467"/>
                <a:gd name="connsiteX371" fmla="*/ 765118 w 824501"/>
                <a:gd name="connsiteY371" fmla="*/ 71250 h 92467"/>
                <a:gd name="connsiteX372" fmla="*/ 761627 w 824501"/>
                <a:gd name="connsiteY372" fmla="*/ 67521 h 92467"/>
                <a:gd name="connsiteX373" fmla="*/ 760664 w 824501"/>
                <a:gd name="connsiteY373" fmla="*/ 57889 h 92467"/>
                <a:gd name="connsiteX374" fmla="*/ 760664 w 824501"/>
                <a:gd name="connsiteY374" fmla="*/ 30318 h 92467"/>
                <a:gd name="connsiteX375" fmla="*/ 754762 w 824501"/>
                <a:gd name="connsiteY375" fmla="*/ 30318 h 92467"/>
                <a:gd name="connsiteX376" fmla="*/ 754762 w 824501"/>
                <a:gd name="connsiteY376" fmla="*/ 24053 h 92467"/>
                <a:gd name="connsiteX377" fmla="*/ 760664 w 824501"/>
                <a:gd name="connsiteY377" fmla="*/ 24053 h 92467"/>
                <a:gd name="connsiteX378" fmla="*/ 760664 w 824501"/>
                <a:gd name="connsiteY378" fmla="*/ 12133 h 92467"/>
                <a:gd name="connsiteX379" fmla="*/ 768732 w 824501"/>
                <a:gd name="connsiteY379" fmla="*/ 7317 h 92467"/>
                <a:gd name="connsiteX380" fmla="*/ 768732 w 824501"/>
                <a:gd name="connsiteY380" fmla="*/ 24053 h 92467"/>
                <a:gd name="connsiteX381" fmla="*/ 776915 w 824501"/>
                <a:gd name="connsiteY381" fmla="*/ 24053 h 92467"/>
                <a:gd name="connsiteX382" fmla="*/ 776915 w 824501"/>
                <a:gd name="connsiteY382" fmla="*/ 30318 h 92467"/>
                <a:gd name="connsiteX383" fmla="*/ 768732 w 824501"/>
                <a:gd name="connsiteY383" fmla="*/ 30318 h 92467"/>
                <a:gd name="connsiteX384" fmla="*/ 768732 w 824501"/>
                <a:gd name="connsiteY384" fmla="*/ 58366 h 92467"/>
                <a:gd name="connsiteX385" fmla="*/ 769094 w 824501"/>
                <a:gd name="connsiteY385" fmla="*/ 62820 h 92467"/>
                <a:gd name="connsiteX386" fmla="*/ 770535 w 824501"/>
                <a:gd name="connsiteY386" fmla="*/ 64392 h 92467"/>
                <a:gd name="connsiteX387" fmla="*/ 773309 w 824501"/>
                <a:gd name="connsiteY387" fmla="*/ 64993 h 92467"/>
                <a:gd name="connsiteX388" fmla="*/ 776915 w 824501"/>
                <a:gd name="connsiteY388" fmla="*/ 64747 h 92467"/>
                <a:gd name="connsiteX389" fmla="*/ 813640 w 824501"/>
                <a:gd name="connsiteY389" fmla="*/ 66072 h 92467"/>
                <a:gd name="connsiteX390" fmla="*/ 804848 w 824501"/>
                <a:gd name="connsiteY390" fmla="*/ 71489 h 92467"/>
                <a:gd name="connsiteX391" fmla="*/ 795940 w 824501"/>
                <a:gd name="connsiteY391" fmla="*/ 73061 h 92467"/>
                <a:gd name="connsiteX392" fmla="*/ 783781 w 824501"/>
                <a:gd name="connsiteY392" fmla="*/ 69208 h 92467"/>
                <a:gd name="connsiteX393" fmla="*/ 779566 w 824501"/>
                <a:gd name="connsiteY393" fmla="*/ 59330 h 92467"/>
                <a:gd name="connsiteX394" fmla="*/ 781130 w 824501"/>
                <a:gd name="connsiteY394" fmla="*/ 52949 h 92467"/>
                <a:gd name="connsiteX395" fmla="*/ 785345 w 824501"/>
                <a:gd name="connsiteY395" fmla="*/ 48257 h 92467"/>
                <a:gd name="connsiteX396" fmla="*/ 791248 w 824501"/>
                <a:gd name="connsiteY396" fmla="*/ 45606 h 92467"/>
                <a:gd name="connsiteX397" fmla="*/ 798468 w 824501"/>
                <a:gd name="connsiteY397" fmla="*/ 44281 h 92467"/>
                <a:gd name="connsiteX398" fmla="*/ 812916 w 824501"/>
                <a:gd name="connsiteY398" fmla="*/ 41514 h 92467"/>
                <a:gd name="connsiteX399" fmla="*/ 812916 w 824501"/>
                <a:gd name="connsiteY399" fmla="*/ 39465 h 92467"/>
                <a:gd name="connsiteX400" fmla="*/ 810627 w 824501"/>
                <a:gd name="connsiteY400" fmla="*/ 32360 h 92467"/>
                <a:gd name="connsiteX401" fmla="*/ 801357 w 824501"/>
                <a:gd name="connsiteY401" fmla="*/ 29717 h 92467"/>
                <a:gd name="connsiteX402" fmla="*/ 792928 w 824501"/>
                <a:gd name="connsiteY402" fmla="*/ 31759 h 92467"/>
                <a:gd name="connsiteX403" fmla="*/ 788836 w 824501"/>
                <a:gd name="connsiteY403" fmla="*/ 38740 h 92467"/>
                <a:gd name="connsiteX404" fmla="*/ 780891 w 824501"/>
                <a:gd name="connsiteY404" fmla="*/ 37661 h 92467"/>
                <a:gd name="connsiteX405" fmla="*/ 784505 w 824501"/>
                <a:gd name="connsiteY405" fmla="*/ 29470 h 92467"/>
                <a:gd name="connsiteX406" fmla="*/ 791725 w 824501"/>
                <a:gd name="connsiteY406" fmla="*/ 24654 h 92467"/>
                <a:gd name="connsiteX407" fmla="*/ 802560 w 824501"/>
                <a:gd name="connsiteY407" fmla="*/ 22974 h 92467"/>
                <a:gd name="connsiteX408" fmla="*/ 812554 w 824501"/>
                <a:gd name="connsiteY408" fmla="*/ 24415 h 92467"/>
                <a:gd name="connsiteX409" fmla="*/ 818217 w 824501"/>
                <a:gd name="connsiteY409" fmla="*/ 28029 h 92467"/>
                <a:gd name="connsiteX410" fmla="*/ 820745 w 824501"/>
                <a:gd name="connsiteY410" fmla="*/ 33570 h 92467"/>
                <a:gd name="connsiteX411" fmla="*/ 821107 w 824501"/>
                <a:gd name="connsiteY411" fmla="*/ 41029 h 92467"/>
                <a:gd name="connsiteX412" fmla="*/ 821107 w 824501"/>
                <a:gd name="connsiteY412" fmla="*/ 51870 h 92467"/>
                <a:gd name="connsiteX413" fmla="*/ 821585 w 824501"/>
                <a:gd name="connsiteY413" fmla="*/ 66195 h 92467"/>
                <a:gd name="connsiteX414" fmla="*/ 823750 w 824501"/>
                <a:gd name="connsiteY414" fmla="*/ 71974 h 92467"/>
                <a:gd name="connsiteX415" fmla="*/ 815204 w 824501"/>
                <a:gd name="connsiteY415" fmla="*/ 71974 h 92467"/>
                <a:gd name="connsiteX416" fmla="*/ 813640 w 824501"/>
                <a:gd name="connsiteY416" fmla="*/ 66072 h 92467"/>
                <a:gd name="connsiteX417" fmla="*/ 812916 w 824501"/>
                <a:gd name="connsiteY417" fmla="*/ 47894 h 92467"/>
                <a:gd name="connsiteX418" fmla="*/ 799670 w 824501"/>
                <a:gd name="connsiteY418" fmla="*/ 51023 h 92467"/>
                <a:gd name="connsiteX419" fmla="*/ 792573 w 824501"/>
                <a:gd name="connsiteY419" fmla="*/ 52710 h 92467"/>
                <a:gd name="connsiteX420" fmla="*/ 789321 w 824501"/>
                <a:gd name="connsiteY420" fmla="*/ 55238 h 92467"/>
                <a:gd name="connsiteX421" fmla="*/ 788235 w 824501"/>
                <a:gd name="connsiteY421" fmla="*/ 59091 h 92467"/>
                <a:gd name="connsiteX422" fmla="*/ 790647 w 824501"/>
                <a:gd name="connsiteY422" fmla="*/ 64508 h 92467"/>
                <a:gd name="connsiteX423" fmla="*/ 797867 w 824501"/>
                <a:gd name="connsiteY423" fmla="*/ 66673 h 92467"/>
                <a:gd name="connsiteX424" fmla="*/ 806173 w 824501"/>
                <a:gd name="connsiteY424" fmla="*/ 64631 h 92467"/>
                <a:gd name="connsiteX425" fmla="*/ 811591 w 824501"/>
                <a:gd name="connsiteY425" fmla="*/ 58967 h 92467"/>
                <a:gd name="connsiteX426" fmla="*/ 812916 w 824501"/>
                <a:gd name="connsiteY426" fmla="*/ 50907 h 92467"/>
                <a:gd name="connsiteX427" fmla="*/ 812916 w 824501"/>
                <a:gd name="connsiteY427" fmla="*/ 47894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824501" h="92467">
                  <a:moveTo>
                    <a:pt x="4674" y="71974"/>
                  </a:moveTo>
                  <a:lnTo>
                    <a:pt x="4674" y="5752"/>
                  </a:lnTo>
                  <a:lnTo>
                    <a:pt x="29593" y="5752"/>
                  </a:lnTo>
                  <a:cubicBezTo>
                    <a:pt x="34648" y="5752"/>
                    <a:pt x="38702" y="6438"/>
                    <a:pt x="41753" y="7802"/>
                  </a:cubicBezTo>
                  <a:cubicBezTo>
                    <a:pt x="44804" y="9166"/>
                    <a:pt x="47170" y="11254"/>
                    <a:pt x="48857" y="14059"/>
                  </a:cubicBezTo>
                  <a:cubicBezTo>
                    <a:pt x="50622" y="16795"/>
                    <a:pt x="51508" y="19684"/>
                    <a:pt x="51508" y="22728"/>
                  </a:cubicBezTo>
                  <a:cubicBezTo>
                    <a:pt x="51508" y="25540"/>
                    <a:pt x="50745" y="28191"/>
                    <a:pt x="49220" y="30680"/>
                  </a:cubicBezTo>
                  <a:cubicBezTo>
                    <a:pt x="47694" y="33169"/>
                    <a:pt x="45367" y="35172"/>
                    <a:pt x="42238" y="36698"/>
                  </a:cubicBezTo>
                  <a:cubicBezTo>
                    <a:pt x="46245" y="37900"/>
                    <a:pt x="49297" y="39950"/>
                    <a:pt x="51385" y="42839"/>
                  </a:cubicBezTo>
                  <a:cubicBezTo>
                    <a:pt x="53550" y="45644"/>
                    <a:pt x="54637" y="48981"/>
                    <a:pt x="54637" y="52834"/>
                  </a:cubicBezTo>
                  <a:cubicBezTo>
                    <a:pt x="54637" y="55878"/>
                    <a:pt x="53997" y="58767"/>
                    <a:pt x="52710" y="61502"/>
                  </a:cubicBezTo>
                  <a:cubicBezTo>
                    <a:pt x="51424" y="64146"/>
                    <a:pt x="49821" y="66195"/>
                    <a:pt x="47894" y="67636"/>
                  </a:cubicBezTo>
                  <a:cubicBezTo>
                    <a:pt x="45968" y="69085"/>
                    <a:pt x="43518" y="70171"/>
                    <a:pt x="40551" y="70888"/>
                  </a:cubicBezTo>
                  <a:cubicBezTo>
                    <a:pt x="37661" y="71612"/>
                    <a:pt x="34132" y="71974"/>
                    <a:pt x="29956" y="71974"/>
                  </a:cubicBezTo>
                  <a:lnTo>
                    <a:pt x="4674" y="71974"/>
                  </a:lnTo>
                  <a:close/>
                  <a:moveTo>
                    <a:pt x="13458" y="33570"/>
                  </a:moveTo>
                  <a:lnTo>
                    <a:pt x="27790" y="33570"/>
                  </a:lnTo>
                  <a:cubicBezTo>
                    <a:pt x="31643" y="33570"/>
                    <a:pt x="34409" y="33323"/>
                    <a:pt x="36097" y="32845"/>
                  </a:cubicBezTo>
                  <a:cubicBezTo>
                    <a:pt x="38339" y="32206"/>
                    <a:pt x="40027" y="31119"/>
                    <a:pt x="41152" y="29594"/>
                  </a:cubicBezTo>
                  <a:cubicBezTo>
                    <a:pt x="42277" y="27991"/>
                    <a:pt x="42839" y="26018"/>
                    <a:pt x="42839" y="23691"/>
                  </a:cubicBezTo>
                  <a:cubicBezTo>
                    <a:pt x="42839" y="21526"/>
                    <a:pt x="42315" y="19599"/>
                    <a:pt x="41275" y="17912"/>
                  </a:cubicBezTo>
                  <a:cubicBezTo>
                    <a:pt x="40227" y="16232"/>
                    <a:pt x="38702" y="15107"/>
                    <a:pt x="36698" y="14544"/>
                  </a:cubicBezTo>
                  <a:cubicBezTo>
                    <a:pt x="34772" y="13905"/>
                    <a:pt x="31443" y="13581"/>
                    <a:pt x="26704" y="13581"/>
                  </a:cubicBezTo>
                  <a:lnTo>
                    <a:pt x="13458" y="13581"/>
                  </a:lnTo>
                  <a:lnTo>
                    <a:pt x="13458" y="33570"/>
                  </a:lnTo>
                  <a:close/>
                  <a:moveTo>
                    <a:pt x="13458" y="64146"/>
                  </a:moveTo>
                  <a:lnTo>
                    <a:pt x="29956" y="64146"/>
                  </a:lnTo>
                  <a:cubicBezTo>
                    <a:pt x="32760" y="64146"/>
                    <a:pt x="34733" y="64030"/>
                    <a:pt x="35850" y="63783"/>
                  </a:cubicBezTo>
                  <a:cubicBezTo>
                    <a:pt x="37939" y="63467"/>
                    <a:pt x="39626" y="62905"/>
                    <a:pt x="40913" y="62104"/>
                  </a:cubicBezTo>
                  <a:cubicBezTo>
                    <a:pt x="42277" y="61217"/>
                    <a:pt x="43402" y="59977"/>
                    <a:pt x="44280" y="58366"/>
                  </a:cubicBezTo>
                  <a:cubicBezTo>
                    <a:pt x="45166" y="56764"/>
                    <a:pt x="45606" y="54914"/>
                    <a:pt x="45606" y="52834"/>
                  </a:cubicBezTo>
                  <a:cubicBezTo>
                    <a:pt x="45606" y="50345"/>
                    <a:pt x="44966" y="48172"/>
                    <a:pt x="43679" y="46330"/>
                  </a:cubicBezTo>
                  <a:cubicBezTo>
                    <a:pt x="42477" y="44481"/>
                    <a:pt x="40751" y="43202"/>
                    <a:pt x="38501" y="42477"/>
                  </a:cubicBezTo>
                  <a:cubicBezTo>
                    <a:pt x="36259" y="41753"/>
                    <a:pt x="33007" y="41391"/>
                    <a:pt x="28754" y="41391"/>
                  </a:cubicBezTo>
                  <a:lnTo>
                    <a:pt x="13458" y="41391"/>
                  </a:lnTo>
                  <a:lnTo>
                    <a:pt x="13458" y="64146"/>
                  </a:lnTo>
                  <a:close/>
                  <a:moveTo>
                    <a:pt x="65710" y="15146"/>
                  </a:moveTo>
                  <a:lnTo>
                    <a:pt x="65710" y="5752"/>
                  </a:lnTo>
                  <a:lnTo>
                    <a:pt x="73901" y="5752"/>
                  </a:lnTo>
                  <a:lnTo>
                    <a:pt x="73901" y="15146"/>
                  </a:lnTo>
                  <a:lnTo>
                    <a:pt x="65710" y="15146"/>
                  </a:lnTo>
                  <a:close/>
                  <a:moveTo>
                    <a:pt x="65710" y="71974"/>
                  </a:moveTo>
                  <a:lnTo>
                    <a:pt x="65710" y="24053"/>
                  </a:lnTo>
                  <a:lnTo>
                    <a:pt x="73901" y="24053"/>
                  </a:lnTo>
                  <a:lnTo>
                    <a:pt x="73901" y="71974"/>
                  </a:lnTo>
                  <a:lnTo>
                    <a:pt x="65710" y="71974"/>
                  </a:lnTo>
                  <a:close/>
                  <a:moveTo>
                    <a:pt x="88827" y="71974"/>
                  </a:moveTo>
                  <a:lnTo>
                    <a:pt x="88827" y="24053"/>
                  </a:lnTo>
                  <a:lnTo>
                    <a:pt x="96054" y="24053"/>
                  </a:lnTo>
                  <a:lnTo>
                    <a:pt x="96054" y="30796"/>
                  </a:lnTo>
                  <a:cubicBezTo>
                    <a:pt x="99584" y="25579"/>
                    <a:pt x="104685" y="22974"/>
                    <a:pt x="111342" y="22974"/>
                  </a:cubicBezTo>
                  <a:cubicBezTo>
                    <a:pt x="114232" y="22974"/>
                    <a:pt x="116883" y="23491"/>
                    <a:pt x="119295" y="24539"/>
                  </a:cubicBezTo>
                  <a:cubicBezTo>
                    <a:pt x="121784" y="25579"/>
                    <a:pt x="123625" y="26943"/>
                    <a:pt x="124827" y="28630"/>
                  </a:cubicBezTo>
                  <a:cubicBezTo>
                    <a:pt x="126037" y="30318"/>
                    <a:pt x="126877" y="32283"/>
                    <a:pt x="127355" y="34533"/>
                  </a:cubicBezTo>
                  <a:cubicBezTo>
                    <a:pt x="127601" y="36058"/>
                    <a:pt x="127717" y="38702"/>
                    <a:pt x="127717" y="42477"/>
                  </a:cubicBezTo>
                  <a:lnTo>
                    <a:pt x="127717" y="71974"/>
                  </a:lnTo>
                  <a:lnTo>
                    <a:pt x="119649" y="71974"/>
                  </a:lnTo>
                  <a:lnTo>
                    <a:pt x="119649" y="42839"/>
                  </a:lnTo>
                  <a:cubicBezTo>
                    <a:pt x="119649" y="39465"/>
                    <a:pt x="119333" y="36976"/>
                    <a:pt x="118686" y="35373"/>
                  </a:cubicBezTo>
                  <a:cubicBezTo>
                    <a:pt x="118046" y="33770"/>
                    <a:pt x="116921" y="32483"/>
                    <a:pt x="115318" y="31520"/>
                  </a:cubicBezTo>
                  <a:cubicBezTo>
                    <a:pt x="113716" y="30480"/>
                    <a:pt x="111828" y="29956"/>
                    <a:pt x="109663" y="29956"/>
                  </a:cubicBezTo>
                  <a:cubicBezTo>
                    <a:pt x="106210" y="29956"/>
                    <a:pt x="103198" y="31081"/>
                    <a:pt x="100631" y="33323"/>
                  </a:cubicBezTo>
                  <a:cubicBezTo>
                    <a:pt x="98143" y="35496"/>
                    <a:pt x="96894" y="39626"/>
                    <a:pt x="96894" y="45729"/>
                  </a:cubicBezTo>
                  <a:lnTo>
                    <a:pt x="96894" y="71974"/>
                  </a:lnTo>
                  <a:lnTo>
                    <a:pt x="88827" y="71974"/>
                  </a:lnTo>
                  <a:close/>
                  <a:moveTo>
                    <a:pt x="174074" y="66072"/>
                  </a:moveTo>
                  <a:cubicBezTo>
                    <a:pt x="171022" y="68646"/>
                    <a:pt x="168094" y="70449"/>
                    <a:pt x="165282" y="71489"/>
                  </a:cubicBezTo>
                  <a:cubicBezTo>
                    <a:pt x="162554" y="72537"/>
                    <a:pt x="159587" y="73061"/>
                    <a:pt x="156374" y="73061"/>
                  </a:cubicBezTo>
                  <a:cubicBezTo>
                    <a:pt x="151080" y="73061"/>
                    <a:pt x="147027" y="71774"/>
                    <a:pt x="144215" y="69208"/>
                  </a:cubicBezTo>
                  <a:cubicBezTo>
                    <a:pt x="141402" y="66635"/>
                    <a:pt x="140000" y="63344"/>
                    <a:pt x="140000" y="59330"/>
                  </a:cubicBezTo>
                  <a:cubicBezTo>
                    <a:pt x="140000" y="57002"/>
                    <a:pt x="140524" y="54876"/>
                    <a:pt x="141564" y="52949"/>
                  </a:cubicBezTo>
                  <a:cubicBezTo>
                    <a:pt x="142612" y="50946"/>
                    <a:pt x="144014" y="49382"/>
                    <a:pt x="145779" y="48257"/>
                  </a:cubicBezTo>
                  <a:cubicBezTo>
                    <a:pt x="147543" y="47054"/>
                    <a:pt x="149508" y="46168"/>
                    <a:pt x="151681" y="45606"/>
                  </a:cubicBezTo>
                  <a:cubicBezTo>
                    <a:pt x="153207" y="45128"/>
                    <a:pt x="155611" y="44681"/>
                    <a:pt x="158901" y="44281"/>
                  </a:cubicBezTo>
                  <a:cubicBezTo>
                    <a:pt x="165405" y="43556"/>
                    <a:pt x="170221" y="42639"/>
                    <a:pt x="173350" y="41514"/>
                  </a:cubicBezTo>
                  <a:cubicBezTo>
                    <a:pt x="173350" y="40389"/>
                    <a:pt x="173350" y="39703"/>
                    <a:pt x="173350" y="39465"/>
                  </a:cubicBezTo>
                  <a:cubicBezTo>
                    <a:pt x="173350" y="36097"/>
                    <a:pt x="172587" y="33724"/>
                    <a:pt x="171061" y="32360"/>
                  </a:cubicBezTo>
                  <a:cubicBezTo>
                    <a:pt x="168980" y="30595"/>
                    <a:pt x="165883" y="29717"/>
                    <a:pt x="161791" y="29717"/>
                  </a:cubicBezTo>
                  <a:cubicBezTo>
                    <a:pt x="158023" y="29717"/>
                    <a:pt x="155210" y="30395"/>
                    <a:pt x="153361" y="31759"/>
                  </a:cubicBezTo>
                  <a:cubicBezTo>
                    <a:pt x="151519" y="33046"/>
                    <a:pt x="150156" y="35373"/>
                    <a:pt x="149269" y="38740"/>
                  </a:cubicBezTo>
                  <a:lnTo>
                    <a:pt x="141325" y="37661"/>
                  </a:lnTo>
                  <a:cubicBezTo>
                    <a:pt x="142049" y="34286"/>
                    <a:pt x="143251" y="31558"/>
                    <a:pt x="144939" y="29470"/>
                  </a:cubicBezTo>
                  <a:cubicBezTo>
                    <a:pt x="146619" y="27390"/>
                    <a:pt x="149031" y="25779"/>
                    <a:pt x="152159" y="24654"/>
                  </a:cubicBezTo>
                  <a:cubicBezTo>
                    <a:pt x="155287" y="23537"/>
                    <a:pt x="158901" y="22974"/>
                    <a:pt x="162993" y="22974"/>
                  </a:cubicBezTo>
                  <a:cubicBezTo>
                    <a:pt x="167092" y="22974"/>
                    <a:pt x="170421" y="23452"/>
                    <a:pt x="172987" y="24415"/>
                  </a:cubicBezTo>
                  <a:cubicBezTo>
                    <a:pt x="175561" y="25379"/>
                    <a:pt x="177441" y="26581"/>
                    <a:pt x="178651" y="28029"/>
                  </a:cubicBezTo>
                  <a:cubicBezTo>
                    <a:pt x="179853" y="29470"/>
                    <a:pt x="180693" y="31320"/>
                    <a:pt x="181178" y="33570"/>
                  </a:cubicBezTo>
                  <a:cubicBezTo>
                    <a:pt x="181417" y="34934"/>
                    <a:pt x="181540" y="37422"/>
                    <a:pt x="181540" y="41029"/>
                  </a:cubicBezTo>
                  <a:lnTo>
                    <a:pt x="181540" y="51870"/>
                  </a:lnTo>
                  <a:cubicBezTo>
                    <a:pt x="181540" y="59414"/>
                    <a:pt x="181702" y="64192"/>
                    <a:pt x="182018" y="66195"/>
                  </a:cubicBezTo>
                  <a:cubicBezTo>
                    <a:pt x="182419" y="68199"/>
                    <a:pt x="183143" y="70125"/>
                    <a:pt x="184184" y="71974"/>
                  </a:cubicBezTo>
                  <a:lnTo>
                    <a:pt x="175638" y="71974"/>
                  </a:lnTo>
                  <a:cubicBezTo>
                    <a:pt x="174837" y="70287"/>
                    <a:pt x="174313" y="68322"/>
                    <a:pt x="174074" y="66072"/>
                  </a:cubicBezTo>
                  <a:close/>
                  <a:moveTo>
                    <a:pt x="173350" y="47894"/>
                  </a:moveTo>
                  <a:cubicBezTo>
                    <a:pt x="170383" y="49097"/>
                    <a:pt x="165967" y="50144"/>
                    <a:pt x="160103" y="51023"/>
                  </a:cubicBezTo>
                  <a:cubicBezTo>
                    <a:pt x="156736" y="51508"/>
                    <a:pt x="154371" y="52071"/>
                    <a:pt x="153007" y="52710"/>
                  </a:cubicBezTo>
                  <a:cubicBezTo>
                    <a:pt x="151643" y="53273"/>
                    <a:pt x="150556" y="54113"/>
                    <a:pt x="149755" y="55238"/>
                  </a:cubicBezTo>
                  <a:cubicBezTo>
                    <a:pt x="149031" y="56363"/>
                    <a:pt x="148668" y="57650"/>
                    <a:pt x="148668" y="59091"/>
                  </a:cubicBezTo>
                  <a:cubicBezTo>
                    <a:pt x="148668" y="61256"/>
                    <a:pt x="149470" y="63067"/>
                    <a:pt x="151080" y="64508"/>
                  </a:cubicBezTo>
                  <a:cubicBezTo>
                    <a:pt x="152760" y="65956"/>
                    <a:pt x="155172" y="66673"/>
                    <a:pt x="158300" y="66673"/>
                  </a:cubicBezTo>
                  <a:cubicBezTo>
                    <a:pt x="161429" y="66673"/>
                    <a:pt x="164203" y="65995"/>
                    <a:pt x="166607" y="64631"/>
                  </a:cubicBezTo>
                  <a:cubicBezTo>
                    <a:pt x="169096" y="63267"/>
                    <a:pt x="170907" y="61379"/>
                    <a:pt x="172024" y="58967"/>
                  </a:cubicBezTo>
                  <a:cubicBezTo>
                    <a:pt x="172910" y="57126"/>
                    <a:pt x="173350" y="54436"/>
                    <a:pt x="173350" y="50907"/>
                  </a:cubicBezTo>
                  <a:lnTo>
                    <a:pt x="173350" y="47894"/>
                  </a:lnTo>
                  <a:close/>
                  <a:moveTo>
                    <a:pt x="196590" y="71974"/>
                  </a:moveTo>
                  <a:lnTo>
                    <a:pt x="196590" y="24053"/>
                  </a:lnTo>
                  <a:lnTo>
                    <a:pt x="203933" y="24053"/>
                  </a:lnTo>
                  <a:lnTo>
                    <a:pt x="203933" y="31281"/>
                  </a:lnTo>
                  <a:cubicBezTo>
                    <a:pt x="205782" y="27906"/>
                    <a:pt x="207462" y="25702"/>
                    <a:pt x="208988" y="24654"/>
                  </a:cubicBezTo>
                  <a:cubicBezTo>
                    <a:pt x="210598" y="23537"/>
                    <a:pt x="212363" y="22974"/>
                    <a:pt x="214289" y="22974"/>
                  </a:cubicBezTo>
                  <a:cubicBezTo>
                    <a:pt x="217017" y="22974"/>
                    <a:pt x="219784" y="23814"/>
                    <a:pt x="222596" y="25502"/>
                  </a:cubicBezTo>
                  <a:lnTo>
                    <a:pt x="219822" y="33084"/>
                  </a:lnTo>
                  <a:cubicBezTo>
                    <a:pt x="217819" y="31882"/>
                    <a:pt x="215854" y="31281"/>
                    <a:pt x="213927" y="31281"/>
                  </a:cubicBezTo>
                  <a:cubicBezTo>
                    <a:pt x="212078" y="31281"/>
                    <a:pt x="210437" y="31844"/>
                    <a:pt x="208988" y="32961"/>
                  </a:cubicBezTo>
                  <a:cubicBezTo>
                    <a:pt x="207624" y="34009"/>
                    <a:pt x="206661" y="35496"/>
                    <a:pt x="206098" y="37422"/>
                  </a:cubicBezTo>
                  <a:cubicBezTo>
                    <a:pt x="205135" y="40312"/>
                    <a:pt x="204657" y="43441"/>
                    <a:pt x="204657" y="46808"/>
                  </a:cubicBezTo>
                  <a:lnTo>
                    <a:pt x="204657" y="71974"/>
                  </a:lnTo>
                  <a:lnTo>
                    <a:pt x="196590" y="71974"/>
                  </a:lnTo>
                  <a:close/>
                  <a:moveTo>
                    <a:pt x="227173" y="90399"/>
                  </a:moveTo>
                  <a:lnTo>
                    <a:pt x="226210" y="82809"/>
                  </a:lnTo>
                  <a:cubicBezTo>
                    <a:pt x="227975" y="83294"/>
                    <a:pt x="229539" y="83533"/>
                    <a:pt x="230903" y="83533"/>
                  </a:cubicBezTo>
                  <a:cubicBezTo>
                    <a:pt x="232667" y="83533"/>
                    <a:pt x="234070" y="83209"/>
                    <a:pt x="235118" y="82570"/>
                  </a:cubicBezTo>
                  <a:cubicBezTo>
                    <a:pt x="236243" y="82007"/>
                    <a:pt x="237160" y="81206"/>
                    <a:pt x="237884" y="80158"/>
                  </a:cubicBezTo>
                  <a:cubicBezTo>
                    <a:pt x="238369" y="79279"/>
                    <a:pt x="239209" y="77230"/>
                    <a:pt x="240412" y="74024"/>
                  </a:cubicBezTo>
                  <a:cubicBezTo>
                    <a:pt x="240496" y="73623"/>
                    <a:pt x="240735" y="72976"/>
                    <a:pt x="241136" y="72098"/>
                  </a:cubicBezTo>
                  <a:lnTo>
                    <a:pt x="222835" y="24053"/>
                  </a:lnTo>
                  <a:lnTo>
                    <a:pt x="231627" y="24053"/>
                  </a:lnTo>
                  <a:lnTo>
                    <a:pt x="241621" y="51747"/>
                  </a:lnTo>
                  <a:cubicBezTo>
                    <a:pt x="242900" y="55276"/>
                    <a:pt x="244064" y="59014"/>
                    <a:pt x="245112" y="62944"/>
                  </a:cubicBezTo>
                  <a:cubicBezTo>
                    <a:pt x="246075" y="59175"/>
                    <a:pt x="247200" y="55523"/>
                    <a:pt x="248479" y="51986"/>
                  </a:cubicBezTo>
                  <a:lnTo>
                    <a:pt x="258712" y="24053"/>
                  </a:lnTo>
                  <a:lnTo>
                    <a:pt x="266780" y="24053"/>
                  </a:lnTo>
                  <a:lnTo>
                    <a:pt x="248603" y="72814"/>
                  </a:lnTo>
                  <a:cubicBezTo>
                    <a:pt x="246591" y="78031"/>
                    <a:pt x="245073" y="81645"/>
                    <a:pt x="244025" y="83656"/>
                  </a:cubicBezTo>
                  <a:cubicBezTo>
                    <a:pt x="242584" y="86384"/>
                    <a:pt x="240897" y="88349"/>
                    <a:pt x="238970" y="89551"/>
                  </a:cubicBezTo>
                  <a:cubicBezTo>
                    <a:pt x="237121" y="90838"/>
                    <a:pt x="234917" y="91477"/>
                    <a:pt x="232344" y="91477"/>
                  </a:cubicBezTo>
                  <a:cubicBezTo>
                    <a:pt x="230826" y="91477"/>
                    <a:pt x="229100" y="91115"/>
                    <a:pt x="227173" y="90399"/>
                  </a:cubicBezTo>
                  <a:close/>
                  <a:moveTo>
                    <a:pt x="298805" y="71974"/>
                  </a:moveTo>
                  <a:lnTo>
                    <a:pt x="298805" y="30318"/>
                  </a:lnTo>
                  <a:lnTo>
                    <a:pt x="291584" y="30318"/>
                  </a:lnTo>
                  <a:lnTo>
                    <a:pt x="291584" y="24053"/>
                  </a:lnTo>
                  <a:lnTo>
                    <a:pt x="298805" y="24053"/>
                  </a:lnTo>
                  <a:lnTo>
                    <a:pt x="298805" y="18875"/>
                  </a:lnTo>
                  <a:cubicBezTo>
                    <a:pt x="298805" y="15669"/>
                    <a:pt x="299090" y="13296"/>
                    <a:pt x="299652" y="11770"/>
                  </a:cubicBezTo>
                  <a:cubicBezTo>
                    <a:pt x="300454" y="9605"/>
                    <a:pt x="301818" y="7879"/>
                    <a:pt x="303744" y="6600"/>
                  </a:cubicBezTo>
                  <a:cubicBezTo>
                    <a:pt x="305755" y="5313"/>
                    <a:pt x="308521" y="4674"/>
                    <a:pt x="312051" y="4674"/>
                  </a:cubicBezTo>
                  <a:cubicBezTo>
                    <a:pt x="314378" y="4674"/>
                    <a:pt x="316905" y="4951"/>
                    <a:pt x="319641" y="5514"/>
                  </a:cubicBezTo>
                  <a:lnTo>
                    <a:pt x="318431" y="12495"/>
                  </a:lnTo>
                  <a:cubicBezTo>
                    <a:pt x="316751" y="12256"/>
                    <a:pt x="315141" y="12133"/>
                    <a:pt x="313615" y="12133"/>
                  </a:cubicBezTo>
                  <a:cubicBezTo>
                    <a:pt x="311126" y="12133"/>
                    <a:pt x="309361" y="12657"/>
                    <a:pt x="308321" y="13697"/>
                  </a:cubicBezTo>
                  <a:cubicBezTo>
                    <a:pt x="307358" y="14745"/>
                    <a:pt x="306872" y="16710"/>
                    <a:pt x="306872" y="19599"/>
                  </a:cubicBezTo>
                  <a:lnTo>
                    <a:pt x="306872" y="24053"/>
                  </a:lnTo>
                  <a:lnTo>
                    <a:pt x="316266" y="24053"/>
                  </a:lnTo>
                  <a:lnTo>
                    <a:pt x="316266" y="30318"/>
                  </a:lnTo>
                  <a:lnTo>
                    <a:pt x="306872" y="30318"/>
                  </a:lnTo>
                  <a:lnTo>
                    <a:pt x="306872" y="71974"/>
                  </a:lnTo>
                  <a:lnTo>
                    <a:pt x="298805" y="71974"/>
                  </a:lnTo>
                  <a:close/>
                  <a:moveTo>
                    <a:pt x="319995" y="15146"/>
                  </a:moveTo>
                  <a:lnTo>
                    <a:pt x="319995" y="5752"/>
                  </a:lnTo>
                  <a:lnTo>
                    <a:pt x="328186" y="5752"/>
                  </a:lnTo>
                  <a:lnTo>
                    <a:pt x="328186" y="15146"/>
                  </a:lnTo>
                  <a:lnTo>
                    <a:pt x="319995" y="15146"/>
                  </a:lnTo>
                  <a:close/>
                  <a:moveTo>
                    <a:pt x="319995" y="71974"/>
                  </a:moveTo>
                  <a:lnTo>
                    <a:pt x="319995" y="24053"/>
                  </a:lnTo>
                  <a:lnTo>
                    <a:pt x="328186" y="24053"/>
                  </a:lnTo>
                  <a:lnTo>
                    <a:pt x="328186" y="71974"/>
                  </a:lnTo>
                  <a:lnTo>
                    <a:pt x="319995" y="71974"/>
                  </a:lnTo>
                  <a:close/>
                  <a:moveTo>
                    <a:pt x="342873" y="71974"/>
                  </a:moveTo>
                  <a:lnTo>
                    <a:pt x="342873" y="5752"/>
                  </a:lnTo>
                  <a:lnTo>
                    <a:pt x="351064" y="5752"/>
                  </a:lnTo>
                  <a:lnTo>
                    <a:pt x="351064" y="71974"/>
                  </a:lnTo>
                  <a:lnTo>
                    <a:pt x="342873" y="71974"/>
                  </a:lnTo>
                  <a:close/>
                  <a:moveTo>
                    <a:pt x="398978" y="56563"/>
                  </a:moveTo>
                  <a:lnTo>
                    <a:pt x="407408" y="57526"/>
                  </a:lnTo>
                  <a:cubicBezTo>
                    <a:pt x="406129" y="62420"/>
                    <a:pt x="403678" y="66234"/>
                    <a:pt x="400064" y="68962"/>
                  </a:cubicBezTo>
                  <a:cubicBezTo>
                    <a:pt x="396450" y="71697"/>
                    <a:pt x="391881" y="73061"/>
                    <a:pt x="386340" y="73061"/>
                  </a:cubicBezTo>
                  <a:cubicBezTo>
                    <a:pt x="379359" y="73061"/>
                    <a:pt x="373780" y="70888"/>
                    <a:pt x="369604" y="66557"/>
                  </a:cubicBezTo>
                  <a:cubicBezTo>
                    <a:pt x="365512" y="62219"/>
                    <a:pt x="363463" y="56163"/>
                    <a:pt x="363463" y="48372"/>
                  </a:cubicBezTo>
                  <a:cubicBezTo>
                    <a:pt x="363463" y="40351"/>
                    <a:pt x="365551" y="34132"/>
                    <a:pt x="369727" y="29717"/>
                  </a:cubicBezTo>
                  <a:cubicBezTo>
                    <a:pt x="373896" y="25217"/>
                    <a:pt x="379274" y="22974"/>
                    <a:pt x="385855" y="22974"/>
                  </a:cubicBezTo>
                  <a:cubicBezTo>
                    <a:pt x="392282" y="22974"/>
                    <a:pt x="397498" y="25140"/>
                    <a:pt x="401513" y="29470"/>
                  </a:cubicBezTo>
                  <a:cubicBezTo>
                    <a:pt x="405604" y="33809"/>
                    <a:pt x="407646" y="39950"/>
                    <a:pt x="407646" y="47894"/>
                  </a:cubicBezTo>
                  <a:cubicBezTo>
                    <a:pt x="407646" y="48372"/>
                    <a:pt x="407646" y="49097"/>
                    <a:pt x="407646" y="50060"/>
                  </a:cubicBezTo>
                  <a:lnTo>
                    <a:pt x="371892" y="50060"/>
                  </a:lnTo>
                  <a:cubicBezTo>
                    <a:pt x="372216" y="55361"/>
                    <a:pt x="373696" y="59414"/>
                    <a:pt x="376346" y="62219"/>
                  </a:cubicBezTo>
                  <a:cubicBezTo>
                    <a:pt x="378997" y="64955"/>
                    <a:pt x="382326" y="66318"/>
                    <a:pt x="386340" y="66318"/>
                  </a:cubicBezTo>
                  <a:cubicBezTo>
                    <a:pt x="389307" y="66318"/>
                    <a:pt x="391835" y="65556"/>
                    <a:pt x="393923" y="64030"/>
                  </a:cubicBezTo>
                  <a:cubicBezTo>
                    <a:pt x="396088" y="62420"/>
                    <a:pt x="397776" y="59931"/>
                    <a:pt x="398978" y="56563"/>
                  </a:cubicBezTo>
                  <a:close/>
                  <a:moveTo>
                    <a:pt x="372370" y="43441"/>
                  </a:moveTo>
                  <a:lnTo>
                    <a:pt x="399101" y="43441"/>
                  </a:lnTo>
                  <a:cubicBezTo>
                    <a:pt x="398777" y="39349"/>
                    <a:pt x="397776" y="36297"/>
                    <a:pt x="396088" y="34286"/>
                  </a:cubicBezTo>
                  <a:cubicBezTo>
                    <a:pt x="393445" y="31158"/>
                    <a:pt x="390070" y="29594"/>
                    <a:pt x="385978" y="29594"/>
                  </a:cubicBezTo>
                  <a:cubicBezTo>
                    <a:pt x="382203" y="29594"/>
                    <a:pt x="379036" y="30834"/>
                    <a:pt x="376470" y="33323"/>
                  </a:cubicBezTo>
                  <a:cubicBezTo>
                    <a:pt x="373981" y="35812"/>
                    <a:pt x="372617" y="39187"/>
                    <a:pt x="372370" y="43441"/>
                  </a:cubicBezTo>
                  <a:close/>
                  <a:moveTo>
                    <a:pt x="443285" y="71974"/>
                  </a:moveTo>
                  <a:lnTo>
                    <a:pt x="443285" y="24053"/>
                  </a:lnTo>
                  <a:lnTo>
                    <a:pt x="450513" y="24053"/>
                  </a:lnTo>
                  <a:lnTo>
                    <a:pt x="450513" y="30796"/>
                  </a:lnTo>
                  <a:cubicBezTo>
                    <a:pt x="452039" y="28391"/>
                    <a:pt x="454042" y="26504"/>
                    <a:pt x="456531" y="25140"/>
                  </a:cubicBezTo>
                  <a:cubicBezTo>
                    <a:pt x="459020" y="23691"/>
                    <a:pt x="461871" y="22974"/>
                    <a:pt x="465084" y="22974"/>
                  </a:cubicBezTo>
                  <a:cubicBezTo>
                    <a:pt x="468613" y="22974"/>
                    <a:pt x="471503" y="23691"/>
                    <a:pt x="473753" y="25140"/>
                  </a:cubicBezTo>
                  <a:cubicBezTo>
                    <a:pt x="476080" y="26581"/>
                    <a:pt x="477683" y="28630"/>
                    <a:pt x="478569" y="31281"/>
                  </a:cubicBezTo>
                  <a:cubicBezTo>
                    <a:pt x="482422" y="25741"/>
                    <a:pt x="487353" y="22974"/>
                    <a:pt x="493371" y="22974"/>
                  </a:cubicBezTo>
                  <a:cubicBezTo>
                    <a:pt x="498187" y="22974"/>
                    <a:pt x="501840" y="24292"/>
                    <a:pt x="504329" y="26943"/>
                  </a:cubicBezTo>
                  <a:cubicBezTo>
                    <a:pt x="506903" y="29516"/>
                    <a:pt x="508182" y="33570"/>
                    <a:pt x="508182" y="39102"/>
                  </a:cubicBezTo>
                  <a:lnTo>
                    <a:pt x="508182" y="71974"/>
                  </a:lnTo>
                  <a:lnTo>
                    <a:pt x="500114" y="71974"/>
                  </a:lnTo>
                  <a:lnTo>
                    <a:pt x="500114" y="41753"/>
                  </a:lnTo>
                  <a:cubicBezTo>
                    <a:pt x="500114" y="38540"/>
                    <a:pt x="499837" y="36213"/>
                    <a:pt x="499274" y="34772"/>
                  </a:cubicBezTo>
                  <a:cubicBezTo>
                    <a:pt x="498796" y="33323"/>
                    <a:pt x="497872" y="32159"/>
                    <a:pt x="496508" y="31281"/>
                  </a:cubicBezTo>
                  <a:cubicBezTo>
                    <a:pt x="495144" y="30395"/>
                    <a:pt x="493495" y="29956"/>
                    <a:pt x="491568" y="29956"/>
                  </a:cubicBezTo>
                  <a:cubicBezTo>
                    <a:pt x="488201" y="29956"/>
                    <a:pt x="485388" y="31081"/>
                    <a:pt x="483139" y="33323"/>
                  </a:cubicBezTo>
                  <a:cubicBezTo>
                    <a:pt x="480973" y="35573"/>
                    <a:pt x="479887" y="39187"/>
                    <a:pt x="479887" y="44165"/>
                  </a:cubicBezTo>
                  <a:lnTo>
                    <a:pt x="479887" y="71974"/>
                  </a:lnTo>
                  <a:lnTo>
                    <a:pt x="471703" y="71974"/>
                  </a:lnTo>
                  <a:lnTo>
                    <a:pt x="471703" y="40790"/>
                  </a:lnTo>
                  <a:cubicBezTo>
                    <a:pt x="471703" y="37176"/>
                    <a:pt x="471017" y="34487"/>
                    <a:pt x="469654" y="32722"/>
                  </a:cubicBezTo>
                  <a:cubicBezTo>
                    <a:pt x="468375" y="30880"/>
                    <a:pt x="466248" y="29956"/>
                    <a:pt x="463273" y="29956"/>
                  </a:cubicBezTo>
                  <a:cubicBezTo>
                    <a:pt x="460946" y="29956"/>
                    <a:pt x="458820" y="30557"/>
                    <a:pt x="456893" y="31759"/>
                  </a:cubicBezTo>
                  <a:cubicBezTo>
                    <a:pt x="454967" y="32961"/>
                    <a:pt x="453564" y="34733"/>
                    <a:pt x="452678" y="37060"/>
                  </a:cubicBezTo>
                  <a:cubicBezTo>
                    <a:pt x="451800" y="39387"/>
                    <a:pt x="451353" y="42716"/>
                    <a:pt x="451353" y="47054"/>
                  </a:cubicBezTo>
                  <a:lnTo>
                    <a:pt x="451353" y="71974"/>
                  </a:lnTo>
                  <a:lnTo>
                    <a:pt x="443285" y="71974"/>
                  </a:lnTo>
                  <a:close/>
                  <a:moveTo>
                    <a:pt x="553090" y="56563"/>
                  </a:moveTo>
                  <a:lnTo>
                    <a:pt x="561520" y="57526"/>
                  </a:lnTo>
                  <a:cubicBezTo>
                    <a:pt x="560241" y="62420"/>
                    <a:pt x="557790" y="66234"/>
                    <a:pt x="554177" y="68962"/>
                  </a:cubicBezTo>
                  <a:cubicBezTo>
                    <a:pt x="550563" y="71697"/>
                    <a:pt x="545993" y="73061"/>
                    <a:pt x="540453" y="73061"/>
                  </a:cubicBezTo>
                  <a:cubicBezTo>
                    <a:pt x="533472" y="73061"/>
                    <a:pt x="527893" y="70888"/>
                    <a:pt x="523716" y="66557"/>
                  </a:cubicBezTo>
                  <a:cubicBezTo>
                    <a:pt x="519625" y="62219"/>
                    <a:pt x="517575" y="56163"/>
                    <a:pt x="517575" y="48372"/>
                  </a:cubicBezTo>
                  <a:cubicBezTo>
                    <a:pt x="517575" y="40351"/>
                    <a:pt x="519663" y="34132"/>
                    <a:pt x="523840" y="29717"/>
                  </a:cubicBezTo>
                  <a:cubicBezTo>
                    <a:pt x="528008" y="25217"/>
                    <a:pt x="533387" y="22974"/>
                    <a:pt x="539967" y="22974"/>
                  </a:cubicBezTo>
                  <a:cubicBezTo>
                    <a:pt x="546394" y="22974"/>
                    <a:pt x="551611" y="25140"/>
                    <a:pt x="555625" y="29470"/>
                  </a:cubicBezTo>
                  <a:cubicBezTo>
                    <a:pt x="559717" y="33809"/>
                    <a:pt x="561759" y="39950"/>
                    <a:pt x="561759" y="47894"/>
                  </a:cubicBezTo>
                  <a:cubicBezTo>
                    <a:pt x="561759" y="48372"/>
                    <a:pt x="561759" y="49097"/>
                    <a:pt x="561759" y="50060"/>
                  </a:cubicBezTo>
                  <a:lnTo>
                    <a:pt x="526005" y="50060"/>
                  </a:lnTo>
                  <a:cubicBezTo>
                    <a:pt x="526328" y="55361"/>
                    <a:pt x="527808" y="59414"/>
                    <a:pt x="530459" y="62219"/>
                  </a:cubicBezTo>
                  <a:cubicBezTo>
                    <a:pt x="533109" y="64955"/>
                    <a:pt x="536438" y="66318"/>
                    <a:pt x="540453" y="66318"/>
                  </a:cubicBezTo>
                  <a:cubicBezTo>
                    <a:pt x="543420" y="66318"/>
                    <a:pt x="545947" y="65556"/>
                    <a:pt x="548035" y="64030"/>
                  </a:cubicBezTo>
                  <a:cubicBezTo>
                    <a:pt x="550200" y="62420"/>
                    <a:pt x="551888" y="59931"/>
                    <a:pt x="553090" y="56563"/>
                  </a:cubicBezTo>
                  <a:close/>
                  <a:moveTo>
                    <a:pt x="526483" y="43441"/>
                  </a:moveTo>
                  <a:lnTo>
                    <a:pt x="553213" y="43441"/>
                  </a:lnTo>
                  <a:cubicBezTo>
                    <a:pt x="552890" y="39349"/>
                    <a:pt x="551888" y="36297"/>
                    <a:pt x="550200" y="34286"/>
                  </a:cubicBezTo>
                  <a:cubicBezTo>
                    <a:pt x="547557" y="31158"/>
                    <a:pt x="544182" y="29594"/>
                    <a:pt x="540091" y="29594"/>
                  </a:cubicBezTo>
                  <a:cubicBezTo>
                    <a:pt x="536315" y="29594"/>
                    <a:pt x="533148" y="30834"/>
                    <a:pt x="530582" y="33323"/>
                  </a:cubicBezTo>
                  <a:cubicBezTo>
                    <a:pt x="528093" y="35812"/>
                    <a:pt x="526729" y="39187"/>
                    <a:pt x="526483" y="43441"/>
                  </a:cubicBezTo>
                  <a:close/>
                  <a:moveTo>
                    <a:pt x="591980" y="64747"/>
                  </a:moveTo>
                  <a:lnTo>
                    <a:pt x="593190" y="71851"/>
                  </a:lnTo>
                  <a:cubicBezTo>
                    <a:pt x="590863" y="72337"/>
                    <a:pt x="588813" y="72576"/>
                    <a:pt x="587049" y="72576"/>
                  </a:cubicBezTo>
                  <a:cubicBezTo>
                    <a:pt x="584074" y="72576"/>
                    <a:pt x="581786" y="72136"/>
                    <a:pt x="580183" y="71250"/>
                  </a:cubicBezTo>
                  <a:cubicBezTo>
                    <a:pt x="578580" y="70287"/>
                    <a:pt x="577417" y="69046"/>
                    <a:pt x="576692" y="67521"/>
                  </a:cubicBezTo>
                  <a:cubicBezTo>
                    <a:pt x="576053" y="65995"/>
                    <a:pt x="575729" y="62782"/>
                    <a:pt x="575729" y="57889"/>
                  </a:cubicBezTo>
                  <a:lnTo>
                    <a:pt x="575729" y="30318"/>
                  </a:lnTo>
                  <a:lnTo>
                    <a:pt x="569827" y="30318"/>
                  </a:lnTo>
                  <a:lnTo>
                    <a:pt x="569827" y="24053"/>
                  </a:lnTo>
                  <a:lnTo>
                    <a:pt x="575729" y="24053"/>
                  </a:lnTo>
                  <a:lnTo>
                    <a:pt x="575729" y="12133"/>
                  </a:lnTo>
                  <a:lnTo>
                    <a:pt x="583797" y="7317"/>
                  </a:lnTo>
                  <a:lnTo>
                    <a:pt x="583797" y="24053"/>
                  </a:lnTo>
                  <a:lnTo>
                    <a:pt x="591980" y="24053"/>
                  </a:lnTo>
                  <a:lnTo>
                    <a:pt x="591980" y="30318"/>
                  </a:lnTo>
                  <a:lnTo>
                    <a:pt x="583797" y="30318"/>
                  </a:lnTo>
                  <a:lnTo>
                    <a:pt x="583797" y="58366"/>
                  </a:lnTo>
                  <a:cubicBezTo>
                    <a:pt x="583797" y="60694"/>
                    <a:pt x="583913" y="62181"/>
                    <a:pt x="584159" y="62820"/>
                  </a:cubicBezTo>
                  <a:cubicBezTo>
                    <a:pt x="584475" y="63467"/>
                    <a:pt x="584960" y="63991"/>
                    <a:pt x="585600" y="64392"/>
                  </a:cubicBezTo>
                  <a:cubicBezTo>
                    <a:pt x="586247" y="64793"/>
                    <a:pt x="587164" y="64993"/>
                    <a:pt x="588374" y="64993"/>
                  </a:cubicBezTo>
                  <a:cubicBezTo>
                    <a:pt x="589337" y="64993"/>
                    <a:pt x="590539" y="64908"/>
                    <a:pt x="591980" y="64747"/>
                  </a:cubicBezTo>
                  <a:close/>
                  <a:moveTo>
                    <a:pt x="628705" y="66072"/>
                  </a:moveTo>
                  <a:cubicBezTo>
                    <a:pt x="625654" y="68646"/>
                    <a:pt x="622726" y="70449"/>
                    <a:pt x="619913" y="71489"/>
                  </a:cubicBezTo>
                  <a:cubicBezTo>
                    <a:pt x="617185" y="72537"/>
                    <a:pt x="614219" y="73061"/>
                    <a:pt x="611006" y="73061"/>
                  </a:cubicBezTo>
                  <a:cubicBezTo>
                    <a:pt x="605712" y="73061"/>
                    <a:pt x="601659" y="71774"/>
                    <a:pt x="598846" y="69208"/>
                  </a:cubicBezTo>
                  <a:cubicBezTo>
                    <a:pt x="596033" y="66635"/>
                    <a:pt x="594631" y="63344"/>
                    <a:pt x="594631" y="59330"/>
                  </a:cubicBezTo>
                  <a:cubicBezTo>
                    <a:pt x="594631" y="57002"/>
                    <a:pt x="595155" y="54876"/>
                    <a:pt x="596195" y="52949"/>
                  </a:cubicBezTo>
                  <a:cubicBezTo>
                    <a:pt x="597243" y="50946"/>
                    <a:pt x="598646" y="49382"/>
                    <a:pt x="600410" y="48257"/>
                  </a:cubicBezTo>
                  <a:cubicBezTo>
                    <a:pt x="602175" y="47054"/>
                    <a:pt x="604140" y="46168"/>
                    <a:pt x="606313" y="45606"/>
                  </a:cubicBezTo>
                  <a:cubicBezTo>
                    <a:pt x="607839" y="45128"/>
                    <a:pt x="610243" y="44681"/>
                    <a:pt x="613533" y="44281"/>
                  </a:cubicBezTo>
                  <a:cubicBezTo>
                    <a:pt x="620036" y="43556"/>
                    <a:pt x="624852" y="42639"/>
                    <a:pt x="627981" y="41514"/>
                  </a:cubicBezTo>
                  <a:cubicBezTo>
                    <a:pt x="627981" y="40389"/>
                    <a:pt x="627981" y="39703"/>
                    <a:pt x="627981" y="39465"/>
                  </a:cubicBezTo>
                  <a:cubicBezTo>
                    <a:pt x="627981" y="36097"/>
                    <a:pt x="627218" y="33724"/>
                    <a:pt x="625692" y="32360"/>
                  </a:cubicBezTo>
                  <a:cubicBezTo>
                    <a:pt x="623612" y="30595"/>
                    <a:pt x="620514" y="29717"/>
                    <a:pt x="616423" y="29717"/>
                  </a:cubicBezTo>
                  <a:cubicBezTo>
                    <a:pt x="612655" y="29717"/>
                    <a:pt x="609842" y="30395"/>
                    <a:pt x="607993" y="31759"/>
                  </a:cubicBezTo>
                  <a:cubicBezTo>
                    <a:pt x="606151" y="33046"/>
                    <a:pt x="604787" y="35373"/>
                    <a:pt x="603901" y="38740"/>
                  </a:cubicBezTo>
                  <a:lnTo>
                    <a:pt x="595956" y="37661"/>
                  </a:lnTo>
                  <a:cubicBezTo>
                    <a:pt x="596681" y="34286"/>
                    <a:pt x="597883" y="31558"/>
                    <a:pt x="599570" y="29470"/>
                  </a:cubicBezTo>
                  <a:cubicBezTo>
                    <a:pt x="601250" y="27390"/>
                    <a:pt x="603662" y="25779"/>
                    <a:pt x="606791" y="24654"/>
                  </a:cubicBezTo>
                  <a:cubicBezTo>
                    <a:pt x="609919" y="23537"/>
                    <a:pt x="613533" y="22974"/>
                    <a:pt x="617625" y="22974"/>
                  </a:cubicBezTo>
                  <a:cubicBezTo>
                    <a:pt x="621724" y="22974"/>
                    <a:pt x="625053" y="23452"/>
                    <a:pt x="627619" y="24415"/>
                  </a:cubicBezTo>
                  <a:cubicBezTo>
                    <a:pt x="630193" y="25379"/>
                    <a:pt x="632073" y="26581"/>
                    <a:pt x="633282" y="28029"/>
                  </a:cubicBezTo>
                  <a:cubicBezTo>
                    <a:pt x="634485" y="29470"/>
                    <a:pt x="635324" y="31320"/>
                    <a:pt x="635810" y="33570"/>
                  </a:cubicBezTo>
                  <a:cubicBezTo>
                    <a:pt x="636049" y="34934"/>
                    <a:pt x="636172" y="37422"/>
                    <a:pt x="636172" y="41029"/>
                  </a:cubicBezTo>
                  <a:lnTo>
                    <a:pt x="636172" y="51870"/>
                  </a:lnTo>
                  <a:cubicBezTo>
                    <a:pt x="636172" y="59414"/>
                    <a:pt x="636334" y="64192"/>
                    <a:pt x="636650" y="66195"/>
                  </a:cubicBezTo>
                  <a:cubicBezTo>
                    <a:pt x="637051" y="68199"/>
                    <a:pt x="637775" y="70125"/>
                    <a:pt x="638815" y="71974"/>
                  </a:cubicBezTo>
                  <a:lnTo>
                    <a:pt x="630270" y="71974"/>
                  </a:lnTo>
                  <a:cubicBezTo>
                    <a:pt x="629468" y="70287"/>
                    <a:pt x="628944" y="68322"/>
                    <a:pt x="628705" y="66072"/>
                  </a:cubicBezTo>
                  <a:close/>
                  <a:moveTo>
                    <a:pt x="627981" y="47894"/>
                  </a:moveTo>
                  <a:cubicBezTo>
                    <a:pt x="625014" y="49097"/>
                    <a:pt x="620599" y="50144"/>
                    <a:pt x="614735" y="51023"/>
                  </a:cubicBezTo>
                  <a:cubicBezTo>
                    <a:pt x="611368" y="51508"/>
                    <a:pt x="609002" y="52071"/>
                    <a:pt x="607638" y="52710"/>
                  </a:cubicBezTo>
                  <a:cubicBezTo>
                    <a:pt x="606274" y="53273"/>
                    <a:pt x="605188" y="54113"/>
                    <a:pt x="604386" y="55238"/>
                  </a:cubicBezTo>
                  <a:cubicBezTo>
                    <a:pt x="603662" y="56363"/>
                    <a:pt x="603300" y="57650"/>
                    <a:pt x="603300" y="59091"/>
                  </a:cubicBezTo>
                  <a:cubicBezTo>
                    <a:pt x="603300" y="61256"/>
                    <a:pt x="604101" y="63067"/>
                    <a:pt x="605712" y="64508"/>
                  </a:cubicBezTo>
                  <a:cubicBezTo>
                    <a:pt x="607392" y="65956"/>
                    <a:pt x="609803" y="66673"/>
                    <a:pt x="612932" y="66673"/>
                  </a:cubicBezTo>
                  <a:cubicBezTo>
                    <a:pt x="616060" y="66673"/>
                    <a:pt x="618834" y="65995"/>
                    <a:pt x="621239" y="64631"/>
                  </a:cubicBezTo>
                  <a:cubicBezTo>
                    <a:pt x="623728" y="63267"/>
                    <a:pt x="625538" y="61379"/>
                    <a:pt x="626656" y="58967"/>
                  </a:cubicBezTo>
                  <a:cubicBezTo>
                    <a:pt x="627542" y="57126"/>
                    <a:pt x="627981" y="54436"/>
                    <a:pt x="627981" y="50907"/>
                  </a:cubicBezTo>
                  <a:lnTo>
                    <a:pt x="627981" y="47894"/>
                  </a:lnTo>
                  <a:close/>
                  <a:moveTo>
                    <a:pt x="682406" y="71974"/>
                  </a:moveTo>
                  <a:lnTo>
                    <a:pt x="682406" y="65956"/>
                  </a:lnTo>
                  <a:cubicBezTo>
                    <a:pt x="679354" y="70688"/>
                    <a:pt x="674900" y="73061"/>
                    <a:pt x="669037" y="73061"/>
                  </a:cubicBezTo>
                  <a:cubicBezTo>
                    <a:pt x="665184" y="73061"/>
                    <a:pt x="661655" y="72013"/>
                    <a:pt x="658441" y="69925"/>
                  </a:cubicBezTo>
                  <a:cubicBezTo>
                    <a:pt x="655236" y="67760"/>
                    <a:pt x="652747" y="64793"/>
                    <a:pt x="650982" y="61017"/>
                  </a:cubicBezTo>
                  <a:cubicBezTo>
                    <a:pt x="649210" y="57249"/>
                    <a:pt x="648331" y="52911"/>
                    <a:pt x="648331" y="48018"/>
                  </a:cubicBezTo>
                  <a:cubicBezTo>
                    <a:pt x="648331" y="43279"/>
                    <a:pt x="649133" y="38948"/>
                    <a:pt x="650736" y="35011"/>
                  </a:cubicBezTo>
                  <a:cubicBezTo>
                    <a:pt x="652346" y="31081"/>
                    <a:pt x="654750" y="28106"/>
                    <a:pt x="657964" y="26103"/>
                  </a:cubicBezTo>
                  <a:cubicBezTo>
                    <a:pt x="661177" y="24015"/>
                    <a:pt x="664744" y="22974"/>
                    <a:pt x="668674" y="22974"/>
                  </a:cubicBezTo>
                  <a:cubicBezTo>
                    <a:pt x="671564" y="22974"/>
                    <a:pt x="674138" y="23575"/>
                    <a:pt x="676380" y="24778"/>
                  </a:cubicBezTo>
                  <a:cubicBezTo>
                    <a:pt x="678630" y="25980"/>
                    <a:pt x="680479" y="27544"/>
                    <a:pt x="681920" y="29470"/>
                  </a:cubicBezTo>
                  <a:lnTo>
                    <a:pt x="681920" y="5752"/>
                  </a:lnTo>
                  <a:lnTo>
                    <a:pt x="689988" y="5752"/>
                  </a:lnTo>
                  <a:lnTo>
                    <a:pt x="689988" y="71974"/>
                  </a:lnTo>
                  <a:lnTo>
                    <a:pt x="682406" y="71974"/>
                  </a:lnTo>
                  <a:close/>
                  <a:moveTo>
                    <a:pt x="656762" y="48018"/>
                  </a:moveTo>
                  <a:cubicBezTo>
                    <a:pt x="656762" y="54198"/>
                    <a:pt x="658041" y="58813"/>
                    <a:pt x="660614" y="61857"/>
                  </a:cubicBezTo>
                  <a:cubicBezTo>
                    <a:pt x="663180" y="64831"/>
                    <a:pt x="666232" y="66318"/>
                    <a:pt x="669761" y="66318"/>
                  </a:cubicBezTo>
                  <a:cubicBezTo>
                    <a:pt x="673290" y="66318"/>
                    <a:pt x="676303" y="64870"/>
                    <a:pt x="678792" y="61980"/>
                  </a:cubicBezTo>
                  <a:cubicBezTo>
                    <a:pt x="681281" y="59091"/>
                    <a:pt x="682521" y="54675"/>
                    <a:pt x="682521" y="48734"/>
                  </a:cubicBezTo>
                  <a:cubicBezTo>
                    <a:pt x="682521" y="42154"/>
                    <a:pt x="681242" y="37338"/>
                    <a:pt x="678669" y="34286"/>
                  </a:cubicBezTo>
                  <a:cubicBezTo>
                    <a:pt x="676180" y="31243"/>
                    <a:pt x="673090" y="29717"/>
                    <a:pt x="669399" y="29717"/>
                  </a:cubicBezTo>
                  <a:cubicBezTo>
                    <a:pt x="665785" y="29717"/>
                    <a:pt x="662780" y="31196"/>
                    <a:pt x="660368" y="34171"/>
                  </a:cubicBezTo>
                  <a:cubicBezTo>
                    <a:pt x="657964" y="37060"/>
                    <a:pt x="656762" y="41676"/>
                    <a:pt x="656762" y="48018"/>
                  </a:cubicBezTo>
                  <a:close/>
                  <a:moveTo>
                    <a:pt x="736584" y="66072"/>
                  </a:moveTo>
                  <a:cubicBezTo>
                    <a:pt x="733533" y="68646"/>
                    <a:pt x="730604" y="70449"/>
                    <a:pt x="727792" y="71489"/>
                  </a:cubicBezTo>
                  <a:cubicBezTo>
                    <a:pt x="725064" y="72537"/>
                    <a:pt x="722097" y="73061"/>
                    <a:pt x="718884" y="73061"/>
                  </a:cubicBezTo>
                  <a:cubicBezTo>
                    <a:pt x="713590" y="73061"/>
                    <a:pt x="709537" y="71774"/>
                    <a:pt x="706725" y="69208"/>
                  </a:cubicBezTo>
                  <a:cubicBezTo>
                    <a:pt x="703912" y="66635"/>
                    <a:pt x="702510" y="63344"/>
                    <a:pt x="702510" y="59330"/>
                  </a:cubicBezTo>
                  <a:cubicBezTo>
                    <a:pt x="702510" y="57002"/>
                    <a:pt x="703034" y="54876"/>
                    <a:pt x="704074" y="52949"/>
                  </a:cubicBezTo>
                  <a:cubicBezTo>
                    <a:pt x="705122" y="50946"/>
                    <a:pt x="706524" y="49382"/>
                    <a:pt x="708289" y="48257"/>
                  </a:cubicBezTo>
                  <a:cubicBezTo>
                    <a:pt x="710054" y="47054"/>
                    <a:pt x="712018" y="46168"/>
                    <a:pt x="714191" y="45606"/>
                  </a:cubicBezTo>
                  <a:cubicBezTo>
                    <a:pt x="715717" y="45128"/>
                    <a:pt x="718121" y="44681"/>
                    <a:pt x="721412" y="44281"/>
                  </a:cubicBezTo>
                  <a:cubicBezTo>
                    <a:pt x="727915" y="43556"/>
                    <a:pt x="732731" y="42639"/>
                    <a:pt x="735860" y="41514"/>
                  </a:cubicBezTo>
                  <a:cubicBezTo>
                    <a:pt x="735860" y="40389"/>
                    <a:pt x="735860" y="39703"/>
                    <a:pt x="735860" y="39465"/>
                  </a:cubicBezTo>
                  <a:cubicBezTo>
                    <a:pt x="735860" y="36097"/>
                    <a:pt x="735097" y="33724"/>
                    <a:pt x="733571" y="32360"/>
                  </a:cubicBezTo>
                  <a:cubicBezTo>
                    <a:pt x="731490" y="30595"/>
                    <a:pt x="728393" y="29717"/>
                    <a:pt x="724301" y="29717"/>
                  </a:cubicBezTo>
                  <a:cubicBezTo>
                    <a:pt x="720533" y="29717"/>
                    <a:pt x="717721" y="30395"/>
                    <a:pt x="715871" y="31759"/>
                  </a:cubicBezTo>
                  <a:cubicBezTo>
                    <a:pt x="714030" y="33046"/>
                    <a:pt x="712666" y="35373"/>
                    <a:pt x="711780" y="38740"/>
                  </a:cubicBezTo>
                  <a:lnTo>
                    <a:pt x="703835" y="37661"/>
                  </a:lnTo>
                  <a:cubicBezTo>
                    <a:pt x="704559" y="34286"/>
                    <a:pt x="705761" y="31558"/>
                    <a:pt x="707449" y="29470"/>
                  </a:cubicBezTo>
                  <a:cubicBezTo>
                    <a:pt x="709129" y="27390"/>
                    <a:pt x="711541" y="25779"/>
                    <a:pt x="714669" y="24654"/>
                  </a:cubicBezTo>
                  <a:cubicBezTo>
                    <a:pt x="717798" y="23537"/>
                    <a:pt x="721412" y="22974"/>
                    <a:pt x="725503" y="22974"/>
                  </a:cubicBezTo>
                  <a:cubicBezTo>
                    <a:pt x="729603" y="22974"/>
                    <a:pt x="732932" y="23452"/>
                    <a:pt x="735498" y="24415"/>
                  </a:cubicBezTo>
                  <a:cubicBezTo>
                    <a:pt x="738071" y="25379"/>
                    <a:pt x="739951" y="26581"/>
                    <a:pt x="741161" y="28029"/>
                  </a:cubicBezTo>
                  <a:cubicBezTo>
                    <a:pt x="742363" y="29470"/>
                    <a:pt x="743203" y="31320"/>
                    <a:pt x="743689" y="33570"/>
                  </a:cubicBezTo>
                  <a:cubicBezTo>
                    <a:pt x="743927" y="34934"/>
                    <a:pt x="744051" y="37422"/>
                    <a:pt x="744051" y="41029"/>
                  </a:cubicBezTo>
                  <a:lnTo>
                    <a:pt x="744051" y="51870"/>
                  </a:lnTo>
                  <a:cubicBezTo>
                    <a:pt x="744051" y="59414"/>
                    <a:pt x="744212" y="64192"/>
                    <a:pt x="744528" y="66195"/>
                  </a:cubicBezTo>
                  <a:cubicBezTo>
                    <a:pt x="744929" y="68199"/>
                    <a:pt x="745653" y="70125"/>
                    <a:pt x="746694" y="71974"/>
                  </a:cubicBezTo>
                  <a:lnTo>
                    <a:pt x="738148" y="71974"/>
                  </a:lnTo>
                  <a:cubicBezTo>
                    <a:pt x="737347" y="70287"/>
                    <a:pt x="736823" y="68322"/>
                    <a:pt x="736584" y="66072"/>
                  </a:cubicBezTo>
                  <a:close/>
                  <a:moveTo>
                    <a:pt x="735860" y="47894"/>
                  </a:moveTo>
                  <a:cubicBezTo>
                    <a:pt x="732893" y="49097"/>
                    <a:pt x="728478" y="50144"/>
                    <a:pt x="722614" y="51023"/>
                  </a:cubicBezTo>
                  <a:cubicBezTo>
                    <a:pt x="719246" y="51508"/>
                    <a:pt x="716881" y="52071"/>
                    <a:pt x="715517" y="52710"/>
                  </a:cubicBezTo>
                  <a:cubicBezTo>
                    <a:pt x="714153" y="53273"/>
                    <a:pt x="713066" y="54113"/>
                    <a:pt x="712265" y="55238"/>
                  </a:cubicBezTo>
                  <a:cubicBezTo>
                    <a:pt x="711541" y="56363"/>
                    <a:pt x="711179" y="57650"/>
                    <a:pt x="711179" y="59091"/>
                  </a:cubicBezTo>
                  <a:cubicBezTo>
                    <a:pt x="711179" y="61256"/>
                    <a:pt x="711980" y="63067"/>
                    <a:pt x="713590" y="64508"/>
                  </a:cubicBezTo>
                  <a:cubicBezTo>
                    <a:pt x="715270" y="65956"/>
                    <a:pt x="717682" y="66673"/>
                    <a:pt x="720811" y="66673"/>
                  </a:cubicBezTo>
                  <a:cubicBezTo>
                    <a:pt x="723939" y="66673"/>
                    <a:pt x="726713" y="65995"/>
                    <a:pt x="729117" y="64631"/>
                  </a:cubicBezTo>
                  <a:cubicBezTo>
                    <a:pt x="731606" y="63267"/>
                    <a:pt x="733417" y="61379"/>
                    <a:pt x="734534" y="58967"/>
                  </a:cubicBezTo>
                  <a:cubicBezTo>
                    <a:pt x="735420" y="57126"/>
                    <a:pt x="735860" y="54436"/>
                    <a:pt x="735860" y="50907"/>
                  </a:cubicBezTo>
                  <a:lnTo>
                    <a:pt x="735860" y="47894"/>
                  </a:lnTo>
                  <a:close/>
                  <a:moveTo>
                    <a:pt x="776915" y="64747"/>
                  </a:moveTo>
                  <a:lnTo>
                    <a:pt x="778125" y="71851"/>
                  </a:lnTo>
                  <a:cubicBezTo>
                    <a:pt x="775798" y="72337"/>
                    <a:pt x="773748" y="72576"/>
                    <a:pt x="771984" y="72576"/>
                  </a:cubicBezTo>
                  <a:cubicBezTo>
                    <a:pt x="769009" y="72576"/>
                    <a:pt x="766721" y="72136"/>
                    <a:pt x="765118" y="71250"/>
                  </a:cubicBezTo>
                  <a:cubicBezTo>
                    <a:pt x="763515" y="70287"/>
                    <a:pt x="762352" y="69046"/>
                    <a:pt x="761627" y="67521"/>
                  </a:cubicBezTo>
                  <a:cubicBezTo>
                    <a:pt x="760988" y="65995"/>
                    <a:pt x="760664" y="62782"/>
                    <a:pt x="760664" y="57889"/>
                  </a:cubicBezTo>
                  <a:lnTo>
                    <a:pt x="760664" y="30318"/>
                  </a:lnTo>
                  <a:lnTo>
                    <a:pt x="754762" y="30318"/>
                  </a:lnTo>
                  <a:lnTo>
                    <a:pt x="754762" y="24053"/>
                  </a:lnTo>
                  <a:lnTo>
                    <a:pt x="760664" y="24053"/>
                  </a:lnTo>
                  <a:lnTo>
                    <a:pt x="760664" y="12133"/>
                  </a:lnTo>
                  <a:lnTo>
                    <a:pt x="768732" y="7317"/>
                  </a:lnTo>
                  <a:lnTo>
                    <a:pt x="768732" y="24053"/>
                  </a:lnTo>
                  <a:lnTo>
                    <a:pt x="776915" y="24053"/>
                  </a:lnTo>
                  <a:lnTo>
                    <a:pt x="776915" y="30318"/>
                  </a:lnTo>
                  <a:lnTo>
                    <a:pt x="768732" y="30318"/>
                  </a:lnTo>
                  <a:lnTo>
                    <a:pt x="768732" y="58366"/>
                  </a:lnTo>
                  <a:cubicBezTo>
                    <a:pt x="768732" y="60694"/>
                    <a:pt x="768847" y="62181"/>
                    <a:pt x="769094" y="62820"/>
                  </a:cubicBezTo>
                  <a:cubicBezTo>
                    <a:pt x="769410" y="63467"/>
                    <a:pt x="769895" y="63991"/>
                    <a:pt x="770535" y="64392"/>
                  </a:cubicBezTo>
                  <a:cubicBezTo>
                    <a:pt x="771182" y="64793"/>
                    <a:pt x="772099" y="64993"/>
                    <a:pt x="773309" y="64993"/>
                  </a:cubicBezTo>
                  <a:cubicBezTo>
                    <a:pt x="774272" y="64993"/>
                    <a:pt x="775474" y="64908"/>
                    <a:pt x="776915" y="64747"/>
                  </a:cubicBezTo>
                  <a:close/>
                  <a:moveTo>
                    <a:pt x="813640" y="66072"/>
                  </a:moveTo>
                  <a:cubicBezTo>
                    <a:pt x="810589" y="68646"/>
                    <a:pt x="807661" y="70449"/>
                    <a:pt x="804848" y="71489"/>
                  </a:cubicBezTo>
                  <a:cubicBezTo>
                    <a:pt x="802120" y="72537"/>
                    <a:pt x="799154" y="73061"/>
                    <a:pt x="795940" y="73061"/>
                  </a:cubicBezTo>
                  <a:cubicBezTo>
                    <a:pt x="790647" y="73061"/>
                    <a:pt x="786593" y="71774"/>
                    <a:pt x="783781" y="69208"/>
                  </a:cubicBezTo>
                  <a:cubicBezTo>
                    <a:pt x="780968" y="66635"/>
                    <a:pt x="779566" y="63344"/>
                    <a:pt x="779566" y="59330"/>
                  </a:cubicBezTo>
                  <a:cubicBezTo>
                    <a:pt x="779566" y="57002"/>
                    <a:pt x="780090" y="54876"/>
                    <a:pt x="781130" y="52949"/>
                  </a:cubicBezTo>
                  <a:cubicBezTo>
                    <a:pt x="782178" y="50946"/>
                    <a:pt x="783581" y="49382"/>
                    <a:pt x="785345" y="48257"/>
                  </a:cubicBezTo>
                  <a:cubicBezTo>
                    <a:pt x="787110" y="47054"/>
                    <a:pt x="789075" y="46168"/>
                    <a:pt x="791248" y="45606"/>
                  </a:cubicBezTo>
                  <a:cubicBezTo>
                    <a:pt x="792773" y="45128"/>
                    <a:pt x="795178" y="44681"/>
                    <a:pt x="798468" y="44281"/>
                  </a:cubicBezTo>
                  <a:cubicBezTo>
                    <a:pt x="804971" y="43556"/>
                    <a:pt x="809787" y="42639"/>
                    <a:pt x="812916" y="41514"/>
                  </a:cubicBezTo>
                  <a:cubicBezTo>
                    <a:pt x="812916" y="40389"/>
                    <a:pt x="812916" y="39703"/>
                    <a:pt x="812916" y="39465"/>
                  </a:cubicBezTo>
                  <a:cubicBezTo>
                    <a:pt x="812916" y="36097"/>
                    <a:pt x="812153" y="33724"/>
                    <a:pt x="810627" y="32360"/>
                  </a:cubicBezTo>
                  <a:cubicBezTo>
                    <a:pt x="808547" y="30595"/>
                    <a:pt x="805449" y="29717"/>
                    <a:pt x="801357" y="29717"/>
                  </a:cubicBezTo>
                  <a:cubicBezTo>
                    <a:pt x="797589" y="29717"/>
                    <a:pt x="794777" y="30395"/>
                    <a:pt x="792928" y="31759"/>
                  </a:cubicBezTo>
                  <a:cubicBezTo>
                    <a:pt x="791086" y="33046"/>
                    <a:pt x="789722" y="35373"/>
                    <a:pt x="788836" y="38740"/>
                  </a:cubicBezTo>
                  <a:lnTo>
                    <a:pt x="780891" y="37661"/>
                  </a:lnTo>
                  <a:cubicBezTo>
                    <a:pt x="781616" y="34286"/>
                    <a:pt x="782818" y="31558"/>
                    <a:pt x="784505" y="29470"/>
                  </a:cubicBezTo>
                  <a:cubicBezTo>
                    <a:pt x="786185" y="27390"/>
                    <a:pt x="788597" y="25779"/>
                    <a:pt x="791725" y="24654"/>
                  </a:cubicBezTo>
                  <a:cubicBezTo>
                    <a:pt x="794854" y="23537"/>
                    <a:pt x="798468" y="22974"/>
                    <a:pt x="802560" y="22974"/>
                  </a:cubicBezTo>
                  <a:cubicBezTo>
                    <a:pt x="806659" y="22974"/>
                    <a:pt x="809988" y="23452"/>
                    <a:pt x="812554" y="24415"/>
                  </a:cubicBezTo>
                  <a:cubicBezTo>
                    <a:pt x="815127" y="25379"/>
                    <a:pt x="817008" y="26581"/>
                    <a:pt x="818217" y="28029"/>
                  </a:cubicBezTo>
                  <a:cubicBezTo>
                    <a:pt x="819419" y="29470"/>
                    <a:pt x="820259" y="31320"/>
                    <a:pt x="820745" y="33570"/>
                  </a:cubicBezTo>
                  <a:cubicBezTo>
                    <a:pt x="820984" y="34934"/>
                    <a:pt x="821107" y="37422"/>
                    <a:pt x="821107" y="41029"/>
                  </a:cubicBezTo>
                  <a:lnTo>
                    <a:pt x="821107" y="51870"/>
                  </a:lnTo>
                  <a:cubicBezTo>
                    <a:pt x="821107" y="59414"/>
                    <a:pt x="821269" y="64192"/>
                    <a:pt x="821585" y="66195"/>
                  </a:cubicBezTo>
                  <a:cubicBezTo>
                    <a:pt x="821985" y="68199"/>
                    <a:pt x="822710" y="70125"/>
                    <a:pt x="823750" y="71974"/>
                  </a:cubicBezTo>
                  <a:lnTo>
                    <a:pt x="815204" y="71974"/>
                  </a:lnTo>
                  <a:cubicBezTo>
                    <a:pt x="814403" y="70287"/>
                    <a:pt x="813879" y="68322"/>
                    <a:pt x="813640" y="66072"/>
                  </a:cubicBezTo>
                  <a:close/>
                  <a:moveTo>
                    <a:pt x="812916" y="47894"/>
                  </a:moveTo>
                  <a:cubicBezTo>
                    <a:pt x="809949" y="49097"/>
                    <a:pt x="805534" y="50144"/>
                    <a:pt x="799670" y="51023"/>
                  </a:cubicBezTo>
                  <a:cubicBezTo>
                    <a:pt x="796303" y="51508"/>
                    <a:pt x="793937" y="52071"/>
                    <a:pt x="792573" y="52710"/>
                  </a:cubicBezTo>
                  <a:cubicBezTo>
                    <a:pt x="791209" y="53273"/>
                    <a:pt x="790123" y="54113"/>
                    <a:pt x="789321" y="55238"/>
                  </a:cubicBezTo>
                  <a:cubicBezTo>
                    <a:pt x="788597" y="56363"/>
                    <a:pt x="788235" y="57650"/>
                    <a:pt x="788235" y="59091"/>
                  </a:cubicBezTo>
                  <a:cubicBezTo>
                    <a:pt x="788235" y="61256"/>
                    <a:pt x="789036" y="63067"/>
                    <a:pt x="790647" y="64508"/>
                  </a:cubicBezTo>
                  <a:cubicBezTo>
                    <a:pt x="792326" y="65956"/>
                    <a:pt x="794738" y="66673"/>
                    <a:pt x="797867" y="66673"/>
                  </a:cubicBezTo>
                  <a:cubicBezTo>
                    <a:pt x="800995" y="66673"/>
                    <a:pt x="803769" y="65995"/>
                    <a:pt x="806173" y="64631"/>
                  </a:cubicBezTo>
                  <a:cubicBezTo>
                    <a:pt x="808662" y="63267"/>
                    <a:pt x="810473" y="61379"/>
                    <a:pt x="811591" y="58967"/>
                  </a:cubicBezTo>
                  <a:cubicBezTo>
                    <a:pt x="812477" y="57126"/>
                    <a:pt x="812916" y="54436"/>
                    <a:pt x="812916" y="50907"/>
                  </a:cubicBezTo>
                  <a:lnTo>
                    <a:pt x="812916" y="47894"/>
                  </a:lnTo>
                  <a:close/>
                </a:path>
              </a:pathLst>
            </a:custGeom>
            <a:solidFill>
              <a:srgbClr val="757575"/>
            </a:solidFill>
            <a:ln w="7703" cap="sq">
              <a:noFill/>
              <a:prstDash val="solid"/>
              <a:miter/>
            </a:ln>
          </p:spPr>
          <p:txBody>
            <a:bodyPr rtlCol="0" anchor="ctr"/>
            <a:lstStyle/>
            <a:p>
              <a:endParaRPr lang="en-US">
                <a:noFill/>
              </a:endParaRPr>
            </a:p>
          </p:txBody>
        </p:sp>
        <p:sp>
          <p:nvSpPr>
            <p:cNvPr id="1235" name="Freeform: Shape 1234">
              <a:extLst>
                <a:ext uri="{FF2B5EF4-FFF2-40B4-BE49-F238E27FC236}">
                  <a16:creationId xmlns:a16="http://schemas.microsoft.com/office/drawing/2014/main" id="{3A8C12C0-6E72-44B0-9DAB-18F5FA833D9A}"/>
                </a:ext>
              </a:extLst>
            </p:cNvPr>
            <p:cNvSpPr/>
            <p:nvPr/>
          </p:nvSpPr>
          <p:spPr>
            <a:xfrm>
              <a:off x="3634374" y="2048288"/>
              <a:ext cx="639566" cy="92467"/>
            </a:xfrm>
            <a:custGeom>
              <a:avLst/>
              <a:gdLst>
                <a:gd name="connsiteX0" fmla="*/ 4674 w 639566"/>
                <a:gd name="connsiteY0" fmla="*/ 70896 h 92467"/>
                <a:gd name="connsiteX1" fmla="*/ 4674 w 639566"/>
                <a:gd name="connsiteY1" fmla="*/ 4674 h 92467"/>
                <a:gd name="connsiteX2" fmla="*/ 27552 w 639566"/>
                <a:gd name="connsiteY2" fmla="*/ 4674 h 92467"/>
                <a:gd name="connsiteX3" fmla="*/ 39349 w 639566"/>
                <a:gd name="connsiteY3" fmla="*/ 5637 h 92467"/>
                <a:gd name="connsiteX4" fmla="*/ 48981 w 639566"/>
                <a:gd name="connsiteY4" fmla="*/ 10329 h 92467"/>
                <a:gd name="connsiteX5" fmla="*/ 56810 w 639566"/>
                <a:gd name="connsiteY5" fmla="*/ 21772 h 92467"/>
                <a:gd name="connsiteX6" fmla="*/ 59460 w 639566"/>
                <a:gd name="connsiteY6" fmla="*/ 37422 h 92467"/>
                <a:gd name="connsiteX7" fmla="*/ 57650 w 639566"/>
                <a:gd name="connsiteY7" fmla="*/ 50784 h 92467"/>
                <a:gd name="connsiteX8" fmla="*/ 53196 w 639566"/>
                <a:gd name="connsiteY8" fmla="*/ 60416 h 92467"/>
                <a:gd name="connsiteX9" fmla="*/ 47054 w 639566"/>
                <a:gd name="connsiteY9" fmla="*/ 66442 h 92467"/>
                <a:gd name="connsiteX10" fmla="*/ 39233 w 639566"/>
                <a:gd name="connsiteY10" fmla="*/ 69809 h 92467"/>
                <a:gd name="connsiteX11" fmla="*/ 28638 w 639566"/>
                <a:gd name="connsiteY11" fmla="*/ 70896 h 92467"/>
                <a:gd name="connsiteX12" fmla="*/ 4674 w 639566"/>
                <a:gd name="connsiteY12" fmla="*/ 70896 h 92467"/>
                <a:gd name="connsiteX13" fmla="*/ 13466 w 639566"/>
                <a:gd name="connsiteY13" fmla="*/ 63067 h 92467"/>
                <a:gd name="connsiteX14" fmla="*/ 27552 w 639566"/>
                <a:gd name="connsiteY14" fmla="*/ 63067 h 92467"/>
                <a:gd name="connsiteX15" fmla="*/ 37908 w 639566"/>
                <a:gd name="connsiteY15" fmla="*/ 61865 h 92467"/>
                <a:gd name="connsiteX16" fmla="*/ 43810 w 639566"/>
                <a:gd name="connsiteY16" fmla="*/ 58374 h 92467"/>
                <a:gd name="connsiteX17" fmla="*/ 48626 w 639566"/>
                <a:gd name="connsiteY17" fmla="*/ 50067 h 92467"/>
                <a:gd name="connsiteX18" fmla="*/ 50430 w 639566"/>
                <a:gd name="connsiteY18" fmla="*/ 37299 h 92467"/>
                <a:gd name="connsiteX19" fmla="*/ 46939 w 639566"/>
                <a:gd name="connsiteY19" fmla="*/ 21410 h 92467"/>
                <a:gd name="connsiteX20" fmla="*/ 38748 w 639566"/>
                <a:gd name="connsiteY20" fmla="*/ 13820 h 92467"/>
                <a:gd name="connsiteX21" fmla="*/ 27436 w 639566"/>
                <a:gd name="connsiteY21" fmla="*/ 12502 h 92467"/>
                <a:gd name="connsiteX22" fmla="*/ 13466 w 639566"/>
                <a:gd name="connsiteY22" fmla="*/ 12502 h 92467"/>
                <a:gd name="connsiteX23" fmla="*/ 13466 w 639566"/>
                <a:gd name="connsiteY23" fmla="*/ 63067 h 92467"/>
                <a:gd name="connsiteX24" fmla="*/ 73670 w 639566"/>
                <a:gd name="connsiteY24" fmla="*/ 70896 h 92467"/>
                <a:gd name="connsiteX25" fmla="*/ 73670 w 639566"/>
                <a:gd name="connsiteY25" fmla="*/ 4674 h 92467"/>
                <a:gd name="connsiteX26" fmla="*/ 82454 w 639566"/>
                <a:gd name="connsiteY26" fmla="*/ 4674 h 92467"/>
                <a:gd name="connsiteX27" fmla="*/ 82454 w 639566"/>
                <a:gd name="connsiteY27" fmla="*/ 63067 h 92467"/>
                <a:gd name="connsiteX28" fmla="*/ 115087 w 639566"/>
                <a:gd name="connsiteY28" fmla="*/ 63067 h 92467"/>
                <a:gd name="connsiteX29" fmla="*/ 115087 w 639566"/>
                <a:gd name="connsiteY29" fmla="*/ 70896 h 92467"/>
                <a:gd name="connsiteX30" fmla="*/ 73670 w 639566"/>
                <a:gd name="connsiteY30" fmla="*/ 70896 h 92467"/>
                <a:gd name="connsiteX31" fmla="*/ 127609 w 639566"/>
                <a:gd name="connsiteY31" fmla="*/ 70896 h 92467"/>
                <a:gd name="connsiteX32" fmla="*/ 127609 w 639566"/>
                <a:gd name="connsiteY32" fmla="*/ 4674 h 92467"/>
                <a:gd name="connsiteX33" fmla="*/ 136393 w 639566"/>
                <a:gd name="connsiteY33" fmla="*/ 4674 h 92467"/>
                <a:gd name="connsiteX34" fmla="*/ 136393 w 639566"/>
                <a:gd name="connsiteY34" fmla="*/ 63067 h 92467"/>
                <a:gd name="connsiteX35" fmla="*/ 169027 w 639566"/>
                <a:gd name="connsiteY35" fmla="*/ 63067 h 92467"/>
                <a:gd name="connsiteX36" fmla="*/ 169027 w 639566"/>
                <a:gd name="connsiteY36" fmla="*/ 70896 h 92467"/>
                <a:gd name="connsiteX37" fmla="*/ 127609 w 639566"/>
                <a:gd name="connsiteY37" fmla="*/ 70896 h 92467"/>
                <a:gd name="connsiteX38" fmla="*/ 204056 w 639566"/>
                <a:gd name="connsiteY38" fmla="*/ 70896 h 92467"/>
                <a:gd name="connsiteX39" fmla="*/ 204056 w 639566"/>
                <a:gd name="connsiteY39" fmla="*/ 22974 h 92467"/>
                <a:gd name="connsiteX40" fmla="*/ 211284 w 639566"/>
                <a:gd name="connsiteY40" fmla="*/ 22974 h 92467"/>
                <a:gd name="connsiteX41" fmla="*/ 211284 w 639566"/>
                <a:gd name="connsiteY41" fmla="*/ 29717 h 92467"/>
                <a:gd name="connsiteX42" fmla="*/ 217302 w 639566"/>
                <a:gd name="connsiteY42" fmla="*/ 24061 h 92467"/>
                <a:gd name="connsiteX43" fmla="*/ 225856 w 639566"/>
                <a:gd name="connsiteY43" fmla="*/ 21888 h 92467"/>
                <a:gd name="connsiteX44" fmla="*/ 234525 w 639566"/>
                <a:gd name="connsiteY44" fmla="*/ 24061 h 92467"/>
                <a:gd name="connsiteX45" fmla="*/ 239341 w 639566"/>
                <a:gd name="connsiteY45" fmla="*/ 30194 h 92467"/>
                <a:gd name="connsiteX46" fmla="*/ 254143 w 639566"/>
                <a:gd name="connsiteY46" fmla="*/ 21888 h 92467"/>
                <a:gd name="connsiteX47" fmla="*/ 265100 w 639566"/>
                <a:gd name="connsiteY47" fmla="*/ 25864 h 92467"/>
                <a:gd name="connsiteX48" fmla="*/ 268953 w 639566"/>
                <a:gd name="connsiteY48" fmla="*/ 38023 h 92467"/>
                <a:gd name="connsiteX49" fmla="*/ 268953 w 639566"/>
                <a:gd name="connsiteY49" fmla="*/ 70896 h 92467"/>
                <a:gd name="connsiteX50" fmla="*/ 260885 w 639566"/>
                <a:gd name="connsiteY50" fmla="*/ 70896 h 92467"/>
                <a:gd name="connsiteX51" fmla="*/ 260885 w 639566"/>
                <a:gd name="connsiteY51" fmla="*/ 40674 h 92467"/>
                <a:gd name="connsiteX52" fmla="*/ 260045 w 639566"/>
                <a:gd name="connsiteY52" fmla="*/ 33693 h 92467"/>
                <a:gd name="connsiteX53" fmla="*/ 257279 w 639566"/>
                <a:gd name="connsiteY53" fmla="*/ 30194 h 92467"/>
                <a:gd name="connsiteX54" fmla="*/ 252340 w 639566"/>
                <a:gd name="connsiteY54" fmla="*/ 28877 h 92467"/>
                <a:gd name="connsiteX55" fmla="*/ 243910 w 639566"/>
                <a:gd name="connsiteY55" fmla="*/ 32244 h 92467"/>
                <a:gd name="connsiteX56" fmla="*/ 240658 w 639566"/>
                <a:gd name="connsiteY56" fmla="*/ 43078 h 92467"/>
                <a:gd name="connsiteX57" fmla="*/ 240658 w 639566"/>
                <a:gd name="connsiteY57" fmla="*/ 70896 h 92467"/>
                <a:gd name="connsiteX58" fmla="*/ 232475 w 639566"/>
                <a:gd name="connsiteY58" fmla="*/ 70896 h 92467"/>
                <a:gd name="connsiteX59" fmla="*/ 232475 w 639566"/>
                <a:gd name="connsiteY59" fmla="*/ 39711 h 92467"/>
                <a:gd name="connsiteX60" fmla="*/ 230425 w 639566"/>
                <a:gd name="connsiteY60" fmla="*/ 31643 h 92467"/>
                <a:gd name="connsiteX61" fmla="*/ 224045 w 639566"/>
                <a:gd name="connsiteY61" fmla="*/ 28877 h 92467"/>
                <a:gd name="connsiteX62" fmla="*/ 217665 w 639566"/>
                <a:gd name="connsiteY62" fmla="*/ 30680 h 92467"/>
                <a:gd name="connsiteX63" fmla="*/ 213450 w 639566"/>
                <a:gd name="connsiteY63" fmla="*/ 35974 h 92467"/>
                <a:gd name="connsiteX64" fmla="*/ 212124 w 639566"/>
                <a:gd name="connsiteY64" fmla="*/ 45968 h 92467"/>
                <a:gd name="connsiteX65" fmla="*/ 212124 w 639566"/>
                <a:gd name="connsiteY65" fmla="*/ 70896 h 92467"/>
                <a:gd name="connsiteX66" fmla="*/ 204056 w 639566"/>
                <a:gd name="connsiteY66" fmla="*/ 70896 h 92467"/>
                <a:gd name="connsiteX67" fmla="*/ 278107 w 639566"/>
                <a:gd name="connsiteY67" fmla="*/ 46931 h 92467"/>
                <a:gd name="connsiteX68" fmla="*/ 285451 w 639566"/>
                <a:gd name="connsiteY68" fmla="*/ 27189 h 92467"/>
                <a:gd name="connsiteX69" fmla="*/ 300500 w 639566"/>
                <a:gd name="connsiteY69" fmla="*/ 21888 h 92467"/>
                <a:gd name="connsiteX70" fmla="*/ 316636 w 639566"/>
                <a:gd name="connsiteY70" fmla="*/ 28391 h 92467"/>
                <a:gd name="connsiteX71" fmla="*/ 323016 w 639566"/>
                <a:gd name="connsiteY71" fmla="*/ 46214 h 92467"/>
                <a:gd name="connsiteX72" fmla="*/ 320250 w 639566"/>
                <a:gd name="connsiteY72" fmla="*/ 60778 h 92467"/>
                <a:gd name="connsiteX73" fmla="*/ 312058 w 639566"/>
                <a:gd name="connsiteY73" fmla="*/ 69085 h 92467"/>
                <a:gd name="connsiteX74" fmla="*/ 300500 w 639566"/>
                <a:gd name="connsiteY74" fmla="*/ 71974 h 92467"/>
                <a:gd name="connsiteX75" fmla="*/ 284249 w 639566"/>
                <a:gd name="connsiteY75" fmla="*/ 65594 h 92467"/>
                <a:gd name="connsiteX76" fmla="*/ 278107 w 639566"/>
                <a:gd name="connsiteY76" fmla="*/ 46931 h 92467"/>
                <a:gd name="connsiteX77" fmla="*/ 286414 w 639566"/>
                <a:gd name="connsiteY77" fmla="*/ 46931 h 92467"/>
                <a:gd name="connsiteX78" fmla="*/ 290390 w 639566"/>
                <a:gd name="connsiteY78" fmla="*/ 60662 h 92467"/>
                <a:gd name="connsiteX79" fmla="*/ 300500 w 639566"/>
                <a:gd name="connsiteY79" fmla="*/ 65232 h 92467"/>
                <a:gd name="connsiteX80" fmla="*/ 310617 w 639566"/>
                <a:gd name="connsiteY80" fmla="*/ 60662 h 92467"/>
                <a:gd name="connsiteX81" fmla="*/ 314586 w 639566"/>
                <a:gd name="connsiteY81" fmla="*/ 46692 h 92467"/>
                <a:gd name="connsiteX82" fmla="*/ 310494 w 639566"/>
                <a:gd name="connsiteY82" fmla="*/ 33207 h 92467"/>
                <a:gd name="connsiteX83" fmla="*/ 300500 w 639566"/>
                <a:gd name="connsiteY83" fmla="*/ 28630 h 92467"/>
                <a:gd name="connsiteX84" fmla="*/ 290390 w 639566"/>
                <a:gd name="connsiteY84" fmla="*/ 33207 h 92467"/>
                <a:gd name="connsiteX85" fmla="*/ 286414 w 639566"/>
                <a:gd name="connsiteY85" fmla="*/ 46931 h 92467"/>
                <a:gd name="connsiteX86" fmla="*/ 335052 w 639566"/>
                <a:gd name="connsiteY86" fmla="*/ 70896 h 92467"/>
                <a:gd name="connsiteX87" fmla="*/ 335052 w 639566"/>
                <a:gd name="connsiteY87" fmla="*/ 22974 h 92467"/>
                <a:gd name="connsiteX88" fmla="*/ 342280 w 639566"/>
                <a:gd name="connsiteY88" fmla="*/ 22974 h 92467"/>
                <a:gd name="connsiteX89" fmla="*/ 342280 w 639566"/>
                <a:gd name="connsiteY89" fmla="*/ 29717 h 92467"/>
                <a:gd name="connsiteX90" fmla="*/ 357568 w 639566"/>
                <a:gd name="connsiteY90" fmla="*/ 21888 h 92467"/>
                <a:gd name="connsiteX91" fmla="*/ 365520 w 639566"/>
                <a:gd name="connsiteY91" fmla="*/ 23452 h 92467"/>
                <a:gd name="connsiteX92" fmla="*/ 371053 w 639566"/>
                <a:gd name="connsiteY92" fmla="*/ 27551 h 92467"/>
                <a:gd name="connsiteX93" fmla="*/ 373580 w 639566"/>
                <a:gd name="connsiteY93" fmla="*/ 33446 h 92467"/>
                <a:gd name="connsiteX94" fmla="*/ 373942 w 639566"/>
                <a:gd name="connsiteY94" fmla="*/ 41398 h 92467"/>
                <a:gd name="connsiteX95" fmla="*/ 373942 w 639566"/>
                <a:gd name="connsiteY95" fmla="*/ 70896 h 92467"/>
                <a:gd name="connsiteX96" fmla="*/ 365874 w 639566"/>
                <a:gd name="connsiteY96" fmla="*/ 70896 h 92467"/>
                <a:gd name="connsiteX97" fmla="*/ 365874 w 639566"/>
                <a:gd name="connsiteY97" fmla="*/ 41753 h 92467"/>
                <a:gd name="connsiteX98" fmla="*/ 364911 w 639566"/>
                <a:gd name="connsiteY98" fmla="*/ 34294 h 92467"/>
                <a:gd name="connsiteX99" fmla="*/ 361544 w 639566"/>
                <a:gd name="connsiteY99" fmla="*/ 30441 h 92467"/>
                <a:gd name="connsiteX100" fmla="*/ 355888 w 639566"/>
                <a:gd name="connsiteY100" fmla="*/ 28877 h 92467"/>
                <a:gd name="connsiteX101" fmla="*/ 346857 w 639566"/>
                <a:gd name="connsiteY101" fmla="*/ 32244 h 92467"/>
                <a:gd name="connsiteX102" fmla="*/ 343120 w 639566"/>
                <a:gd name="connsiteY102" fmla="*/ 44642 h 92467"/>
                <a:gd name="connsiteX103" fmla="*/ 343120 w 639566"/>
                <a:gd name="connsiteY103" fmla="*/ 70896 h 92467"/>
                <a:gd name="connsiteX104" fmla="*/ 335052 w 639566"/>
                <a:gd name="connsiteY104" fmla="*/ 70896 h 92467"/>
                <a:gd name="connsiteX105" fmla="*/ 388991 w 639566"/>
                <a:gd name="connsiteY105" fmla="*/ 14067 h 92467"/>
                <a:gd name="connsiteX106" fmla="*/ 388991 w 639566"/>
                <a:gd name="connsiteY106" fmla="*/ 4674 h 92467"/>
                <a:gd name="connsiteX107" fmla="*/ 397182 w 639566"/>
                <a:gd name="connsiteY107" fmla="*/ 4674 h 92467"/>
                <a:gd name="connsiteX108" fmla="*/ 397182 w 639566"/>
                <a:gd name="connsiteY108" fmla="*/ 14067 h 92467"/>
                <a:gd name="connsiteX109" fmla="*/ 388991 w 639566"/>
                <a:gd name="connsiteY109" fmla="*/ 14067 h 92467"/>
                <a:gd name="connsiteX110" fmla="*/ 388991 w 639566"/>
                <a:gd name="connsiteY110" fmla="*/ 70896 h 92467"/>
                <a:gd name="connsiteX111" fmla="*/ 388991 w 639566"/>
                <a:gd name="connsiteY111" fmla="*/ 22974 h 92467"/>
                <a:gd name="connsiteX112" fmla="*/ 397182 w 639566"/>
                <a:gd name="connsiteY112" fmla="*/ 22974 h 92467"/>
                <a:gd name="connsiteX113" fmla="*/ 397182 w 639566"/>
                <a:gd name="connsiteY113" fmla="*/ 70896 h 92467"/>
                <a:gd name="connsiteX114" fmla="*/ 388991 w 639566"/>
                <a:gd name="connsiteY114" fmla="*/ 70896 h 92467"/>
                <a:gd name="connsiteX115" fmla="*/ 429808 w 639566"/>
                <a:gd name="connsiteY115" fmla="*/ 63668 h 92467"/>
                <a:gd name="connsiteX116" fmla="*/ 431018 w 639566"/>
                <a:gd name="connsiteY116" fmla="*/ 70772 h 92467"/>
                <a:gd name="connsiteX117" fmla="*/ 424876 w 639566"/>
                <a:gd name="connsiteY117" fmla="*/ 71497 h 92467"/>
                <a:gd name="connsiteX118" fmla="*/ 418011 w 639566"/>
                <a:gd name="connsiteY118" fmla="*/ 70171 h 92467"/>
                <a:gd name="connsiteX119" fmla="*/ 414520 w 639566"/>
                <a:gd name="connsiteY119" fmla="*/ 66442 h 92467"/>
                <a:gd name="connsiteX120" fmla="*/ 413557 w 639566"/>
                <a:gd name="connsiteY120" fmla="*/ 56810 h 92467"/>
                <a:gd name="connsiteX121" fmla="*/ 413557 w 639566"/>
                <a:gd name="connsiteY121" fmla="*/ 29231 h 92467"/>
                <a:gd name="connsiteX122" fmla="*/ 407654 w 639566"/>
                <a:gd name="connsiteY122" fmla="*/ 29231 h 92467"/>
                <a:gd name="connsiteX123" fmla="*/ 407654 w 639566"/>
                <a:gd name="connsiteY123" fmla="*/ 22974 h 92467"/>
                <a:gd name="connsiteX124" fmla="*/ 413557 w 639566"/>
                <a:gd name="connsiteY124" fmla="*/ 22974 h 92467"/>
                <a:gd name="connsiteX125" fmla="*/ 413557 w 639566"/>
                <a:gd name="connsiteY125" fmla="*/ 11054 h 92467"/>
                <a:gd name="connsiteX126" fmla="*/ 421625 w 639566"/>
                <a:gd name="connsiteY126" fmla="*/ 6238 h 92467"/>
                <a:gd name="connsiteX127" fmla="*/ 421625 w 639566"/>
                <a:gd name="connsiteY127" fmla="*/ 22974 h 92467"/>
                <a:gd name="connsiteX128" fmla="*/ 429808 w 639566"/>
                <a:gd name="connsiteY128" fmla="*/ 22974 h 92467"/>
                <a:gd name="connsiteX129" fmla="*/ 429808 w 639566"/>
                <a:gd name="connsiteY129" fmla="*/ 29231 h 92467"/>
                <a:gd name="connsiteX130" fmla="*/ 421625 w 639566"/>
                <a:gd name="connsiteY130" fmla="*/ 29231 h 92467"/>
                <a:gd name="connsiteX131" fmla="*/ 421625 w 639566"/>
                <a:gd name="connsiteY131" fmla="*/ 57288 h 92467"/>
                <a:gd name="connsiteX132" fmla="*/ 421987 w 639566"/>
                <a:gd name="connsiteY132" fmla="*/ 61741 h 92467"/>
                <a:gd name="connsiteX133" fmla="*/ 423428 w 639566"/>
                <a:gd name="connsiteY133" fmla="*/ 63305 h 92467"/>
                <a:gd name="connsiteX134" fmla="*/ 426202 w 639566"/>
                <a:gd name="connsiteY134" fmla="*/ 63906 h 92467"/>
                <a:gd name="connsiteX135" fmla="*/ 429808 w 639566"/>
                <a:gd name="connsiteY135" fmla="*/ 63668 h 92467"/>
                <a:gd name="connsiteX136" fmla="*/ 432220 w 639566"/>
                <a:gd name="connsiteY136" fmla="*/ 46931 h 92467"/>
                <a:gd name="connsiteX137" fmla="*/ 439563 w 639566"/>
                <a:gd name="connsiteY137" fmla="*/ 27189 h 92467"/>
                <a:gd name="connsiteX138" fmla="*/ 454612 w 639566"/>
                <a:gd name="connsiteY138" fmla="*/ 21888 h 92467"/>
                <a:gd name="connsiteX139" fmla="*/ 470748 w 639566"/>
                <a:gd name="connsiteY139" fmla="*/ 28391 h 92467"/>
                <a:gd name="connsiteX140" fmla="*/ 477128 w 639566"/>
                <a:gd name="connsiteY140" fmla="*/ 46214 h 92467"/>
                <a:gd name="connsiteX141" fmla="*/ 474362 w 639566"/>
                <a:gd name="connsiteY141" fmla="*/ 60778 h 92467"/>
                <a:gd name="connsiteX142" fmla="*/ 466171 w 639566"/>
                <a:gd name="connsiteY142" fmla="*/ 69085 h 92467"/>
                <a:gd name="connsiteX143" fmla="*/ 454612 w 639566"/>
                <a:gd name="connsiteY143" fmla="*/ 71974 h 92467"/>
                <a:gd name="connsiteX144" fmla="*/ 438361 w 639566"/>
                <a:gd name="connsiteY144" fmla="*/ 65594 h 92467"/>
                <a:gd name="connsiteX145" fmla="*/ 432220 w 639566"/>
                <a:gd name="connsiteY145" fmla="*/ 46931 h 92467"/>
                <a:gd name="connsiteX146" fmla="*/ 440526 w 639566"/>
                <a:gd name="connsiteY146" fmla="*/ 46931 h 92467"/>
                <a:gd name="connsiteX147" fmla="*/ 444503 w 639566"/>
                <a:gd name="connsiteY147" fmla="*/ 60662 h 92467"/>
                <a:gd name="connsiteX148" fmla="*/ 454612 w 639566"/>
                <a:gd name="connsiteY148" fmla="*/ 65232 h 92467"/>
                <a:gd name="connsiteX149" fmla="*/ 464730 w 639566"/>
                <a:gd name="connsiteY149" fmla="*/ 60662 h 92467"/>
                <a:gd name="connsiteX150" fmla="*/ 468698 w 639566"/>
                <a:gd name="connsiteY150" fmla="*/ 46692 h 92467"/>
                <a:gd name="connsiteX151" fmla="*/ 464607 w 639566"/>
                <a:gd name="connsiteY151" fmla="*/ 33207 h 92467"/>
                <a:gd name="connsiteX152" fmla="*/ 454612 w 639566"/>
                <a:gd name="connsiteY152" fmla="*/ 28630 h 92467"/>
                <a:gd name="connsiteX153" fmla="*/ 444503 w 639566"/>
                <a:gd name="connsiteY153" fmla="*/ 33207 h 92467"/>
                <a:gd name="connsiteX154" fmla="*/ 440526 w 639566"/>
                <a:gd name="connsiteY154" fmla="*/ 46931 h 92467"/>
                <a:gd name="connsiteX155" fmla="*/ 489049 w 639566"/>
                <a:gd name="connsiteY155" fmla="*/ 70896 h 92467"/>
                <a:gd name="connsiteX156" fmla="*/ 489049 w 639566"/>
                <a:gd name="connsiteY156" fmla="*/ 22974 h 92467"/>
                <a:gd name="connsiteX157" fmla="*/ 496392 w 639566"/>
                <a:gd name="connsiteY157" fmla="*/ 22974 h 92467"/>
                <a:gd name="connsiteX158" fmla="*/ 496392 w 639566"/>
                <a:gd name="connsiteY158" fmla="*/ 30194 h 92467"/>
                <a:gd name="connsiteX159" fmla="*/ 501447 w 639566"/>
                <a:gd name="connsiteY159" fmla="*/ 23575 h 92467"/>
                <a:gd name="connsiteX160" fmla="*/ 506748 w 639566"/>
                <a:gd name="connsiteY160" fmla="*/ 21888 h 92467"/>
                <a:gd name="connsiteX161" fmla="*/ 515055 w 639566"/>
                <a:gd name="connsiteY161" fmla="*/ 24415 h 92467"/>
                <a:gd name="connsiteX162" fmla="*/ 512281 w 639566"/>
                <a:gd name="connsiteY162" fmla="*/ 32005 h 92467"/>
                <a:gd name="connsiteX163" fmla="*/ 506386 w 639566"/>
                <a:gd name="connsiteY163" fmla="*/ 30194 h 92467"/>
                <a:gd name="connsiteX164" fmla="*/ 501447 w 639566"/>
                <a:gd name="connsiteY164" fmla="*/ 31882 h 92467"/>
                <a:gd name="connsiteX165" fmla="*/ 498558 w 639566"/>
                <a:gd name="connsiteY165" fmla="*/ 36336 h 92467"/>
                <a:gd name="connsiteX166" fmla="*/ 497116 w 639566"/>
                <a:gd name="connsiteY166" fmla="*/ 45729 h 92467"/>
                <a:gd name="connsiteX167" fmla="*/ 497116 w 639566"/>
                <a:gd name="connsiteY167" fmla="*/ 70896 h 92467"/>
                <a:gd name="connsiteX168" fmla="*/ 489049 w 639566"/>
                <a:gd name="connsiteY168" fmla="*/ 70896 h 92467"/>
                <a:gd name="connsiteX169" fmla="*/ 519987 w 639566"/>
                <a:gd name="connsiteY169" fmla="*/ 14067 h 92467"/>
                <a:gd name="connsiteX170" fmla="*/ 519987 w 639566"/>
                <a:gd name="connsiteY170" fmla="*/ 4674 h 92467"/>
                <a:gd name="connsiteX171" fmla="*/ 528178 w 639566"/>
                <a:gd name="connsiteY171" fmla="*/ 4674 h 92467"/>
                <a:gd name="connsiteX172" fmla="*/ 528178 w 639566"/>
                <a:gd name="connsiteY172" fmla="*/ 14067 h 92467"/>
                <a:gd name="connsiteX173" fmla="*/ 519987 w 639566"/>
                <a:gd name="connsiteY173" fmla="*/ 14067 h 92467"/>
                <a:gd name="connsiteX174" fmla="*/ 519987 w 639566"/>
                <a:gd name="connsiteY174" fmla="*/ 70896 h 92467"/>
                <a:gd name="connsiteX175" fmla="*/ 519987 w 639566"/>
                <a:gd name="connsiteY175" fmla="*/ 22974 h 92467"/>
                <a:gd name="connsiteX176" fmla="*/ 528178 w 639566"/>
                <a:gd name="connsiteY176" fmla="*/ 22974 h 92467"/>
                <a:gd name="connsiteX177" fmla="*/ 528178 w 639566"/>
                <a:gd name="connsiteY177" fmla="*/ 70896 h 92467"/>
                <a:gd name="connsiteX178" fmla="*/ 519987 w 639566"/>
                <a:gd name="connsiteY178" fmla="*/ 70896 h 92467"/>
                <a:gd name="connsiteX179" fmla="*/ 543104 w 639566"/>
                <a:gd name="connsiteY179" fmla="*/ 70896 h 92467"/>
                <a:gd name="connsiteX180" fmla="*/ 543104 w 639566"/>
                <a:gd name="connsiteY180" fmla="*/ 22974 h 92467"/>
                <a:gd name="connsiteX181" fmla="*/ 550332 w 639566"/>
                <a:gd name="connsiteY181" fmla="*/ 22974 h 92467"/>
                <a:gd name="connsiteX182" fmla="*/ 550332 w 639566"/>
                <a:gd name="connsiteY182" fmla="*/ 29717 h 92467"/>
                <a:gd name="connsiteX183" fmla="*/ 565620 w 639566"/>
                <a:gd name="connsiteY183" fmla="*/ 21888 h 92467"/>
                <a:gd name="connsiteX184" fmla="*/ 573572 w 639566"/>
                <a:gd name="connsiteY184" fmla="*/ 23452 h 92467"/>
                <a:gd name="connsiteX185" fmla="*/ 579104 w 639566"/>
                <a:gd name="connsiteY185" fmla="*/ 27551 h 92467"/>
                <a:gd name="connsiteX186" fmla="*/ 581632 w 639566"/>
                <a:gd name="connsiteY186" fmla="*/ 33446 h 92467"/>
                <a:gd name="connsiteX187" fmla="*/ 581994 w 639566"/>
                <a:gd name="connsiteY187" fmla="*/ 41398 h 92467"/>
                <a:gd name="connsiteX188" fmla="*/ 581994 w 639566"/>
                <a:gd name="connsiteY188" fmla="*/ 70896 h 92467"/>
                <a:gd name="connsiteX189" fmla="*/ 573926 w 639566"/>
                <a:gd name="connsiteY189" fmla="*/ 70896 h 92467"/>
                <a:gd name="connsiteX190" fmla="*/ 573926 w 639566"/>
                <a:gd name="connsiteY190" fmla="*/ 41753 h 92467"/>
                <a:gd name="connsiteX191" fmla="*/ 572963 w 639566"/>
                <a:gd name="connsiteY191" fmla="*/ 34294 h 92467"/>
                <a:gd name="connsiteX192" fmla="*/ 569596 w 639566"/>
                <a:gd name="connsiteY192" fmla="*/ 30441 h 92467"/>
                <a:gd name="connsiteX193" fmla="*/ 563940 w 639566"/>
                <a:gd name="connsiteY193" fmla="*/ 28877 h 92467"/>
                <a:gd name="connsiteX194" fmla="*/ 554909 w 639566"/>
                <a:gd name="connsiteY194" fmla="*/ 32244 h 92467"/>
                <a:gd name="connsiteX195" fmla="*/ 551172 w 639566"/>
                <a:gd name="connsiteY195" fmla="*/ 44642 h 92467"/>
                <a:gd name="connsiteX196" fmla="*/ 551172 w 639566"/>
                <a:gd name="connsiteY196" fmla="*/ 70896 h 92467"/>
                <a:gd name="connsiteX197" fmla="*/ 543104 w 639566"/>
                <a:gd name="connsiteY197" fmla="*/ 70896 h 92467"/>
                <a:gd name="connsiteX198" fmla="*/ 595479 w 639566"/>
                <a:gd name="connsiteY198" fmla="*/ 74864 h 92467"/>
                <a:gd name="connsiteX199" fmla="*/ 603431 w 639566"/>
                <a:gd name="connsiteY199" fmla="*/ 76074 h 92467"/>
                <a:gd name="connsiteX200" fmla="*/ 606197 w 639566"/>
                <a:gd name="connsiteY200" fmla="*/ 81368 h 92467"/>
                <a:gd name="connsiteX201" fmla="*/ 614381 w 639566"/>
                <a:gd name="connsiteY201" fmla="*/ 83656 h 92467"/>
                <a:gd name="connsiteX202" fmla="*/ 623050 w 639566"/>
                <a:gd name="connsiteY202" fmla="*/ 81368 h 92467"/>
                <a:gd name="connsiteX203" fmla="*/ 627264 w 639566"/>
                <a:gd name="connsiteY203" fmla="*/ 75111 h 92467"/>
                <a:gd name="connsiteX204" fmla="*/ 627866 w 639566"/>
                <a:gd name="connsiteY204" fmla="*/ 64631 h 92467"/>
                <a:gd name="connsiteX205" fmla="*/ 614627 w 639566"/>
                <a:gd name="connsiteY205" fmla="*/ 70896 h 92467"/>
                <a:gd name="connsiteX206" fmla="*/ 599332 w 639566"/>
                <a:gd name="connsiteY206" fmla="*/ 63791 h 92467"/>
                <a:gd name="connsiteX207" fmla="*/ 593915 w 639566"/>
                <a:gd name="connsiteY207" fmla="*/ 46692 h 92467"/>
                <a:gd name="connsiteX208" fmla="*/ 596326 w 639566"/>
                <a:gd name="connsiteY208" fmla="*/ 34047 h 92467"/>
                <a:gd name="connsiteX209" fmla="*/ 603547 w 639566"/>
                <a:gd name="connsiteY209" fmla="*/ 25024 h 92467"/>
                <a:gd name="connsiteX210" fmla="*/ 614627 w 639566"/>
                <a:gd name="connsiteY210" fmla="*/ 21888 h 92467"/>
                <a:gd name="connsiteX211" fmla="*/ 628713 w 639566"/>
                <a:gd name="connsiteY211" fmla="*/ 28754 h 92467"/>
                <a:gd name="connsiteX212" fmla="*/ 628713 w 639566"/>
                <a:gd name="connsiteY212" fmla="*/ 22974 h 92467"/>
                <a:gd name="connsiteX213" fmla="*/ 636180 w 639566"/>
                <a:gd name="connsiteY213" fmla="*/ 22974 h 92467"/>
                <a:gd name="connsiteX214" fmla="*/ 636180 w 639566"/>
                <a:gd name="connsiteY214" fmla="*/ 64392 h 92467"/>
                <a:gd name="connsiteX215" fmla="*/ 633891 w 639566"/>
                <a:gd name="connsiteY215" fmla="*/ 80281 h 92467"/>
                <a:gd name="connsiteX216" fmla="*/ 626663 w 639566"/>
                <a:gd name="connsiteY216" fmla="*/ 87632 h 92467"/>
                <a:gd name="connsiteX217" fmla="*/ 614504 w 639566"/>
                <a:gd name="connsiteY217" fmla="*/ 90399 h 92467"/>
                <a:gd name="connsiteX218" fmla="*/ 600657 w 639566"/>
                <a:gd name="connsiteY218" fmla="*/ 86546 h 92467"/>
                <a:gd name="connsiteX219" fmla="*/ 595479 w 639566"/>
                <a:gd name="connsiteY219" fmla="*/ 74864 h 92467"/>
                <a:gd name="connsiteX220" fmla="*/ 602221 w 639566"/>
                <a:gd name="connsiteY220" fmla="*/ 46091 h 92467"/>
                <a:gd name="connsiteX221" fmla="*/ 605958 w 639566"/>
                <a:gd name="connsiteY221" fmla="*/ 59815 h 92467"/>
                <a:gd name="connsiteX222" fmla="*/ 615344 w 639566"/>
                <a:gd name="connsiteY222" fmla="*/ 64153 h 92467"/>
                <a:gd name="connsiteX223" fmla="*/ 624737 w 639566"/>
                <a:gd name="connsiteY223" fmla="*/ 59815 h 92467"/>
                <a:gd name="connsiteX224" fmla="*/ 628590 w 639566"/>
                <a:gd name="connsiteY224" fmla="*/ 46330 h 92467"/>
                <a:gd name="connsiteX225" fmla="*/ 624621 w 639566"/>
                <a:gd name="connsiteY225" fmla="*/ 33084 h 92467"/>
                <a:gd name="connsiteX226" fmla="*/ 615228 w 639566"/>
                <a:gd name="connsiteY226" fmla="*/ 28630 h 92467"/>
                <a:gd name="connsiteX227" fmla="*/ 605958 w 639566"/>
                <a:gd name="connsiteY227" fmla="*/ 33084 h 92467"/>
                <a:gd name="connsiteX228" fmla="*/ 602221 w 639566"/>
                <a:gd name="connsiteY228" fmla="*/ 4609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639566" h="92467">
                  <a:moveTo>
                    <a:pt x="4674" y="70896"/>
                  </a:moveTo>
                  <a:lnTo>
                    <a:pt x="4674" y="4674"/>
                  </a:lnTo>
                  <a:lnTo>
                    <a:pt x="27552" y="4674"/>
                  </a:lnTo>
                  <a:cubicBezTo>
                    <a:pt x="32691" y="4674"/>
                    <a:pt x="36621" y="4997"/>
                    <a:pt x="39349" y="5637"/>
                  </a:cubicBezTo>
                  <a:cubicBezTo>
                    <a:pt x="43125" y="6523"/>
                    <a:pt x="46338" y="8087"/>
                    <a:pt x="48981" y="10329"/>
                  </a:cubicBezTo>
                  <a:cubicBezTo>
                    <a:pt x="52518" y="13304"/>
                    <a:pt x="55122" y="17118"/>
                    <a:pt x="56810" y="21772"/>
                  </a:cubicBezTo>
                  <a:cubicBezTo>
                    <a:pt x="58574" y="26342"/>
                    <a:pt x="59460" y="31566"/>
                    <a:pt x="59460" y="37422"/>
                  </a:cubicBezTo>
                  <a:cubicBezTo>
                    <a:pt x="59460" y="42477"/>
                    <a:pt x="58859" y="46931"/>
                    <a:pt x="57650" y="50784"/>
                  </a:cubicBezTo>
                  <a:cubicBezTo>
                    <a:pt x="56532" y="54637"/>
                    <a:pt x="55045" y="57850"/>
                    <a:pt x="53196" y="60416"/>
                  </a:cubicBezTo>
                  <a:cubicBezTo>
                    <a:pt x="51354" y="62990"/>
                    <a:pt x="49305" y="64993"/>
                    <a:pt x="47054" y="66442"/>
                  </a:cubicBezTo>
                  <a:cubicBezTo>
                    <a:pt x="44889" y="67883"/>
                    <a:pt x="42285" y="69008"/>
                    <a:pt x="39233" y="69809"/>
                  </a:cubicBezTo>
                  <a:cubicBezTo>
                    <a:pt x="36182" y="70533"/>
                    <a:pt x="32653" y="70896"/>
                    <a:pt x="28638" y="70896"/>
                  </a:cubicBezTo>
                  <a:lnTo>
                    <a:pt x="4674" y="70896"/>
                  </a:lnTo>
                  <a:close/>
                  <a:moveTo>
                    <a:pt x="13466" y="63067"/>
                  </a:moveTo>
                  <a:lnTo>
                    <a:pt x="27552" y="63067"/>
                  </a:lnTo>
                  <a:cubicBezTo>
                    <a:pt x="31967" y="63067"/>
                    <a:pt x="35419" y="62666"/>
                    <a:pt x="37908" y="61865"/>
                  </a:cubicBezTo>
                  <a:cubicBezTo>
                    <a:pt x="40397" y="61063"/>
                    <a:pt x="42362" y="59900"/>
                    <a:pt x="43810" y="58374"/>
                  </a:cubicBezTo>
                  <a:cubicBezTo>
                    <a:pt x="45891" y="56363"/>
                    <a:pt x="47501" y="53596"/>
                    <a:pt x="48626" y="50067"/>
                  </a:cubicBezTo>
                  <a:cubicBezTo>
                    <a:pt x="49828" y="46530"/>
                    <a:pt x="50430" y="42277"/>
                    <a:pt x="50430" y="37299"/>
                  </a:cubicBezTo>
                  <a:cubicBezTo>
                    <a:pt x="50430" y="30403"/>
                    <a:pt x="49266" y="25101"/>
                    <a:pt x="46939" y="21410"/>
                  </a:cubicBezTo>
                  <a:cubicBezTo>
                    <a:pt x="44689" y="17634"/>
                    <a:pt x="41961" y="15107"/>
                    <a:pt x="38748" y="13820"/>
                  </a:cubicBezTo>
                  <a:cubicBezTo>
                    <a:pt x="36344" y="12942"/>
                    <a:pt x="32568" y="12502"/>
                    <a:pt x="27436" y="12502"/>
                  </a:cubicBezTo>
                  <a:lnTo>
                    <a:pt x="13466" y="12502"/>
                  </a:lnTo>
                  <a:lnTo>
                    <a:pt x="13466" y="63067"/>
                  </a:lnTo>
                  <a:close/>
                  <a:moveTo>
                    <a:pt x="73670" y="70896"/>
                  </a:moveTo>
                  <a:lnTo>
                    <a:pt x="73670" y="4674"/>
                  </a:lnTo>
                  <a:lnTo>
                    <a:pt x="82454" y="4674"/>
                  </a:lnTo>
                  <a:lnTo>
                    <a:pt x="82454" y="63067"/>
                  </a:lnTo>
                  <a:lnTo>
                    <a:pt x="115087" y="63067"/>
                  </a:lnTo>
                  <a:lnTo>
                    <a:pt x="115087" y="70896"/>
                  </a:lnTo>
                  <a:lnTo>
                    <a:pt x="73670" y="70896"/>
                  </a:lnTo>
                  <a:close/>
                  <a:moveTo>
                    <a:pt x="127609" y="70896"/>
                  </a:moveTo>
                  <a:lnTo>
                    <a:pt x="127609" y="4674"/>
                  </a:lnTo>
                  <a:lnTo>
                    <a:pt x="136393" y="4674"/>
                  </a:lnTo>
                  <a:lnTo>
                    <a:pt x="136393" y="63067"/>
                  </a:lnTo>
                  <a:lnTo>
                    <a:pt x="169027" y="63067"/>
                  </a:lnTo>
                  <a:lnTo>
                    <a:pt x="169027" y="70896"/>
                  </a:lnTo>
                  <a:lnTo>
                    <a:pt x="127609" y="70896"/>
                  </a:lnTo>
                  <a:close/>
                  <a:moveTo>
                    <a:pt x="204056" y="70896"/>
                  </a:moveTo>
                  <a:lnTo>
                    <a:pt x="204056" y="22974"/>
                  </a:lnTo>
                  <a:lnTo>
                    <a:pt x="211284" y="22974"/>
                  </a:lnTo>
                  <a:lnTo>
                    <a:pt x="211284" y="29717"/>
                  </a:lnTo>
                  <a:cubicBezTo>
                    <a:pt x="212810" y="27305"/>
                    <a:pt x="214814" y="25425"/>
                    <a:pt x="217302" y="24061"/>
                  </a:cubicBezTo>
                  <a:cubicBezTo>
                    <a:pt x="219791" y="22612"/>
                    <a:pt x="222642" y="21888"/>
                    <a:pt x="225856" y="21888"/>
                  </a:cubicBezTo>
                  <a:cubicBezTo>
                    <a:pt x="229385" y="21888"/>
                    <a:pt x="232274" y="22612"/>
                    <a:pt x="234525" y="24061"/>
                  </a:cubicBezTo>
                  <a:cubicBezTo>
                    <a:pt x="236852" y="25502"/>
                    <a:pt x="238454" y="27551"/>
                    <a:pt x="239341" y="30194"/>
                  </a:cubicBezTo>
                  <a:cubicBezTo>
                    <a:pt x="243193" y="24662"/>
                    <a:pt x="248125" y="21888"/>
                    <a:pt x="254143" y="21888"/>
                  </a:cubicBezTo>
                  <a:cubicBezTo>
                    <a:pt x="258959" y="21888"/>
                    <a:pt x="262611" y="23213"/>
                    <a:pt x="265100" y="25864"/>
                  </a:cubicBezTo>
                  <a:cubicBezTo>
                    <a:pt x="267674" y="28430"/>
                    <a:pt x="268953" y="32483"/>
                    <a:pt x="268953" y="38023"/>
                  </a:cubicBezTo>
                  <a:lnTo>
                    <a:pt x="268953" y="70896"/>
                  </a:lnTo>
                  <a:lnTo>
                    <a:pt x="260885" y="70896"/>
                  </a:lnTo>
                  <a:lnTo>
                    <a:pt x="260885" y="40674"/>
                  </a:lnTo>
                  <a:cubicBezTo>
                    <a:pt x="260885" y="37461"/>
                    <a:pt x="260608" y="35134"/>
                    <a:pt x="260045" y="33693"/>
                  </a:cubicBezTo>
                  <a:cubicBezTo>
                    <a:pt x="259568" y="32244"/>
                    <a:pt x="258643" y="31081"/>
                    <a:pt x="257279" y="30194"/>
                  </a:cubicBezTo>
                  <a:cubicBezTo>
                    <a:pt x="255915" y="29316"/>
                    <a:pt x="254266" y="28877"/>
                    <a:pt x="252340" y="28877"/>
                  </a:cubicBezTo>
                  <a:cubicBezTo>
                    <a:pt x="248973" y="28877"/>
                    <a:pt x="246160" y="29994"/>
                    <a:pt x="243910" y="32244"/>
                  </a:cubicBezTo>
                  <a:cubicBezTo>
                    <a:pt x="241745" y="34494"/>
                    <a:pt x="240658" y="38108"/>
                    <a:pt x="240658" y="43078"/>
                  </a:cubicBezTo>
                  <a:lnTo>
                    <a:pt x="240658" y="70896"/>
                  </a:lnTo>
                  <a:lnTo>
                    <a:pt x="232475" y="70896"/>
                  </a:lnTo>
                  <a:lnTo>
                    <a:pt x="232475" y="39711"/>
                  </a:lnTo>
                  <a:cubicBezTo>
                    <a:pt x="232475" y="36097"/>
                    <a:pt x="231789" y="33408"/>
                    <a:pt x="230425" y="31643"/>
                  </a:cubicBezTo>
                  <a:cubicBezTo>
                    <a:pt x="229146" y="29794"/>
                    <a:pt x="227019" y="28877"/>
                    <a:pt x="224045" y="28877"/>
                  </a:cubicBezTo>
                  <a:cubicBezTo>
                    <a:pt x="221718" y="28877"/>
                    <a:pt x="219591" y="29478"/>
                    <a:pt x="217665" y="30680"/>
                  </a:cubicBezTo>
                  <a:cubicBezTo>
                    <a:pt x="215738" y="31882"/>
                    <a:pt x="214336" y="33646"/>
                    <a:pt x="213450" y="35974"/>
                  </a:cubicBezTo>
                  <a:cubicBezTo>
                    <a:pt x="212571" y="38308"/>
                    <a:pt x="212124" y="41637"/>
                    <a:pt x="212124" y="45968"/>
                  </a:cubicBezTo>
                  <a:lnTo>
                    <a:pt x="212124" y="70896"/>
                  </a:lnTo>
                  <a:lnTo>
                    <a:pt x="204056" y="70896"/>
                  </a:lnTo>
                  <a:close/>
                  <a:moveTo>
                    <a:pt x="278107" y="46931"/>
                  </a:moveTo>
                  <a:cubicBezTo>
                    <a:pt x="278107" y="38023"/>
                    <a:pt x="280558" y="31443"/>
                    <a:pt x="285451" y="27189"/>
                  </a:cubicBezTo>
                  <a:cubicBezTo>
                    <a:pt x="289543" y="23660"/>
                    <a:pt x="294559" y="21888"/>
                    <a:pt x="300500" y="21888"/>
                  </a:cubicBezTo>
                  <a:cubicBezTo>
                    <a:pt x="307081" y="21888"/>
                    <a:pt x="312459" y="24061"/>
                    <a:pt x="316636" y="28391"/>
                  </a:cubicBezTo>
                  <a:cubicBezTo>
                    <a:pt x="320889" y="32645"/>
                    <a:pt x="323016" y="38586"/>
                    <a:pt x="323016" y="46214"/>
                  </a:cubicBezTo>
                  <a:cubicBezTo>
                    <a:pt x="323016" y="52394"/>
                    <a:pt x="322091" y="57249"/>
                    <a:pt x="320250" y="60778"/>
                  </a:cubicBezTo>
                  <a:cubicBezTo>
                    <a:pt x="318400" y="64315"/>
                    <a:pt x="315672" y="67081"/>
                    <a:pt x="312058" y="69085"/>
                  </a:cubicBezTo>
                  <a:cubicBezTo>
                    <a:pt x="308529" y="71011"/>
                    <a:pt x="304676" y="71974"/>
                    <a:pt x="300500" y="71974"/>
                  </a:cubicBezTo>
                  <a:cubicBezTo>
                    <a:pt x="293842" y="71974"/>
                    <a:pt x="288418" y="69847"/>
                    <a:pt x="284249" y="65594"/>
                  </a:cubicBezTo>
                  <a:cubicBezTo>
                    <a:pt x="280149" y="61264"/>
                    <a:pt x="278107" y="55037"/>
                    <a:pt x="278107" y="46931"/>
                  </a:cubicBezTo>
                  <a:close/>
                  <a:moveTo>
                    <a:pt x="286414" y="46931"/>
                  </a:moveTo>
                  <a:cubicBezTo>
                    <a:pt x="286414" y="53034"/>
                    <a:pt x="287739" y="57611"/>
                    <a:pt x="290390" y="60662"/>
                  </a:cubicBezTo>
                  <a:cubicBezTo>
                    <a:pt x="293118" y="63706"/>
                    <a:pt x="296485" y="65232"/>
                    <a:pt x="300500" y="65232"/>
                  </a:cubicBezTo>
                  <a:cubicBezTo>
                    <a:pt x="304592" y="65232"/>
                    <a:pt x="307967" y="63706"/>
                    <a:pt x="310617" y="60662"/>
                  </a:cubicBezTo>
                  <a:cubicBezTo>
                    <a:pt x="313261" y="57611"/>
                    <a:pt x="314586" y="52957"/>
                    <a:pt x="314586" y="46692"/>
                  </a:cubicBezTo>
                  <a:cubicBezTo>
                    <a:pt x="314586" y="40751"/>
                    <a:pt x="313222" y="36259"/>
                    <a:pt x="310494" y="33207"/>
                  </a:cubicBezTo>
                  <a:cubicBezTo>
                    <a:pt x="307843" y="30156"/>
                    <a:pt x="304515" y="28630"/>
                    <a:pt x="300500" y="28630"/>
                  </a:cubicBezTo>
                  <a:cubicBezTo>
                    <a:pt x="296485" y="28630"/>
                    <a:pt x="293118" y="30156"/>
                    <a:pt x="290390" y="33207"/>
                  </a:cubicBezTo>
                  <a:cubicBezTo>
                    <a:pt x="287739" y="36182"/>
                    <a:pt x="286414" y="40751"/>
                    <a:pt x="286414" y="46931"/>
                  </a:cubicBezTo>
                  <a:close/>
                  <a:moveTo>
                    <a:pt x="335052" y="70896"/>
                  </a:moveTo>
                  <a:lnTo>
                    <a:pt x="335052" y="22974"/>
                  </a:lnTo>
                  <a:lnTo>
                    <a:pt x="342280" y="22974"/>
                  </a:lnTo>
                  <a:lnTo>
                    <a:pt x="342280" y="29717"/>
                  </a:lnTo>
                  <a:cubicBezTo>
                    <a:pt x="345809" y="24500"/>
                    <a:pt x="350910" y="21888"/>
                    <a:pt x="357568" y="21888"/>
                  </a:cubicBezTo>
                  <a:cubicBezTo>
                    <a:pt x="360457" y="21888"/>
                    <a:pt x="363108" y="22412"/>
                    <a:pt x="365520" y="23452"/>
                  </a:cubicBezTo>
                  <a:cubicBezTo>
                    <a:pt x="368009" y="24500"/>
                    <a:pt x="369851" y="25864"/>
                    <a:pt x="371053" y="27551"/>
                  </a:cubicBezTo>
                  <a:cubicBezTo>
                    <a:pt x="372262" y="29231"/>
                    <a:pt x="373102" y="31204"/>
                    <a:pt x="373580" y="33446"/>
                  </a:cubicBezTo>
                  <a:cubicBezTo>
                    <a:pt x="373827" y="34972"/>
                    <a:pt x="373942" y="37623"/>
                    <a:pt x="373942" y="41398"/>
                  </a:cubicBezTo>
                  <a:lnTo>
                    <a:pt x="373942" y="70896"/>
                  </a:lnTo>
                  <a:lnTo>
                    <a:pt x="365874" y="70896"/>
                  </a:lnTo>
                  <a:lnTo>
                    <a:pt x="365874" y="41753"/>
                  </a:lnTo>
                  <a:cubicBezTo>
                    <a:pt x="365874" y="38386"/>
                    <a:pt x="365558" y="35897"/>
                    <a:pt x="364911" y="34294"/>
                  </a:cubicBezTo>
                  <a:cubicBezTo>
                    <a:pt x="364272" y="32683"/>
                    <a:pt x="363147" y="31404"/>
                    <a:pt x="361544" y="30441"/>
                  </a:cubicBezTo>
                  <a:cubicBezTo>
                    <a:pt x="359941" y="29393"/>
                    <a:pt x="358053" y="28877"/>
                    <a:pt x="355888" y="28877"/>
                  </a:cubicBezTo>
                  <a:cubicBezTo>
                    <a:pt x="352436" y="28877"/>
                    <a:pt x="349423" y="29994"/>
                    <a:pt x="346857" y="32244"/>
                  </a:cubicBezTo>
                  <a:cubicBezTo>
                    <a:pt x="344368" y="34409"/>
                    <a:pt x="343120" y="38547"/>
                    <a:pt x="343120" y="44642"/>
                  </a:cubicBezTo>
                  <a:lnTo>
                    <a:pt x="343120" y="70896"/>
                  </a:lnTo>
                  <a:lnTo>
                    <a:pt x="335052" y="70896"/>
                  </a:lnTo>
                  <a:close/>
                  <a:moveTo>
                    <a:pt x="388991" y="14067"/>
                  </a:moveTo>
                  <a:lnTo>
                    <a:pt x="388991" y="4674"/>
                  </a:lnTo>
                  <a:lnTo>
                    <a:pt x="397182" y="4674"/>
                  </a:lnTo>
                  <a:lnTo>
                    <a:pt x="397182" y="14067"/>
                  </a:lnTo>
                  <a:lnTo>
                    <a:pt x="388991" y="14067"/>
                  </a:lnTo>
                  <a:close/>
                  <a:moveTo>
                    <a:pt x="388991" y="70896"/>
                  </a:moveTo>
                  <a:lnTo>
                    <a:pt x="388991" y="22974"/>
                  </a:lnTo>
                  <a:lnTo>
                    <a:pt x="397182" y="22974"/>
                  </a:lnTo>
                  <a:lnTo>
                    <a:pt x="397182" y="70896"/>
                  </a:lnTo>
                  <a:lnTo>
                    <a:pt x="388991" y="70896"/>
                  </a:lnTo>
                  <a:close/>
                  <a:moveTo>
                    <a:pt x="429808" y="63668"/>
                  </a:moveTo>
                  <a:lnTo>
                    <a:pt x="431018" y="70772"/>
                  </a:lnTo>
                  <a:cubicBezTo>
                    <a:pt x="428691" y="71258"/>
                    <a:pt x="426641" y="71497"/>
                    <a:pt x="424876" y="71497"/>
                  </a:cubicBezTo>
                  <a:cubicBezTo>
                    <a:pt x="421902" y="71497"/>
                    <a:pt x="419613" y="71057"/>
                    <a:pt x="418011" y="70171"/>
                  </a:cubicBezTo>
                  <a:cubicBezTo>
                    <a:pt x="416408" y="69208"/>
                    <a:pt x="415244" y="67967"/>
                    <a:pt x="414520" y="66442"/>
                  </a:cubicBezTo>
                  <a:cubicBezTo>
                    <a:pt x="413880" y="64916"/>
                    <a:pt x="413557" y="61703"/>
                    <a:pt x="413557" y="56810"/>
                  </a:cubicBezTo>
                  <a:lnTo>
                    <a:pt x="413557" y="29231"/>
                  </a:lnTo>
                  <a:lnTo>
                    <a:pt x="407654" y="29231"/>
                  </a:lnTo>
                  <a:lnTo>
                    <a:pt x="407654" y="22974"/>
                  </a:lnTo>
                  <a:lnTo>
                    <a:pt x="413557" y="22974"/>
                  </a:lnTo>
                  <a:lnTo>
                    <a:pt x="413557" y="11054"/>
                  </a:lnTo>
                  <a:lnTo>
                    <a:pt x="421625" y="6238"/>
                  </a:lnTo>
                  <a:lnTo>
                    <a:pt x="421625" y="22974"/>
                  </a:lnTo>
                  <a:lnTo>
                    <a:pt x="429808" y="22974"/>
                  </a:lnTo>
                  <a:lnTo>
                    <a:pt x="429808" y="29231"/>
                  </a:lnTo>
                  <a:lnTo>
                    <a:pt x="421625" y="29231"/>
                  </a:lnTo>
                  <a:lnTo>
                    <a:pt x="421625" y="57288"/>
                  </a:lnTo>
                  <a:cubicBezTo>
                    <a:pt x="421625" y="59614"/>
                    <a:pt x="421740" y="61102"/>
                    <a:pt x="421987" y="61741"/>
                  </a:cubicBezTo>
                  <a:cubicBezTo>
                    <a:pt x="422303" y="62389"/>
                    <a:pt x="422788" y="62905"/>
                    <a:pt x="423428" y="63305"/>
                  </a:cubicBezTo>
                  <a:cubicBezTo>
                    <a:pt x="424075" y="63706"/>
                    <a:pt x="424992" y="63906"/>
                    <a:pt x="426202" y="63906"/>
                  </a:cubicBezTo>
                  <a:cubicBezTo>
                    <a:pt x="427165" y="63906"/>
                    <a:pt x="428367" y="63830"/>
                    <a:pt x="429808" y="63668"/>
                  </a:cubicBezTo>
                  <a:close/>
                  <a:moveTo>
                    <a:pt x="432220" y="46931"/>
                  </a:moveTo>
                  <a:cubicBezTo>
                    <a:pt x="432220" y="38023"/>
                    <a:pt x="434670" y="31443"/>
                    <a:pt x="439563" y="27189"/>
                  </a:cubicBezTo>
                  <a:cubicBezTo>
                    <a:pt x="443655" y="23660"/>
                    <a:pt x="448671" y="21888"/>
                    <a:pt x="454612" y="21888"/>
                  </a:cubicBezTo>
                  <a:cubicBezTo>
                    <a:pt x="461193" y="21888"/>
                    <a:pt x="466571" y="24061"/>
                    <a:pt x="470748" y="28391"/>
                  </a:cubicBezTo>
                  <a:cubicBezTo>
                    <a:pt x="475001" y="32645"/>
                    <a:pt x="477128" y="38586"/>
                    <a:pt x="477128" y="46214"/>
                  </a:cubicBezTo>
                  <a:cubicBezTo>
                    <a:pt x="477128" y="52394"/>
                    <a:pt x="476204" y="57249"/>
                    <a:pt x="474362" y="60778"/>
                  </a:cubicBezTo>
                  <a:cubicBezTo>
                    <a:pt x="472512" y="64315"/>
                    <a:pt x="469785" y="67081"/>
                    <a:pt x="466171" y="69085"/>
                  </a:cubicBezTo>
                  <a:cubicBezTo>
                    <a:pt x="462642" y="71011"/>
                    <a:pt x="458789" y="71974"/>
                    <a:pt x="454612" y="71974"/>
                  </a:cubicBezTo>
                  <a:cubicBezTo>
                    <a:pt x="447955" y="71974"/>
                    <a:pt x="442530" y="69847"/>
                    <a:pt x="438361" y="65594"/>
                  </a:cubicBezTo>
                  <a:cubicBezTo>
                    <a:pt x="434262" y="61264"/>
                    <a:pt x="432220" y="55037"/>
                    <a:pt x="432220" y="46931"/>
                  </a:cubicBezTo>
                  <a:close/>
                  <a:moveTo>
                    <a:pt x="440526" y="46931"/>
                  </a:moveTo>
                  <a:cubicBezTo>
                    <a:pt x="440526" y="53034"/>
                    <a:pt x="441852" y="57611"/>
                    <a:pt x="444503" y="60662"/>
                  </a:cubicBezTo>
                  <a:cubicBezTo>
                    <a:pt x="447230" y="63706"/>
                    <a:pt x="450598" y="65232"/>
                    <a:pt x="454612" y="65232"/>
                  </a:cubicBezTo>
                  <a:cubicBezTo>
                    <a:pt x="458704" y="65232"/>
                    <a:pt x="462079" y="63706"/>
                    <a:pt x="464730" y="60662"/>
                  </a:cubicBezTo>
                  <a:cubicBezTo>
                    <a:pt x="467373" y="57611"/>
                    <a:pt x="468698" y="52957"/>
                    <a:pt x="468698" y="46692"/>
                  </a:cubicBezTo>
                  <a:cubicBezTo>
                    <a:pt x="468698" y="40751"/>
                    <a:pt x="467334" y="36259"/>
                    <a:pt x="464607" y="33207"/>
                  </a:cubicBezTo>
                  <a:cubicBezTo>
                    <a:pt x="461956" y="30156"/>
                    <a:pt x="458627" y="28630"/>
                    <a:pt x="454612" y="28630"/>
                  </a:cubicBezTo>
                  <a:cubicBezTo>
                    <a:pt x="450598" y="28630"/>
                    <a:pt x="447230" y="30156"/>
                    <a:pt x="444503" y="33207"/>
                  </a:cubicBezTo>
                  <a:cubicBezTo>
                    <a:pt x="441852" y="36182"/>
                    <a:pt x="440526" y="40751"/>
                    <a:pt x="440526" y="46931"/>
                  </a:cubicBezTo>
                  <a:close/>
                  <a:moveTo>
                    <a:pt x="489049" y="70896"/>
                  </a:moveTo>
                  <a:lnTo>
                    <a:pt x="489049" y="22974"/>
                  </a:lnTo>
                  <a:lnTo>
                    <a:pt x="496392" y="22974"/>
                  </a:lnTo>
                  <a:lnTo>
                    <a:pt x="496392" y="30194"/>
                  </a:lnTo>
                  <a:cubicBezTo>
                    <a:pt x="498242" y="26827"/>
                    <a:pt x="499921" y="24623"/>
                    <a:pt x="501447" y="23575"/>
                  </a:cubicBezTo>
                  <a:cubicBezTo>
                    <a:pt x="503058" y="22450"/>
                    <a:pt x="504822" y="21888"/>
                    <a:pt x="506748" y="21888"/>
                  </a:cubicBezTo>
                  <a:cubicBezTo>
                    <a:pt x="509476" y="21888"/>
                    <a:pt x="512243" y="22735"/>
                    <a:pt x="515055" y="24415"/>
                  </a:cubicBezTo>
                  <a:lnTo>
                    <a:pt x="512281" y="32005"/>
                  </a:lnTo>
                  <a:cubicBezTo>
                    <a:pt x="510278" y="30803"/>
                    <a:pt x="508313" y="30194"/>
                    <a:pt x="506386" y="30194"/>
                  </a:cubicBezTo>
                  <a:cubicBezTo>
                    <a:pt x="504537" y="30194"/>
                    <a:pt x="502896" y="30757"/>
                    <a:pt x="501447" y="31882"/>
                  </a:cubicBezTo>
                  <a:cubicBezTo>
                    <a:pt x="500083" y="32930"/>
                    <a:pt x="499120" y="34409"/>
                    <a:pt x="498558" y="36336"/>
                  </a:cubicBezTo>
                  <a:cubicBezTo>
                    <a:pt x="497594" y="39225"/>
                    <a:pt x="497116" y="42362"/>
                    <a:pt x="497116" y="45729"/>
                  </a:cubicBezTo>
                  <a:lnTo>
                    <a:pt x="497116" y="70896"/>
                  </a:lnTo>
                  <a:lnTo>
                    <a:pt x="489049" y="70896"/>
                  </a:lnTo>
                  <a:close/>
                  <a:moveTo>
                    <a:pt x="519987" y="14067"/>
                  </a:moveTo>
                  <a:lnTo>
                    <a:pt x="519987" y="4674"/>
                  </a:lnTo>
                  <a:lnTo>
                    <a:pt x="528178" y="4674"/>
                  </a:lnTo>
                  <a:lnTo>
                    <a:pt x="528178" y="14067"/>
                  </a:lnTo>
                  <a:lnTo>
                    <a:pt x="519987" y="14067"/>
                  </a:lnTo>
                  <a:close/>
                  <a:moveTo>
                    <a:pt x="519987" y="70896"/>
                  </a:moveTo>
                  <a:lnTo>
                    <a:pt x="519987" y="22974"/>
                  </a:lnTo>
                  <a:lnTo>
                    <a:pt x="528178" y="22974"/>
                  </a:lnTo>
                  <a:lnTo>
                    <a:pt x="528178" y="70896"/>
                  </a:lnTo>
                  <a:lnTo>
                    <a:pt x="519987" y="70896"/>
                  </a:lnTo>
                  <a:close/>
                  <a:moveTo>
                    <a:pt x="543104" y="70896"/>
                  </a:moveTo>
                  <a:lnTo>
                    <a:pt x="543104" y="22974"/>
                  </a:lnTo>
                  <a:lnTo>
                    <a:pt x="550332" y="22974"/>
                  </a:lnTo>
                  <a:lnTo>
                    <a:pt x="550332" y="29717"/>
                  </a:lnTo>
                  <a:cubicBezTo>
                    <a:pt x="553861" y="24500"/>
                    <a:pt x="558962" y="21888"/>
                    <a:pt x="565620" y="21888"/>
                  </a:cubicBezTo>
                  <a:cubicBezTo>
                    <a:pt x="568509" y="21888"/>
                    <a:pt x="571160" y="22412"/>
                    <a:pt x="573572" y="23452"/>
                  </a:cubicBezTo>
                  <a:cubicBezTo>
                    <a:pt x="576061" y="24500"/>
                    <a:pt x="577902" y="25864"/>
                    <a:pt x="579104" y="27551"/>
                  </a:cubicBezTo>
                  <a:cubicBezTo>
                    <a:pt x="580314" y="29231"/>
                    <a:pt x="581154" y="31204"/>
                    <a:pt x="581632" y="33446"/>
                  </a:cubicBezTo>
                  <a:cubicBezTo>
                    <a:pt x="581878" y="34972"/>
                    <a:pt x="581994" y="37623"/>
                    <a:pt x="581994" y="41398"/>
                  </a:cubicBezTo>
                  <a:lnTo>
                    <a:pt x="581994" y="70896"/>
                  </a:lnTo>
                  <a:lnTo>
                    <a:pt x="573926" y="70896"/>
                  </a:lnTo>
                  <a:lnTo>
                    <a:pt x="573926" y="41753"/>
                  </a:lnTo>
                  <a:cubicBezTo>
                    <a:pt x="573926" y="38386"/>
                    <a:pt x="573610" y="35897"/>
                    <a:pt x="572963" y="34294"/>
                  </a:cubicBezTo>
                  <a:cubicBezTo>
                    <a:pt x="572323" y="32683"/>
                    <a:pt x="571198" y="31404"/>
                    <a:pt x="569596" y="30441"/>
                  </a:cubicBezTo>
                  <a:cubicBezTo>
                    <a:pt x="567993" y="29393"/>
                    <a:pt x="566105" y="28877"/>
                    <a:pt x="563940" y="28877"/>
                  </a:cubicBezTo>
                  <a:cubicBezTo>
                    <a:pt x="560487" y="28877"/>
                    <a:pt x="557475" y="29994"/>
                    <a:pt x="554909" y="32244"/>
                  </a:cubicBezTo>
                  <a:cubicBezTo>
                    <a:pt x="552420" y="34409"/>
                    <a:pt x="551172" y="38547"/>
                    <a:pt x="551172" y="44642"/>
                  </a:cubicBezTo>
                  <a:lnTo>
                    <a:pt x="551172" y="70896"/>
                  </a:lnTo>
                  <a:lnTo>
                    <a:pt x="543104" y="70896"/>
                  </a:lnTo>
                  <a:close/>
                  <a:moveTo>
                    <a:pt x="595479" y="74864"/>
                  </a:moveTo>
                  <a:lnTo>
                    <a:pt x="603431" y="76074"/>
                  </a:lnTo>
                  <a:cubicBezTo>
                    <a:pt x="603747" y="78478"/>
                    <a:pt x="604672" y="80242"/>
                    <a:pt x="606197" y="81368"/>
                  </a:cubicBezTo>
                  <a:cubicBezTo>
                    <a:pt x="608201" y="82893"/>
                    <a:pt x="610936" y="83656"/>
                    <a:pt x="614381" y="83656"/>
                  </a:cubicBezTo>
                  <a:cubicBezTo>
                    <a:pt x="618156" y="83656"/>
                    <a:pt x="621046" y="82893"/>
                    <a:pt x="623050" y="81368"/>
                  </a:cubicBezTo>
                  <a:cubicBezTo>
                    <a:pt x="625138" y="79842"/>
                    <a:pt x="626548" y="77753"/>
                    <a:pt x="627264" y="75111"/>
                  </a:cubicBezTo>
                  <a:cubicBezTo>
                    <a:pt x="627750" y="73423"/>
                    <a:pt x="627950" y="69932"/>
                    <a:pt x="627866" y="64631"/>
                  </a:cubicBezTo>
                  <a:cubicBezTo>
                    <a:pt x="624336" y="68807"/>
                    <a:pt x="619921" y="70896"/>
                    <a:pt x="614627" y="70896"/>
                  </a:cubicBezTo>
                  <a:cubicBezTo>
                    <a:pt x="608047" y="70896"/>
                    <a:pt x="602946" y="68522"/>
                    <a:pt x="599332" y="63791"/>
                  </a:cubicBezTo>
                  <a:cubicBezTo>
                    <a:pt x="595725" y="58975"/>
                    <a:pt x="593915" y="53273"/>
                    <a:pt x="593915" y="46692"/>
                  </a:cubicBezTo>
                  <a:cubicBezTo>
                    <a:pt x="593915" y="42115"/>
                    <a:pt x="594716" y="37900"/>
                    <a:pt x="596326" y="34047"/>
                  </a:cubicBezTo>
                  <a:cubicBezTo>
                    <a:pt x="598006" y="30117"/>
                    <a:pt x="600418" y="27104"/>
                    <a:pt x="603547" y="25024"/>
                  </a:cubicBezTo>
                  <a:cubicBezTo>
                    <a:pt x="606675" y="22936"/>
                    <a:pt x="610374" y="21888"/>
                    <a:pt x="614627" y="21888"/>
                  </a:cubicBezTo>
                  <a:cubicBezTo>
                    <a:pt x="620322" y="21888"/>
                    <a:pt x="625022" y="24176"/>
                    <a:pt x="628713" y="28754"/>
                  </a:cubicBezTo>
                  <a:lnTo>
                    <a:pt x="628713" y="22974"/>
                  </a:lnTo>
                  <a:lnTo>
                    <a:pt x="636180" y="22974"/>
                  </a:lnTo>
                  <a:lnTo>
                    <a:pt x="636180" y="64392"/>
                  </a:lnTo>
                  <a:cubicBezTo>
                    <a:pt x="636180" y="71859"/>
                    <a:pt x="635417" y="77152"/>
                    <a:pt x="633891" y="80281"/>
                  </a:cubicBezTo>
                  <a:cubicBezTo>
                    <a:pt x="632366" y="83417"/>
                    <a:pt x="629954" y="85860"/>
                    <a:pt x="626663" y="87632"/>
                  </a:cubicBezTo>
                  <a:cubicBezTo>
                    <a:pt x="623373" y="89474"/>
                    <a:pt x="619320" y="90399"/>
                    <a:pt x="614504" y="90399"/>
                  </a:cubicBezTo>
                  <a:cubicBezTo>
                    <a:pt x="608809" y="90399"/>
                    <a:pt x="604194" y="89112"/>
                    <a:pt x="600657" y="86546"/>
                  </a:cubicBezTo>
                  <a:cubicBezTo>
                    <a:pt x="597128" y="83980"/>
                    <a:pt x="595402" y="80081"/>
                    <a:pt x="595479" y="74864"/>
                  </a:cubicBezTo>
                  <a:close/>
                  <a:moveTo>
                    <a:pt x="602221" y="46091"/>
                  </a:moveTo>
                  <a:cubicBezTo>
                    <a:pt x="602221" y="52348"/>
                    <a:pt x="603469" y="56925"/>
                    <a:pt x="605958" y="59815"/>
                  </a:cubicBezTo>
                  <a:cubicBezTo>
                    <a:pt x="608447" y="62704"/>
                    <a:pt x="611576" y="64153"/>
                    <a:pt x="615344" y="64153"/>
                  </a:cubicBezTo>
                  <a:cubicBezTo>
                    <a:pt x="619120" y="64153"/>
                    <a:pt x="622248" y="62704"/>
                    <a:pt x="624737" y="59815"/>
                  </a:cubicBezTo>
                  <a:cubicBezTo>
                    <a:pt x="627311" y="56925"/>
                    <a:pt x="628590" y="52433"/>
                    <a:pt x="628590" y="46330"/>
                  </a:cubicBezTo>
                  <a:cubicBezTo>
                    <a:pt x="628590" y="40474"/>
                    <a:pt x="627264" y="36058"/>
                    <a:pt x="624621" y="33084"/>
                  </a:cubicBezTo>
                  <a:cubicBezTo>
                    <a:pt x="622048" y="30117"/>
                    <a:pt x="618919" y="28630"/>
                    <a:pt x="615228" y="28630"/>
                  </a:cubicBezTo>
                  <a:cubicBezTo>
                    <a:pt x="611614" y="28630"/>
                    <a:pt x="608524" y="30117"/>
                    <a:pt x="605958" y="33084"/>
                  </a:cubicBezTo>
                  <a:cubicBezTo>
                    <a:pt x="603469" y="35974"/>
                    <a:pt x="602221" y="40312"/>
                    <a:pt x="602221" y="46091"/>
                  </a:cubicBezTo>
                  <a:close/>
                </a:path>
              </a:pathLst>
            </a:custGeom>
            <a:solidFill>
              <a:srgbClr val="757575"/>
            </a:solidFill>
            <a:ln w="7703" cap="sq">
              <a:noFill/>
              <a:prstDash val="solid"/>
              <a:miter/>
            </a:ln>
          </p:spPr>
          <p:txBody>
            <a:bodyPr rtlCol="0" anchor="ctr"/>
            <a:lstStyle/>
            <a:p>
              <a:endParaRPr lang="en-US">
                <a:noFill/>
              </a:endParaRPr>
            </a:p>
          </p:txBody>
        </p:sp>
        <p:sp>
          <p:nvSpPr>
            <p:cNvPr id="1236" name="Freeform: Shape 1235">
              <a:extLst>
                <a:ext uri="{FF2B5EF4-FFF2-40B4-BE49-F238E27FC236}">
                  <a16:creationId xmlns:a16="http://schemas.microsoft.com/office/drawing/2014/main" id="{CCEC940F-D7E5-4733-97EF-FBA87FA86DC3}"/>
                </a:ext>
              </a:extLst>
            </p:cNvPr>
            <p:cNvSpPr/>
            <p:nvPr/>
          </p:nvSpPr>
          <p:spPr>
            <a:xfrm>
              <a:off x="3711076" y="2156668"/>
              <a:ext cx="562510" cy="69351"/>
            </a:xfrm>
            <a:custGeom>
              <a:avLst/>
              <a:gdLst>
                <a:gd name="connsiteX0" fmla="*/ 4674 w 562510"/>
                <a:gd name="connsiteY0" fmla="*/ 70888 h 69350"/>
                <a:gd name="connsiteX1" fmla="*/ 4674 w 562510"/>
                <a:gd name="connsiteY1" fmla="*/ 4674 h 69350"/>
                <a:gd name="connsiteX2" fmla="*/ 13458 w 562510"/>
                <a:gd name="connsiteY2" fmla="*/ 4674 h 69350"/>
                <a:gd name="connsiteX3" fmla="*/ 13458 w 562510"/>
                <a:gd name="connsiteY3" fmla="*/ 63066 h 69350"/>
                <a:gd name="connsiteX4" fmla="*/ 46091 w 562510"/>
                <a:gd name="connsiteY4" fmla="*/ 63066 h 69350"/>
                <a:gd name="connsiteX5" fmla="*/ 46091 w 562510"/>
                <a:gd name="connsiteY5" fmla="*/ 70888 h 69350"/>
                <a:gd name="connsiteX6" fmla="*/ 4674 w 562510"/>
                <a:gd name="connsiteY6" fmla="*/ 70888 h 69350"/>
                <a:gd name="connsiteX7" fmla="*/ 54999 w 562510"/>
                <a:gd name="connsiteY7" fmla="*/ 46931 h 69350"/>
                <a:gd name="connsiteX8" fmla="*/ 62342 w 562510"/>
                <a:gd name="connsiteY8" fmla="*/ 27189 h 69350"/>
                <a:gd name="connsiteX9" fmla="*/ 77391 w 562510"/>
                <a:gd name="connsiteY9" fmla="*/ 21888 h 69350"/>
                <a:gd name="connsiteX10" fmla="*/ 93527 w 562510"/>
                <a:gd name="connsiteY10" fmla="*/ 28391 h 69350"/>
                <a:gd name="connsiteX11" fmla="*/ 99907 w 562510"/>
                <a:gd name="connsiteY11" fmla="*/ 46207 h 69350"/>
                <a:gd name="connsiteX12" fmla="*/ 97141 w 562510"/>
                <a:gd name="connsiteY12" fmla="*/ 60778 h 69350"/>
                <a:gd name="connsiteX13" fmla="*/ 88950 w 562510"/>
                <a:gd name="connsiteY13" fmla="*/ 69085 h 69350"/>
                <a:gd name="connsiteX14" fmla="*/ 77391 w 562510"/>
                <a:gd name="connsiteY14" fmla="*/ 71974 h 69350"/>
                <a:gd name="connsiteX15" fmla="*/ 61140 w 562510"/>
                <a:gd name="connsiteY15" fmla="*/ 65594 h 69350"/>
                <a:gd name="connsiteX16" fmla="*/ 54999 w 562510"/>
                <a:gd name="connsiteY16" fmla="*/ 46931 h 69350"/>
                <a:gd name="connsiteX17" fmla="*/ 63306 w 562510"/>
                <a:gd name="connsiteY17" fmla="*/ 46931 h 69350"/>
                <a:gd name="connsiteX18" fmla="*/ 67282 w 562510"/>
                <a:gd name="connsiteY18" fmla="*/ 60655 h 69350"/>
                <a:gd name="connsiteX19" fmla="*/ 77391 w 562510"/>
                <a:gd name="connsiteY19" fmla="*/ 65232 h 69350"/>
                <a:gd name="connsiteX20" fmla="*/ 87509 w 562510"/>
                <a:gd name="connsiteY20" fmla="*/ 60655 h 69350"/>
                <a:gd name="connsiteX21" fmla="*/ 91477 w 562510"/>
                <a:gd name="connsiteY21" fmla="*/ 46692 h 69350"/>
                <a:gd name="connsiteX22" fmla="*/ 87386 w 562510"/>
                <a:gd name="connsiteY22" fmla="*/ 33207 h 69350"/>
                <a:gd name="connsiteX23" fmla="*/ 77391 w 562510"/>
                <a:gd name="connsiteY23" fmla="*/ 28630 h 69350"/>
                <a:gd name="connsiteX24" fmla="*/ 67282 w 562510"/>
                <a:gd name="connsiteY24" fmla="*/ 33207 h 69350"/>
                <a:gd name="connsiteX25" fmla="*/ 63306 w 562510"/>
                <a:gd name="connsiteY25" fmla="*/ 46931 h 69350"/>
                <a:gd name="connsiteX26" fmla="*/ 143251 w 562510"/>
                <a:gd name="connsiteY26" fmla="*/ 64993 h 69350"/>
                <a:gd name="connsiteX27" fmla="*/ 134459 w 562510"/>
                <a:gd name="connsiteY27" fmla="*/ 70410 h 69350"/>
                <a:gd name="connsiteX28" fmla="*/ 125552 w 562510"/>
                <a:gd name="connsiteY28" fmla="*/ 71974 h 69350"/>
                <a:gd name="connsiteX29" fmla="*/ 113392 w 562510"/>
                <a:gd name="connsiteY29" fmla="*/ 68121 h 69350"/>
                <a:gd name="connsiteX30" fmla="*/ 109177 w 562510"/>
                <a:gd name="connsiteY30" fmla="*/ 58250 h 69350"/>
                <a:gd name="connsiteX31" fmla="*/ 110741 w 562510"/>
                <a:gd name="connsiteY31" fmla="*/ 51870 h 69350"/>
                <a:gd name="connsiteX32" fmla="*/ 114956 w 562510"/>
                <a:gd name="connsiteY32" fmla="*/ 47170 h 69350"/>
                <a:gd name="connsiteX33" fmla="*/ 120859 w 562510"/>
                <a:gd name="connsiteY33" fmla="*/ 44527 h 69350"/>
                <a:gd name="connsiteX34" fmla="*/ 128079 w 562510"/>
                <a:gd name="connsiteY34" fmla="*/ 43202 h 69350"/>
                <a:gd name="connsiteX35" fmla="*/ 142527 w 562510"/>
                <a:gd name="connsiteY35" fmla="*/ 40427 h 69350"/>
                <a:gd name="connsiteX36" fmla="*/ 142527 w 562510"/>
                <a:gd name="connsiteY36" fmla="*/ 38386 h 69350"/>
                <a:gd name="connsiteX37" fmla="*/ 140238 w 562510"/>
                <a:gd name="connsiteY37" fmla="*/ 31281 h 69350"/>
                <a:gd name="connsiteX38" fmla="*/ 130969 w 562510"/>
                <a:gd name="connsiteY38" fmla="*/ 28630 h 69350"/>
                <a:gd name="connsiteX39" fmla="*/ 122539 w 562510"/>
                <a:gd name="connsiteY39" fmla="*/ 30680 h 69350"/>
                <a:gd name="connsiteX40" fmla="*/ 118447 w 562510"/>
                <a:gd name="connsiteY40" fmla="*/ 37661 h 69350"/>
                <a:gd name="connsiteX41" fmla="*/ 110502 w 562510"/>
                <a:gd name="connsiteY41" fmla="*/ 36575 h 69350"/>
                <a:gd name="connsiteX42" fmla="*/ 114116 w 562510"/>
                <a:gd name="connsiteY42" fmla="*/ 28391 h 69350"/>
                <a:gd name="connsiteX43" fmla="*/ 121337 w 562510"/>
                <a:gd name="connsiteY43" fmla="*/ 23575 h 69350"/>
                <a:gd name="connsiteX44" fmla="*/ 132171 w 562510"/>
                <a:gd name="connsiteY44" fmla="*/ 21888 h 69350"/>
                <a:gd name="connsiteX45" fmla="*/ 142165 w 562510"/>
                <a:gd name="connsiteY45" fmla="*/ 23337 h 69350"/>
                <a:gd name="connsiteX46" fmla="*/ 147828 w 562510"/>
                <a:gd name="connsiteY46" fmla="*/ 26943 h 69350"/>
                <a:gd name="connsiteX47" fmla="*/ 150356 w 562510"/>
                <a:gd name="connsiteY47" fmla="*/ 32483 h 69350"/>
                <a:gd name="connsiteX48" fmla="*/ 150718 w 562510"/>
                <a:gd name="connsiteY48" fmla="*/ 39950 h 69350"/>
                <a:gd name="connsiteX49" fmla="*/ 150718 w 562510"/>
                <a:gd name="connsiteY49" fmla="*/ 50784 h 69350"/>
                <a:gd name="connsiteX50" fmla="*/ 151196 w 562510"/>
                <a:gd name="connsiteY50" fmla="*/ 65109 h 69350"/>
                <a:gd name="connsiteX51" fmla="*/ 153361 w 562510"/>
                <a:gd name="connsiteY51" fmla="*/ 70888 h 69350"/>
                <a:gd name="connsiteX52" fmla="*/ 144816 w 562510"/>
                <a:gd name="connsiteY52" fmla="*/ 70888 h 69350"/>
                <a:gd name="connsiteX53" fmla="*/ 143251 w 562510"/>
                <a:gd name="connsiteY53" fmla="*/ 64993 h 69350"/>
                <a:gd name="connsiteX54" fmla="*/ 142527 w 562510"/>
                <a:gd name="connsiteY54" fmla="*/ 46808 h 69350"/>
                <a:gd name="connsiteX55" fmla="*/ 129281 w 562510"/>
                <a:gd name="connsiteY55" fmla="*/ 49944 h 69350"/>
                <a:gd name="connsiteX56" fmla="*/ 122184 w 562510"/>
                <a:gd name="connsiteY56" fmla="*/ 51624 h 69350"/>
                <a:gd name="connsiteX57" fmla="*/ 118932 w 562510"/>
                <a:gd name="connsiteY57" fmla="*/ 54159 h 69350"/>
                <a:gd name="connsiteX58" fmla="*/ 117846 w 562510"/>
                <a:gd name="connsiteY58" fmla="*/ 58012 h 69350"/>
                <a:gd name="connsiteX59" fmla="*/ 120258 w 562510"/>
                <a:gd name="connsiteY59" fmla="*/ 63429 h 69350"/>
                <a:gd name="connsiteX60" fmla="*/ 127478 w 562510"/>
                <a:gd name="connsiteY60" fmla="*/ 65594 h 69350"/>
                <a:gd name="connsiteX61" fmla="*/ 135785 w 562510"/>
                <a:gd name="connsiteY61" fmla="*/ 63544 h 69350"/>
                <a:gd name="connsiteX62" fmla="*/ 141202 w 562510"/>
                <a:gd name="connsiteY62" fmla="*/ 57888 h 69350"/>
                <a:gd name="connsiteX63" fmla="*/ 142527 w 562510"/>
                <a:gd name="connsiteY63" fmla="*/ 49821 h 69350"/>
                <a:gd name="connsiteX64" fmla="*/ 142527 w 562510"/>
                <a:gd name="connsiteY64" fmla="*/ 46808 h 69350"/>
                <a:gd name="connsiteX65" fmla="*/ 196952 w 562510"/>
                <a:gd name="connsiteY65" fmla="*/ 70888 h 69350"/>
                <a:gd name="connsiteX66" fmla="*/ 196952 w 562510"/>
                <a:gd name="connsiteY66" fmla="*/ 64870 h 69350"/>
                <a:gd name="connsiteX67" fmla="*/ 183583 w 562510"/>
                <a:gd name="connsiteY67" fmla="*/ 71974 h 69350"/>
                <a:gd name="connsiteX68" fmla="*/ 172987 w 562510"/>
                <a:gd name="connsiteY68" fmla="*/ 68846 h 69350"/>
                <a:gd name="connsiteX69" fmla="*/ 165528 w 562510"/>
                <a:gd name="connsiteY69" fmla="*/ 59938 h 69350"/>
                <a:gd name="connsiteX70" fmla="*/ 162878 w 562510"/>
                <a:gd name="connsiteY70" fmla="*/ 46931 h 69350"/>
                <a:gd name="connsiteX71" fmla="*/ 165282 w 562510"/>
                <a:gd name="connsiteY71" fmla="*/ 33932 h 69350"/>
                <a:gd name="connsiteX72" fmla="*/ 172510 w 562510"/>
                <a:gd name="connsiteY72" fmla="*/ 25016 h 69350"/>
                <a:gd name="connsiteX73" fmla="*/ 183220 w 562510"/>
                <a:gd name="connsiteY73" fmla="*/ 21888 h 69350"/>
                <a:gd name="connsiteX74" fmla="*/ 190926 w 562510"/>
                <a:gd name="connsiteY74" fmla="*/ 23691 h 69350"/>
                <a:gd name="connsiteX75" fmla="*/ 196466 w 562510"/>
                <a:gd name="connsiteY75" fmla="*/ 28391 h 69350"/>
                <a:gd name="connsiteX76" fmla="*/ 196466 w 562510"/>
                <a:gd name="connsiteY76" fmla="*/ 4674 h 69350"/>
                <a:gd name="connsiteX77" fmla="*/ 204534 w 562510"/>
                <a:gd name="connsiteY77" fmla="*/ 4674 h 69350"/>
                <a:gd name="connsiteX78" fmla="*/ 204534 w 562510"/>
                <a:gd name="connsiteY78" fmla="*/ 70888 h 69350"/>
                <a:gd name="connsiteX79" fmla="*/ 196952 w 562510"/>
                <a:gd name="connsiteY79" fmla="*/ 70888 h 69350"/>
                <a:gd name="connsiteX80" fmla="*/ 171308 w 562510"/>
                <a:gd name="connsiteY80" fmla="*/ 46931 h 69350"/>
                <a:gd name="connsiteX81" fmla="*/ 175160 w 562510"/>
                <a:gd name="connsiteY81" fmla="*/ 60778 h 69350"/>
                <a:gd name="connsiteX82" fmla="*/ 184307 w 562510"/>
                <a:gd name="connsiteY82" fmla="*/ 65232 h 69350"/>
                <a:gd name="connsiteX83" fmla="*/ 193338 w 562510"/>
                <a:gd name="connsiteY83" fmla="*/ 60901 h 69350"/>
                <a:gd name="connsiteX84" fmla="*/ 197067 w 562510"/>
                <a:gd name="connsiteY84" fmla="*/ 47655 h 69350"/>
                <a:gd name="connsiteX85" fmla="*/ 193215 w 562510"/>
                <a:gd name="connsiteY85" fmla="*/ 33207 h 69350"/>
                <a:gd name="connsiteX86" fmla="*/ 183945 w 562510"/>
                <a:gd name="connsiteY86" fmla="*/ 28630 h 69350"/>
                <a:gd name="connsiteX87" fmla="*/ 174914 w 562510"/>
                <a:gd name="connsiteY87" fmla="*/ 33084 h 69350"/>
                <a:gd name="connsiteX88" fmla="*/ 171308 w 562510"/>
                <a:gd name="connsiteY88" fmla="*/ 46931 h 69350"/>
                <a:gd name="connsiteX89" fmla="*/ 252571 w 562510"/>
                <a:gd name="connsiteY89" fmla="*/ 55477 h 69350"/>
                <a:gd name="connsiteX90" fmla="*/ 261001 w 562510"/>
                <a:gd name="connsiteY90" fmla="*/ 56440 h 69350"/>
                <a:gd name="connsiteX91" fmla="*/ 253657 w 562510"/>
                <a:gd name="connsiteY91" fmla="*/ 67883 h 69350"/>
                <a:gd name="connsiteX92" fmla="*/ 239934 w 562510"/>
                <a:gd name="connsiteY92" fmla="*/ 71974 h 69350"/>
                <a:gd name="connsiteX93" fmla="*/ 223197 w 562510"/>
                <a:gd name="connsiteY93" fmla="*/ 65471 h 69350"/>
                <a:gd name="connsiteX94" fmla="*/ 217056 w 562510"/>
                <a:gd name="connsiteY94" fmla="*/ 47293 h 69350"/>
                <a:gd name="connsiteX95" fmla="*/ 223320 w 562510"/>
                <a:gd name="connsiteY95" fmla="*/ 28630 h 69350"/>
                <a:gd name="connsiteX96" fmla="*/ 239448 w 562510"/>
                <a:gd name="connsiteY96" fmla="*/ 21888 h 69350"/>
                <a:gd name="connsiteX97" fmla="*/ 255106 w 562510"/>
                <a:gd name="connsiteY97" fmla="*/ 28391 h 69350"/>
                <a:gd name="connsiteX98" fmla="*/ 261240 w 562510"/>
                <a:gd name="connsiteY98" fmla="*/ 46808 h 69350"/>
                <a:gd name="connsiteX99" fmla="*/ 261240 w 562510"/>
                <a:gd name="connsiteY99" fmla="*/ 48981 h 69350"/>
                <a:gd name="connsiteX100" fmla="*/ 225486 w 562510"/>
                <a:gd name="connsiteY100" fmla="*/ 48981 h 69350"/>
                <a:gd name="connsiteX101" fmla="*/ 229940 w 562510"/>
                <a:gd name="connsiteY101" fmla="*/ 61140 h 69350"/>
                <a:gd name="connsiteX102" fmla="*/ 239934 w 562510"/>
                <a:gd name="connsiteY102" fmla="*/ 65232 h 69350"/>
                <a:gd name="connsiteX103" fmla="*/ 247516 w 562510"/>
                <a:gd name="connsiteY103" fmla="*/ 62943 h 69350"/>
                <a:gd name="connsiteX104" fmla="*/ 252571 w 562510"/>
                <a:gd name="connsiteY104" fmla="*/ 55477 h 69350"/>
                <a:gd name="connsiteX105" fmla="*/ 225963 w 562510"/>
                <a:gd name="connsiteY105" fmla="*/ 42354 h 69350"/>
                <a:gd name="connsiteX106" fmla="*/ 252694 w 562510"/>
                <a:gd name="connsiteY106" fmla="*/ 42354 h 69350"/>
                <a:gd name="connsiteX107" fmla="*/ 249681 w 562510"/>
                <a:gd name="connsiteY107" fmla="*/ 33207 h 69350"/>
                <a:gd name="connsiteX108" fmla="*/ 239572 w 562510"/>
                <a:gd name="connsiteY108" fmla="*/ 28507 h 69350"/>
                <a:gd name="connsiteX109" fmla="*/ 230063 w 562510"/>
                <a:gd name="connsiteY109" fmla="*/ 32244 h 69350"/>
                <a:gd name="connsiteX110" fmla="*/ 225963 w 562510"/>
                <a:gd name="connsiteY110" fmla="*/ 42354 h 69350"/>
                <a:gd name="connsiteX111" fmla="*/ 304830 w 562510"/>
                <a:gd name="connsiteY111" fmla="*/ 70888 h 69350"/>
                <a:gd name="connsiteX112" fmla="*/ 304830 w 562510"/>
                <a:gd name="connsiteY112" fmla="*/ 64870 h 69350"/>
                <a:gd name="connsiteX113" fmla="*/ 291461 w 562510"/>
                <a:gd name="connsiteY113" fmla="*/ 71974 h 69350"/>
                <a:gd name="connsiteX114" fmla="*/ 280866 w 562510"/>
                <a:gd name="connsiteY114" fmla="*/ 68846 h 69350"/>
                <a:gd name="connsiteX115" fmla="*/ 273407 w 562510"/>
                <a:gd name="connsiteY115" fmla="*/ 59938 h 69350"/>
                <a:gd name="connsiteX116" fmla="*/ 270756 w 562510"/>
                <a:gd name="connsiteY116" fmla="*/ 46931 h 69350"/>
                <a:gd name="connsiteX117" fmla="*/ 273160 w 562510"/>
                <a:gd name="connsiteY117" fmla="*/ 33932 h 69350"/>
                <a:gd name="connsiteX118" fmla="*/ 280388 w 562510"/>
                <a:gd name="connsiteY118" fmla="*/ 25016 h 69350"/>
                <a:gd name="connsiteX119" fmla="*/ 291099 w 562510"/>
                <a:gd name="connsiteY119" fmla="*/ 21888 h 69350"/>
                <a:gd name="connsiteX120" fmla="*/ 298805 w 562510"/>
                <a:gd name="connsiteY120" fmla="*/ 23691 h 69350"/>
                <a:gd name="connsiteX121" fmla="*/ 304345 w 562510"/>
                <a:gd name="connsiteY121" fmla="*/ 28391 h 69350"/>
                <a:gd name="connsiteX122" fmla="*/ 304345 w 562510"/>
                <a:gd name="connsiteY122" fmla="*/ 4674 h 69350"/>
                <a:gd name="connsiteX123" fmla="*/ 312413 w 562510"/>
                <a:gd name="connsiteY123" fmla="*/ 4674 h 69350"/>
                <a:gd name="connsiteX124" fmla="*/ 312413 w 562510"/>
                <a:gd name="connsiteY124" fmla="*/ 70888 h 69350"/>
                <a:gd name="connsiteX125" fmla="*/ 304830 w 562510"/>
                <a:gd name="connsiteY125" fmla="*/ 70888 h 69350"/>
                <a:gd name="connsiteX126" fmla="*/ 279186 w 562510"/>
                <a:gd name="connsiteY126" fmla="*/ 46931 h 69350"/>
                <a:gd name="connsiteX127" fmla="*/ 283039 w 562510"/>
                <a:gd name="connsiteY127" fmla="*/ 60778 h 69350"/>
                <a:gd name="connsiteX128" fmla="*/ 292186 w 562510"/>
                <a:gd name="connsiteY128" fmla="*/ 65232 h 69350"/>
                <a:gd name="connsiteX129" fmla="*/ 301217 w 562510"/>
                <a:gd name="connsiteY129" fmla="*/ 60901 h 69350"/>
                <a:gd name="connsiteX130" fmla="*/ 304946 w 562510"/>
                <a:gd name="connsiteY130" fmla="*/ 47655 h 69350"/>
                <a:gd name="connsiteX131" fmla="*/ 301093 w 562510"/>
                <a:gd name="connsiteY131" fmla="*/ 33207 h 69350"/>
                <a:gd name="connsiteX132" fmla="*/ 291823 w 562510"/>
                <a:gd name="connsiteY132" fmla="*/ 28630 h 69350"/>
                <a:gd name="connsiteX133" fmla="*/ 282792 w 562510"/>
                <a:gd name="connsiteY133" fmla="*/ 33084 h 69350"/>
                <a:gd name="connsiteX134" fmla="*/ 279186 w 562510"/>
                <a:gd name="connsiteY134" fmla="*/ 46931 h 69350"/>
                <a:gd name="connsiteX135" fmla="*/ 351781 w 562510"/>
                <a:gd name="connsiteY135" fmla="*/ 70888 h 69350"/>
                <a:gd name="connsiteX136" fmla="*/ 351781 w 562510"/>
                <a:gd name="connsiteY136" fmla="*/ 4674 h 69350"/>
                <a:gd name="connsiteX137" fmla="*/ 374659 w 562510"/>
                <a:gd name="connsiteY137" fmla="*/ 4674 h 69350"/>
                <a:gd name="connsiteX138" fmla="*/ 386456 w 562510"/>
                <a:gd name="connsiteY138" fmla="*/ 5637 h 69350"/>
                <a:gd name="connsiteX139" fmla="*/ 396088 w 562510"/>
                <a:gd name="connsiteY139" fmla="*/ 10329 h 69350"/>
                <a:gd name="connsiteX140" fmla="*/ 403917 w 562510"/>
                <a:gd name="connsiteY140" fmla="*/ 21764 h 69350"/>
                <a:gd name="connsiteX141" fmla="*/ 406568 w 562510"/>
                <a:gd name="connsiteY141" fmla="*/ 37422 h 69350"/>
                <a:gd name="connsiteX142" fmla="*/ 404757 w 562510"/>
                <a:gd name="connsiteY142" fmla="*/ 50784 h 69350"/>
                <a:gd name="connsiteX143" fmla="*/ 400303 w 562510"/>
                <a:gd name="connsiteY143" fmla="*/ 60416 h 69350"/>
                <a:gd name="connsiteX144" fmla="*/ 394162 w 562510"/>
                <a:gd name="connsiteY144" fmla="*/ 66434 h 69350"/>
                <a:gd name="connsiteX145" fmla="*/ 386340 w 562510"/>
                <a:gd name="connsiteY145" fmla="*/ 69809 h 69350"/>
                <a:gd name="connsiteX146" fmla="*/ 375745 w 562510"/>
                <a:gd name="connsiteY146" fmla="*/ 70888 h 69350"/>
                <a:gd name="connsiteX147" fmla="*/ 351781 w 562510"/>
                <a:gd name="connsiteY147" fmla="*/ 70888 h 69350"/>
                <a:gd name="connsiteX148" fmla="*/ 360573 w 562510"/>
                <a:gd name="connsiteY148" fmla="*/ 63066 h 69350"/>
                <a:gd name="connsiteX149" fmla="*/ 374659 w 562510"/>
                <a:gd name="connsiteY149" fmla="*/ 63066 h 69350"/>
                <a:gd name="connsiteX150" fmla="*/ 385015 w 562510"/>
                <a:gd name="connsiteY150" fmla="*/ 61865 h 69350"/>
                <a:gd name="connsiteX151" fmla="*/ 390918 w 562510"/>
                <a:gd name="connsiteY151" fmla="*/ 58366 h 69350"/>
                <a:gd name="connsiteX152" fmla="*/ 395734 w 562510"/>
                <a:gd name="connsiteY152" fmla="*/ 50059 h 69350"/>
                <a:gd name="connsiteX153" fmla="*/ 397537 w 562510"/>
                <a:gd name="connsiteY153" fmla="*/ 37299 h 69350"/>
                <a:gd name="connsiteX154" fmla="*/ 394046 w 562510"/>
                <a:gd name="connsiteY154" fmla="*/ 21410 h 69350"/>
                <a:gd name="connsiteX155" fmla="*/ 385855 w 562510"/>
                <a:gd name="connsiteY155" fmla="*/ 13820 h 69350"/>
                <a:gd name="connsiteX156" fmla="*/ 374543 w 562510"/>
                <a:gd name="connsiteY156" fmla="*/ 12495 h 69350"/>
                <a:gd name="connsiteX157" fmla="*/ 360573 w 562510"/>
                <a:gd name="connsiteY157" fmla="*/ 12495 h 69350"/>
                <a:gd name="connsiteX158" fmla="*/ 360573 w 562510"/>
                <a:gd name="connsiteY158" fmla="*/ 63066 h 69350"/>
                <a:gd name="connsiteX159" fmla="*/ 420777 w 562510"/>
                <a:gd name="connsiteY159" fmla="*/ 70888 h 69350"/>
                <a:gd name="connsiteX160" fmla="*/ 420777 w 562510"/>
                <a:gd name="connsiteY160" fmla="*/ 4674 h 69350"/>
                <a:gd name="connsiteX161" fmla="*/ 429561 w 562510"/>
                <a:gd name="connsiteY161" fmla="*/ 4674 h 69350"/>
                <a:gd name="connsiteX162" fmla="*/ 429561 w 562510"/>
                <a:gd name="connsiteY162" fmla="*/ 63066 h 69350"/>
                <a:gd name="connsiteX163" fmla="*/ 462195 w 562510"/>
                <a:gd name="connsiteY163" fmla="*/ 63066 h 69350"/>
                <a:gd name="connsiteX164" fmla="*/ 462195 w 562510"/>
                <a:gd name="connsiteY164" fmla="*/ 70888 h 69350"/>
                <a:gd name="connsiteX165" fmla="*/ 420777 w 562510"/>
                <a:gd name="connsiteY165" fmla="*/ 70888 h 69350"/>
                <a:gd name="connsiteX166" fmla="*/ 474716 w 562510"/>
                <a:gd name="connsiteY166" fmla="*/ 70888 h 69350"/>
                <a:gd name="connsiteX167" fmla="*/ 474716 w 562510"/>
                <a:gd name="connsiteY167" fmla="*/ 4674 h 69350"/>
                <a:gd name="connsiteX168" fmla="*/ 483501 w 562510"/>
                <a:gd name="connsiteY168" fmla="*/ 4674 h 69350"/>
                <a:gd name="connsiteX169" fmla="*/ 483501 w 562510"/>
                <a:gd name="connsiteY169" fmla="*/ 63066 h 69350"/>
                <a:gd name="connsiteX170" fmla="*/ 516134 w 562510"/>
                <a:gd name="connsiteY170" fmla="*/ 63066 h 69350"/>
                <a:gd name="connsiteX171" fmla="*/ 516134 w 562510"/>
                <a:gd name="connsiteY171" fmla="*/ 70888 h 69350"/>
                <a:gd name="connsiteX172" fmla="*/ 474716 w 562510"/>
                <a:gd name="connsiteY172" fmla="*/ 70888 h 69350"/>
                <a:gd name="connsiteX173" fmla="*/ 524803 w 562510"/>
                <a:gd name="connsiteY173" fmla="*/ 56563 h 69350"/>
                <a:gd name="connsiteX174" fmla="*/ 532747 w 562510"/>
                <a:gd name="connsiteY174" fmla="*/ 55361 h 69350"/>
                <a:gd name="connsiteX175" fmla="*/ 536477 w 562510"/>
                <a:gd name="connsiteY175" fmla="*/ 62704 h 69350"/>
                <a:gd name="connsiteX176" fmla="*/ 545269 w 562510"/>
                <a:gd name="connsiteY176" fmla="*/ 65232 h 69350"/>
                <a:gd name="connsiteX177" fmla="*/ 553452 w 562510"/>
                <a:gd name="connsiteY177" fmla="*/ 63066 h 69350"/>
                <a:gd name="connsiteX178" fmla="*/ 556226 w 562510"/>
                <a:gd name="connsiteY178" fmla="*/ 57650 h 69350"/>
                <a:gd name="connsiteX179" fmla="*/ 553814 w 562510"/>
                <a:gd name="connsiteY179" fmla="*/ 53311 h 69350"/>
                <a:gd name="connsiteX180" fmla="*/ 545508 w 562510"/>
                <a:gd name="connsiteY180" fmla="*/ 50545 h 69350"/>
                <a:gd name="connsiteX181" fmla="*/ 533109 w 562510"/>
                <a:gd name="connsiteY181" fmla="*/ 46692 h 69350"/>
                <a:gd name="connsiteX182" fmla="*/ 527931 w 562510"/>
                <a:gd name="connsiteY182" fmla="*/ 42115 h 69350"/>
                <a:gd name="connsiteX183" fmla="*/ 526120 w 562510"/>
                <a:gd name="connsiteY183" fmla="*/ 35611 h 69350"/>
                <a:gd name="connsiteX184" fmla="*/ 527569 w 562510"/>
                <a:gd name="connsiteY184" fmla="*/ 29717 h 69350"/>
                <a:gd name="connsiteX185" fmla="*/ 531545 w 562510"/>
                <a:gd name="connsiteY185" fmla="*/ 25139 h 69350"/>
                <a:gd name="connsiteX186" fmla="*/ 536716 w 562510"/>
                <a:gd name="connsiteY186" fmla="*/ 22851 h 69350"/>
                <a:gd name="connsiteX187" fmla="*/ 543820 w 562510"/>
                <a:gd name="connsiteY187" fmla="*/ 21888 h 69350"/>
                <a:gd name="connsiteX188" fmla="*/ 553576 w 562510"/>
                <a:gd name="connsiteY188" fmla="*/ 23575 h 69350"/>
                <a:gd name="connsiteX189" fmla="*/ 559956 w 562510"/>
                <a:gd name="connsiteY189" fmla="*/ 27906 h 69350"/>
                <a:gd name="connsiteX190" fmla="*/ 562722 w 562510"/>
                <a:gd name="connsiteY190" fmla="*/ 35249 h 69350"/>
                <a:gd name="connsiteX191" fmla="*/ 554778 w 562510"/>
                <a:gd name="connsiteY191" fmla="*/ 36336 h 69350"/>
                <a:gd name="connsiteX192" fmla="*/ 551649 w 562510"/>
                <a:gd name="connsiteY192" fmla="*/ 30680 h 69350"/>
                <a:gd name="connsiteX193" fmla="*/ 544306 w 562510"/>
                <a:gd name="connsiteY193" fmla="*/ 28507 h 69350"/>
                <a:gd name="connsiteX194" fmla="*/ 536361 w 562510"/>
                <a:gd name="connsiteY194" fmla="*/ 30433 h 69350"/>
                <a:gd name="connsiteX195" fmla="*/ 533949 w 562510"/>
                <a:gd name="connsiteY195" fmla="*/ 34771 h 69350"/>
                <a:gd name="connsiteX196" fmla="*/ 534913 w 562510"/>
                <a:gd name="connsiteY196" fmla="*/ 37538 h 69350"/>
                <a:gd name="connsiteX197" fmla="*/ 538041 w 562510"/>
                <a:gd name="connsiteY197" fmla="*/ 39711 h 69350"/>
                <a:gd name="connsiteX198" fmla="*/ 545269 w 562510"/>
                <a:gd name="connsiteY198" fmla="*/ 41753 h 69350"/>
                <a:gd name="connsiteX199" fmla="*/ 557305 w 562510"/>
                <a:gd name="connsiteY199" fmla="*/ 45606 h 69350"/>
                <a:gd name="connsiteX200" fmla="*/ 562606 w 562510"/>
                <a:gd name="connsiteY200" fmla="*/ 49821 h 69350"/>
                <a:gd name="connsiteX201" fmla="*/ 564533 w 562510"/>
                <a:gd name="connsiteY201" fmla="*/ 56802 h 69350"/>
                <a:gd name="connsiteX202" fmla="*/ 562121 w 562510"/>
                <a:gd name="connsiteY202" fmla="*/ 64508 h 69350"/>
                <a:gd name="connsiteX203" fmla="*/ 555379 w 562510"/>
                <a:gd name="connsiteY203" fmla="*/ 70048 h 69350"/>
                <a:gd name="connsiteX204" fmla="*/ 545269 w 562510"/>
                <a:gd name="connsiteY204" fmla="*/ 71974 h 69350"/>
                <a:gd name="connsiteX205" fmla="*/ 530937 w 562510"/>
                <a:gd name="connsiteY205" fmla="*/ 68121 h 69350"/>
                <a:gd name="connsiteX206" fmla="*/ 524803 w 562510"/>
                <a:gd name="connsiteY206" fmla="*/ 56563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62510" h="69350">
                  <a:moveTo>
                    <a:pt x="4674" y="70888"/>
                  </a:moveTo>
                  <a:lnTo>
                    <a:pt x="4674" y="4674"/>
                  </a:lnTo>
                  <a:lnTo>
                    <a:pt x="13458" y="4674"/>
                  </a:lnTo>
                  <a:lnTo>
                    <a:pt x="13458" y="63066"/>
                  </a:lnTo>
                  <a:lnTo>
                    <a:pt x="46091" y="63066"/>
                  </a:lnTo>
                  <a:lnTo>
                    <a:pt x="46091" y="70888"/>
                  </a:lnTo>
                  <a:lnTo>
                    <a:pt x="4674" y="70888"/>
                  </a:lnTo>
                  <a:close/>
                  <a:moveTo>
                    <a:pt x="54999" y="46931"/>
                  </a:moveTo>
                  <a:cubicBezTo>
                    <a:pt x="54999" y="38023"/>
                    <a:pt x="57449" y="31443"/>
                    <a:pt x="62342" y="27189"/>
                  </a:cubicBezTo>
                  <a:cubicBezTo>
                    <a:pt x="66434" y="23652"/>
                    <a:pt x="71450" y="21888"/>
                    <a:pt x="77391" y="21888"/>
                  </a:cubicBezTo>
                  <a:cubicBezTo>
                    <a:pt x="83972" y="21888"/>
                    <a:pt x="89351" y="24053"/>
                    <a:pt x="93527" y="28391"/>
                  </a:cubicBezTo>
                  <a:cubicBezTo>
                    <a:pt x="97780" y="32645"/>
                    <a:pt x="99907" y="38586"/>
                    <a:pt x="99907" y="46207"/>
                  </a:cubicBezTo>
                  <a:cubicBezTo>
                    <a:pt x="99907" y="52387"/>
                    <a:pt x="98983" y="57249"/>
                    <a:pt x="97141" y="60778"/>
                  </a:cubicBezTo>
                  <a:cubicBezTo>
                    <a:pt x="95292" y="64307"/>
                    <a:pt x="92564" y="67081"/>
                    <a:pt x="88950" y="69085"/>
                  </a:cubicBezTo>
                  <a:cubicBezTo>
                    <a:pt x="85421" y="71011"/>
                    <a:pt x="81568" y="71974"/>
                    <a:pt x="77391" y="71974"/>
                  </a:cubicBezTo>
                  <a:cubicBezTo>
                    <a:pt x="70734" y="71974"/>
                    <a:pt x="65309" y="69847"/>
                    <a:pt x="61140" y="65594"/>
                  </a:cubicBezTo>
                  <a:cubicBezTo>
                    <a:pt x="57041" y="61256"/>
                    <a:pt x="54999" y="55037"/>
                    <a:pt x="54999" y="46931"/>
                  </a:cubicBezTo>
                  <a:close/>
                  <a:moveTo>
                    <a:pt x="63306" y="46931"/>
                  </a:moveTo>
                  <a:cubicBezTo>
                    <a:pt x="63306" y="53034"/>
                    <a:pt x="64631" y="57603"/>
                    <a:pt x="67282" y="60655"/>
                  </a:cubicBezTo>
                  <a:cubicBezTo>
                    <a:pt x="70009" y="63706"/>
                    <a:pt x="73377" y="65232"/>
                    <a:pt x="77391" y="65232"/>
                  </a:cubicBezTo>
                  <a:cubicBezTo>
                    <a:pt x="81483" y="65232"/>
                    <a:pt x="84858" y="63706"/>
                    <a:pt x="87509" y="60655"/>
                  </a:cubicBezTo>
                  <a:cubicBezTo>
                    <a:pt x="90152" y="57603"/>
                    <a:pt x="91477" y="52949"/>
                    <a:pt x="91477" y="46692"/>
                  </a:cubicBezTo>
                  <a:cubicBezTo>
                    <a:pt x="91477" y="40751"/>
                    <a:pt x="90113" y="36259"/>
                    <a:pt x="87386" y="33207"/>
                  </a:cubicBezTo>
                  <a:cubicBezTo>
                    <a:pt x="84735" y="30156"/>
                    <a:pt x="81406" y="28630"/>
                    <a:pt x="77391" y="28630"/>
                  </a:cubicBezTo>
                  <a:cubicBezTo>
                    <a:pt x="73377" y="28630"/>
                    <a:pt x="70009" y="30156"/>
                    <a:pt x="67282" y="33207"/>
                  </a:cubicBezTo>
                  <a:cubicBezTo>
                    <a:pt x="64631" y="36174"/>
                    <a:pt x="63306" y="40751"/>
                    <a:pt x="63306" y="46931"/>
                  </a:cubicBezTo>
                  <a:close/>
                  <a:moveTo>
                    <a:pt x="143251" y="64993"/>
                  </a:moveTo>
                  <a:cubicBezTo>
                    <a:pt x="140200" y="67559"/>
                    <a:pt x="137272" y="69370"/>
                    <a:pt x="134459" y="70410"/>
                  </a:cubicBezTo>
                  <a:cubicBezTo>
                    <a:pt x="131731" y="71450"/>
                    <a:pt x="128765" y="71974"/>
                    <a:pt x="125552" y="71974"/>
                  </a:cubicBezTo>
                  <a:cubicBezTo>
                    <a:pt x="120258" y="71974"/>
                    <a:pt x="116205" y="70687"/>
                    <a:pt x="113392" y="68121"/>
                  </a:cubicBezTo>
                  <a:cubicBezTo>
                    <a:pt x="110579" y="65556"/>
                    <a:pt x="109177" y="62265"/>
                    <a:pt x="109177" y="58250"/>
                  </a:cubicBezTo>
                  <a:cubicBezTo>
                    <a:pt x="109177" y="55924"/>
                    <a:pt x="109701" y="53797"/>
                    <a:pt x="110741" y="51870"/>
                  </a:cubicBezTo>
                  <a:cubicBezTo>
                    <a:pt x="111789" y="49859"/>
                    <a:pt x="113192" y="48295"/>
                    <a:pt x="114956" y="47170"/>
                  </a:cubicBezTo>
                  <a:cubicBezTo>
                    <a:pt x="116721" y="45968"/>
                    <a:pt x="118686" y="45082"/>
                    <a:pt x="120859" y="44527"/>
                  </a:cubicBezTo>
                  <a:cubicBezTo>
                    <a:pt x="122385" y="44041"/>
                    <a:pt x="124789" y="43602"/>
                    <a:pt x="128079" y="43202"/>
                  </a:cubicBezTo>
                  <a:cubicBezTo>
                    <a:pt x="134583" y="42477"/>
                    <a:pt x="139399" y="41552"/>
                    <a:pt x="142527" y="40427"/>
                  </a:cubicBezTo>
                  <a:cubicBezTo>
                    <a:pt x="142527" y="39302"/>
                    <a:pt x="142527" y="38624"/>
                    <a:pt x="142527" y="38386"/>
                  </a:cubicBezTo>
                  <a:cubicBezTo>
                    <a:pt x="142527" y="35010"/>
                    <a:pt x="141764" y="32645"/>
                    <a:pt x="140238" y="31281"/>
                  </a:cubicBezTo>
                  <a:cubicBezTo>
                    <a:pt x="138158" y="29516"/>
                    <a:pt x="135060" y="28630"/>
                    <a:pt x="130969" y="28630"/>
                  </a:cubicBezTo>
                  <a:cubicBezTo>
                    <a:pt x="127201" y="28630"/>
                    <a:pt x="124388" y="29316"/>
                    <a:pt x="122539" y="30680"/>
                  </a:cubicBezTo>
                  <a:cubicBezTo>
                    <a:pt x="120697" y="31959"/>
                    <a:pt x="119333" y="34286"/>
                    <a:pt x="118447" y="37661"/>
                  </a:cubicBezTo>
                  <a:lnTo>
                    <a:pt x="110502" y="36575"/>
                  </a:lnTo>
                  <a:cubicBezTo>
                    <a:pt x="111227" y="33207"/>
                    <a:pt x="112429" y="30480"/>
                    <a:pt x="114116" y="28391"/>
                  </a:cubicBezTo>
                  <a:cubicBezTo>
                    <a:pt x="115796" y="26303"/>
                    <a:pt x="118208" y="24700"/>
                    <a:pt x="121337" y="23575"/>
                  </a:cubicBezTo>
                  <a:cubicBezTo>
                    <a:pt x="124465" y="22450"/>
                    <a:pt x="128079" y="21888"/>
                    <a:pt x="132171" y="21888"/>
                  </a:cubicBezTo>
                  <a:cubicBezTo>
                    <a:pt x="136270" y="21888"/>
                    <a:pt x="139599" y="22373"/>
                    <a:pt x="142165" y="23337"/>
                  </a:cubicBezTo>
                  <a:cubicBezTo>
                    <a:pt x="144739" y="24300"/>
                    <a:pt x="146619" y="25502"/>
                    <a:pt x="147828" y="26943"/>
                  </a:cubicBezTo>
                  <a:cubicBezTo>
                    <a:pt x="149031" y="28391"/>
                    <a:pt x="149871" y="30233"/>
                    <a:pt x="150356" y="32483"/>
                  </a:cubicBezTo>
                  <a:cubicBezTo>
                    <a:pt x="150595" y="33847"/>
                    <a:pt x="150718" y="36336"/>
                    <a:pt x="150718" y="39950"/>
                  </a:cubicBezTo>
                  <a:lnTo>
                    <a:pt x="150718" y="50784"/>
                  </a:lnTo>
                  <a:cubicBezTo>
                    <a:pt x="150718" y="58328"/>
                    <a:pt x="150880" y="63105"/>
                    <a:pt x="151196" y="65109"/>
                  </a:cubicBezTo>
                  <a:cubicBezTo>
                    <a:pt x="151597" y="67120"/>
                    <a:pt x="152321" y="69046"/>
                    <a:pt x="153361" y="70888"/>
                  </a:cubicBezTo>
                  <a:lnTo>
                    <a:pt x="144816" y="70888"/>
                  </a:lnTo>
                  <a:cubicBezTo>
                    <a:pt x="144014" y="69208"/>
                    <a:pt x="143490" y="67235"/>
                    <a:pt x="143251" y="64993"/>
                  </a:cubicBezTo>
                  <a:close/>
                  <a:moveTo>
                    <a:pt x="142527" y="46808"/>
                  </a:moveTo>
                  <a:cubicBezTo>
                    <a:pt x="139560" y="48018"/>
                    <a:pt x="135145" y="49058"/>
                    <a:pt x="129281" y="49944"/>
                  </a:cubicBezTo>
                  <a:cubicBezTo>
                    <a:pt x="125914" y="50422"/>
                    <a:pt x="123548" y="50984"/>
                    <a:pt x="122184" y="51624"/>
                  </a:cubicBezTo>
                  <a:cubicBezTo>
                    <a:pt x="120820" y="52186"/>
                    <a:pt x="119734" y="53034"/>
                    <a:pt x="118932" y="54159"/>
                  </a:cubicBezTo>
                  <a:cubicBezTo>
                    <a:pt x="118208" y="55276"/>
                    <a:pt x="117846" y="56563"/>
                    <a:pt x="117846" y="58012"/>
                  </a:cubicBezTo>
                  <a:cubicBezTo>
                    <a:pt x="117846" y="60177"/>
                    <a:pt x="118647" y="61980"/>
                    <a:pt x="120258" y="63429"/>
                  </a:cubicBezTo>
                  <a:cubicBezTo>
                    <a:pt x="121938" y="64870"/>
                    <a:pt x="124349" y="65594"/>
                    <a:pt x="127478" y="65594"/>
                  </a:cubicBezTo>
                  <a:cubicBezTo>
                    <a:pt x="130606" y="65594"/>
                    <a:pt x="133380" y="64908"/>
                    <a:pt x="135785" y="63544"/>
                  </a:cubicBezTo>
                  <a:cubicBezTo>
                    <a:pt x="138274" y="62180"/>
                    <a:pt x="140084" y="60293"/>
                    <a:pt x="141202" y="57888"/>
                  </a:cubicBezTo>
                  <a:cubicBezTo>
                    <a:pt x="142088" y="56039"/>
                    <a:pt x="142527" y="53350"/>
                    <a:pt x="142527" y="49821"/>
                  </a:cubicBezTo>
                  <a:lnTo>
                    <a:pt x="142527" y="46808"/>
                  </a:lnTo>
                  <a:close/>
                  <a:moveTo>
                    <a:pt x="196952" y="70888"/>
                  </a:moveTo>
                  <a:lnTo>
                    <a:pt x="196952" y="64870"/>
                  </a:lnTo>
                  <a:cubicBezTo>
                    <a:pt x="193900" y="69609"/>
                    <a:pt x="189446" y="71974"/>
                    <a:pt x="183583" y="71974"/>
                  </a:cubicBezTo>
                  <a:cubicBezTo>
                    <a:pt x="179730" y="71974"/>
                    <a:pt x="176201" y="70934"/>
                    <a:pt x="172987" y="68846"/>
                  </a:cubicBezTo>
                  <a:cubicBezTo>
                    <a:pt x="169782" y="66681"/>
                    <a:pt x="167293" y="63706"/>
                    <a:pt x="165528" y="59938"/>
                  </a:cubicBezTo>
                  <a:cubicBezTo>
                    <a:pt x="163756" y="56162"/>
                    <a:pt x="162878" y="51824"/>
                    <a:pt x="162878" y="46931"/>
                  </a:cubicBezTo>
                  <a:cubicBezTo>
                    <a:pt x="162878" y="42192"/>
                    <a:pt x="163679" y="37861"/>
                    <a:pt x="165282" y="33932"/>
                  </a:cubicBezTo>
                  <a:cubicBezTo>
                    <a:pt x="166892" y="29994"/>
                    <a:pt x="169296" y="27028"/>
                    <a:pt x="172510" y="25016"/>
                  </a:cubicBezTo>
                  <a:cubicBezTo>
                    <a:pt x="175723" y="22928"/>
                    <a:pt x="179291" y="21888"/>
                    <a:pt x="183220" y="21888"/>
                  </a:cubicBezTo>
                  <a:cubicBezTo>
                    <a:pt x="186110" y="21888"/>
                    <a:pt x="188684" y="22489"/>
                    <a:pt x="190926" y="23691"/>
                  </a:cubicBezTo>
                  <a:cubicBezTo>
                    <a:pt x="193176" y="24901"/>
                    <a:pt x="195025" y="26465"/>
                    <a:pt x="196466" y="28391"/>
                  </a:cubicBezTo>
                  <a:lnTo>
                    <a:pt x="196466" y="4674"/>
                  </a:lnTo>
                  <a:lnTo>
                    <a:pt x="204534" y="4674"/>
                  </a:lnTo>
                  <a:lnTo>
                    <a:pt x="204534" y="70888"/>
                  </a:lnTo>
                  <a:lnTo>
                    <a:pt x="196952" y="70888"/>
                  </a:lnTo>
                  <a:close/>
                  <a:moveTo>
                    <a:pt x="171308" y="46931"/>
                  </a:moveTo>
                  <a:cubicBezTo>
                    <a:pt x="171308" y="53111"/>
                    <a:pt x="172587" y="57727"/>
                    <a:pt x="175160" y="60778"/>
                  </a:cubicBezTo>
                  <a:cubicBezTo>
                    <a:pt x="177726" y="63745"/>
                    <a:pt x="180778" y="65232"/>
                    <a:pt x="184307" y="65232"/>
                  </a:cubicBezTo>
                  <a:cubicBezTo>
                    <a:pt x="187836" y="65232"/>
                    <a:pt x="190849" y="63791"/>
                    <a:pt x="193338" y="60901"/>
                  </a:cubicBezTo>
                  <a:cubicBezTo>
                    <a:pt x="195827" y="58012"/>
                    <a:pt x="197067" y="53596"/>
                    <a:pt x="197067" y="47655"/>
                  </a:cubicBezTo>
                  <a:cubicBezTo>
                    <a:pt x="197067" y="41075"/>
                    <a:pt x="195788" y="36259"/>
                    <a:pt x="193215" y="33207"/>
                  </a:cubicBezTo>
                  <a:cubicBezTo>
                    <a:pt x="190726" y="30156"/>
                    <a:pt x="187636" y="28630"/>
                    <a:pt x="183945" y="28630"/>
                  </a:cubicBezTo>
                  <a:cubicBezTo>
                    <a:pt x="180331" y="28630"/>
                    <a:pt x="177326" y="30117"/>
                    <a:pt x="174914" y="33084"/>
                  </a:cubicBezTo>
                  <a:cubicBezTo>
                    <a:pt x="172510" y="35974"/>
                    <a:pt x="171308" y="40589"/>
                    <a:pt x="171308" y="46931"/>
                  </a:cubicBezTo>
                  <a:close/>
                  <a:moveTo>
                    <a:pt x="252571" y="55477"/>
                  </a:moveTo>
                  <a:lnTo>
                    <a:pt x="261001" y="56440"/>
                  </a:lnTo>
                  <a:cubicBezTo>
                    <a:pt x="259722" y="61340"/>
                    <a:pt x="257271" y="65155"/>
                    <a:pt x="253657" y="67883"/>
                  </a:cubicBezTo>
                  <a:cubicBezTo>
                    <a:pt x="250044" y="70610"/>
                    <a:pt x="245474" y="71974"/>
                    <a:pt x="239934" y="71974"/>
                  </a:cubicBezTo>
                  <a:cubicBezTo>
                    <a:pt x="232952" y="71974"/>
                    <a:pt x="227374" y="69809"/>
                    <a:pt x="223197" y="65471"/>
                  </a:cubicBezTo>
                  <a:cubicBezTo>
                    <a:pt x="219105" y="61140"/>
                    <a:pt x="217056" y="55076"/>
                    <a:pt x="217056" y="47293"/>
                  </a:cubicBezTo>
                  <a:cubicBezTo>
                    <a:pt x="217056" y="39264"/>
                    <a:pt x="219144" y="33045"/>
                    <a:pt x="223320" y="28630"/>
                  </a:cubicBezTo>
                  <a:cubicBezTo>
                    <a:pt x="227489" y="24138"/>
                    <a:pt x="232868" y="21888"/>
                    <a:pt x="239448" y="21888"/>
                  </a:cubicBezTo>
                  <a:cubicBezTo>
                    <a:pt x="245875" y="21888"/>
                    <a:pt x="251091" y="24053"/>
                    <a:pt x="255106" y="28391"/>
                  </a:cubicBezTo>
                  <a:cubicBezTo>
                    <a:pt x="259198" y="32722"/>
                    <a:pt x="261240" y="38863"/>
                    <a:pt x="261240" y="46808"/>
                  </a:cubicBezTo>
                  <a:cubicBezTo>
                    <a:pt x="261240" y="47293"/>
                    <a:pt x="261240" y="48018"/>
                    <a:pt x="261240" y="48981"/>
                  </a:cubicBezTo>
                  <a:lnTo>
                    <a:pt x="225486" y="48981"/>
                  </a:lnTo>
                  <a:cubicBezTo>
                    <a:pt x="225809" y="54274"/>
                    <a:pt x="227289" y="58328"/>
                    <a:pt x="229940" y="61140"/>
                  </a:cubicBezTo>
                  <a:cubicBezTo>
                    <a:pt x="232590" y="63868"/>
                    <a:pt x="235919" y="65232"/>
                    <a:pt x="239934" y="65232"/>
                  </a:cubicBezTo>
                  <a:cubicBezTo>
                    <a:pt x="242900" y="65232"/>
                    <a:pt x="245428" y="64469"/>
                    <a:pt x="247516" y="62943"/>
                  </a:cubicBezTo>
                  <a:cubicBezTo>
                    <a:pt x="249681" y="61340"/>
                    <a:pt x="251369" y="58852"/>
                    <a:pt x="252571" y="55477"/>
                  </a:cubicBezTo>
                  <a:close/>
                  <a:moveTo>
                    <a:pt x="225963" y="42354"/>
                  </a:moveTo>
                  <a:lnTo>
                    <a:pt x="252694" y="42354"/>
                  </a:lnTo>
                  <a:cubicBezTo>
                    <a:pt x="252371" y="38262"/>
                    <a:pt x="251369" y="35211"/>
                    <a:pt x="249681" y="33207"/>
                  </a:cubicBezTo>
                  <a:cubicBezTo>
                    <a:pt x="247038" y="30079"/>
                    <a:pt x="243663" y="28507"/>
                    <a:pt x="239572" y="28507"/>
                  </a:cubicBezTo>
                  <a:cubicBezTo>
                    <a:pt x="235796" y="28507"/>
                    <a:pt x="232629" y="29755"/>
                    <a:pt x="230063" y="32244"/>
                  </a:cubicBezTo>
                  <a:cubicBezTo>
                    <a:pt x="227574" y="34733"/>
                    <a:pt x="226210" y="38100"/>
                    <a:pt x="225963" y="42354"/>
                  </a:cubicBezTo>
                  <a:close/>
                  <a:moveTo>
                    <a:pt x="304830" y="70888"/>
                  </a:moveTo>
                  <a:lnTo>
                    <a:pt x="304830" y="64870"/>
                  </a:lnTo>
                  <a:cubicBezTo>
                    <a:pt x="301779" y="69609"/>
                    <a:pt x="297325" y="71974"/>
                    <a:pt x="291461" y="71974"/>
                  </a:cubicBezTo>
                  <a:cubicBezTo>
                    <a:pt x="287608" y="71974"/>
                    <a:pt x="284079" y="70934"/>
                    <a:pt x="280866" y="68846"/>
                  </a:cubicBezTo>
                  <a:cubicBezTo>
                    <a:pt x="277660" y="66681"/>
                    <a:pt x="275171" y="63706"/>
                    <a:pt x="273407" y="59938"/>
                  </a:cubicBezTo>
                  <a:cubicBezTo>
                    <a:pt x="271635" y="56162"/>
                    <a:pt x="270756" y="51824"/>
                    <a:pt x="270756" y="46931"/>
                  </a:cubicBezTo>
                  <a:cubicBezTo>
                    <a:pt x="270756" y="42192"/>
                    <a:pt x="271558" y="37861"/>
                    <a:pt x="273160" y="33932"/>
                  </a:cubicBezTo>
                  <a:cubicBezTo>
                    <a:pt x="274771" y="29994"/>
                    <a:pt x="277175" y="27028"/>
                    <a:pt x="280388" y="25016"/>
                  </a:cubicBezTo>
                  <a:cubicBezTo>
                    <a:pt x="283601" y="22928"/>
                    <a:pt x="287169" y="21888"/>
                    <a:pt x="291099" y="21888"/>
                  </a:cubicBezTo>
                  <a:cubicBezTo>
                    <a:pt x="293989" y="21888"/>
                    <a:pt x="296562" y="22489"/>
                    <a:pt x="298805" y="23691"/>
                  </a:cubicBezTo>
                  <a:cubicBezTo>
                    <a:pt x="301055" y="24901"/>
                    <a:pt x="302904" y="26465"/>
                    <a:pt x="304345" y="28391"/>
                  </a:cubicBezTo>
                  <a:lnTo>
                    <a:pt x="304345" y="4674"/>
                  </a:lnTo>
                  <a:lnTo>
                    <a:pt x="312413" y="4674"/>
                  </a:lnTo>
                  <a:lnTo>
                    <a:pt x="312413" y="70888"/>
                  </a:lnTo>
                  <a:lnTo>
                    <a:pt x="304830" y="70888"/>
                  </a:lnTo>
                  <a:close/>
                  <a:moveTo>
                    <a:pt x="279186" y="46931"/>
                  </a:moveTo>
                  <a:cubicBezTo>
                    <a:pt x="279186" y="53111"/>
                    <a:pt x="280465" y="57727"/>
                    <a:pt x="283039" y="60778"/>
                  </a:cubicBezTo>
                  <a:cubicBezTo>
                    <a:pt x="285605" y="63745"/>
                    <a:pt x="288656" y="65232"/>
                    <a:pt x="292186" y="65232"/>
                  </a:cubicBezTo>
                  <a:cubicBezTo>
                    <a:pt x="295715" y="65232"/>
                    <a:pt x="298728" y="63791"/>
                    <a:pt x="301217" y="60901"/>
                  </a:cubicBezTo>
                  <a:cubicBezTo>
                    <a:pt x="303705" y="58012"/>
                    <a:pt x="304946" y="53596"/>
                    <a:pt x="304946" y="47655"/>
                  </a:cubicBezTo>
                  <a:cubicBezTo>
                    <a:pt x="304946" y="41075"/>
                    <a:pt x="303667" y="36259"/>
                    <a:pt x="301093" y="33207"/>
                  </a:cubicBezTo>
                  <a:cubicBezTo>
                    <a:pt x="298604" y="30156"/>
                    <a:pt x="295514" y="28630"/>
                    <a:pt x="291823" y="28630"/>
                  </a:cubicBezTo>
                  <a:cubicBezTo>
                    <a:pt x="288209" y="28630"/>
                    <a:pt x="285204" y="30117"/>
                    <a:pt x="282792" y="33084"/>
                  </a:cubicBezTo>
                  <a:cubicBezTo>
                    <a:pt x="280388" y="35974"/>
                    <a:pt x="279186" y="40589"/>
                    <a:pt x="279186" y="46931"/>
                  </a:cubicBezTo>
                  <a:close/>
                  <a:moveTo>
                    <a:pt x="351781" y="70888"/>
                  </a:moveTo>
                  <a:lnTo>
                    <a:pt x="351781" y="4674"/>
                  </a:lnTo>
                  <a:lnTo>
                    <a:pt x="374659" y="4674"/>
                  </a:lnTo>
                  <a:cubicBezTo>
                    <a:pt x="379798" y="4674"/>
                    <a:pt x="383728" y="4989"/>
                    <a:pt x="386456" y="5637"/>
                  </a:cubicBezTo>
                  <a:cubicBezTo>
                    <a:pt x="390232" y="6515"/>
                    <a:pt x="393445" y="8079"/>
                    <a:pt x="396088" y="10329"/>
                  </a:cubicBezTo>
                  <a:cubicBezTo>
                    <a:pt x="399625" y="13296"/>
                    <a:pt x="402230" y="17110"/>
                    <a:pt x="403917" y="21764"/>
                  </a:cubicBezTo>
                  <a:cubicBezTo>
                    <a:pt x="405682" y="26342"/>
                    <a:pt x="406568" y="31558"/>
                    <a:pt x="406568" y="37422"/>
                  </a:cubicBezTo>
                  <a:cubicBezTo>
                    <a:pt x="406568" y="42477"/>
                    <a:pt x="405967" y="46931"/>
                    <a:pt x="404757" y="50784"/>
                  </a:cubicBezTo>
                  <a:cubicBezTo>
                    <a:pt x="403640" y="54637"/>
                    <a:pt x="402152" y="57850"/>
                    <a:pt x="400303" y="60416"/>
                  </a:cubicBezTo>
                  <a:cubicBezTo>
                    <a:pt x="398461" y="62982"/>
                    <a:pt x="396412" y="64993"/>
                    <a:pt x="394162" y="66434"/>
                  </a:cubicBezTo>
                  <a:cubicBezTo>
                    <a:pt x="391996" y="67883"/>
                    <a:pt x="389392" y="69008"/>
                    <a:pt x="386340" y="69809"/>
                  </a:cubicBezTo>
                  <a:cubicBezTo>
                    <a:pt x="383289" y="70533"/>
                    <a:pt x="379760" y="70888"/>
                    <a:pt x="375745" y="70888"/>
                  </a:cubicBezTo>
                  <a:lnTo>
                    <a:pt x="351781" y="70888"/>
                  </a:lnTo>
                  <a:close/>
                  <a:moveTo>
                    <a:pt x="360573" y="63066"/>
                  </a:moveTo>
                  <a:lnTo>
                    <a:pt x="374659" y="63066"/>
                  </a:lnTo>
                  <a:cubicBezTo>
                    <a:pt x="379074" y="63066"/>
                    <a:pt x="382526" y="62666"/>
                    <a:pt x="385015" y="61865"/>
                  </a:cubicBezTo>
                  <a:cubicBezTo>
                    <a:pt x="387504" y="61055"/>
                    <a:pt x="389469" y="59892"/>
                    <a:pt x="390918" y="58366"/>
                  </a:cubicBezTo>
                  <a:cubicBezTo>
                    <a:pt x="392998" y="56363"/>
                    <a:pt x="394609" y="53596"/>
                    <a:pt x="395734" y="50059"/>
                  </a:cubicBezTo>
                  <a:cubicBezTo>
                    <a:pt x="396936" y="46530"/>
                    <a:pt x="397537" y="42277"/>
                    <a:pt x="397537" y="37299"/>
                  </a:cubicBezTo>
                  <a:cubicBezTo>
                    <a:pt x="397537" y="30395"/>
                    <a:pt x="396373" y="25101"/>
                    <a:pt x="394046" y="21410"/>
                  </a:cubicBezTo>
                  <a:cubicBezTo>
                    <a:pt x="391796" y="17634"/>
                    <a:pt x="389068" y="15107"/>
                    <a:pt x="385855" y="13820"/>
                  </a:cubicBezTo>
                  <a:cubicBezTo>
                    <a:pt x="383451" y="12942"/>
                    <a:pt x="379675" y="12495"/>
                    <a:pt x="374543" y="12495"/>
                  </a:cubicBezTo>
                  <a:lnTo>
                    <a:pt x="360573" y="12495"/>
                  </a:lnTo>
                  <a:lnTo>
                    <a:pt x="360573" y="63066"/>
                  </a:lnTo>
                  <a:close/>
                  <a:moveTo>
                    <a:pt x="420777" y="70888"/>
                  </a:moveTo>
                  <a:lnTo>
                    <a:pt x="420777" y="4674"/>
                  </a:lnTo>
                  <a:lnTo>
                    <a:pt x="429561" y="4674"/>
                  </a:lnTo>
                  <a:lnTo>
                    <a:pt x="429561" y="63066"/>
                  </a:lnTo>
                  <a:lnTo>
                    <a:pt x="462195" y="63066"/>
                  </a:lnTo>
                  <a:lnTo>
                    <a:pt x="462195" y="70888"/>
                  </a:lnTo>
                  <a:lnTo>
                    <a:pt x="420777" y="70888"/>
                  </a:lnTo>
                  <a:close/>
                  <a:moveTo>
                    <a:pt x="474716" y="70888"/>
                  </a:moveTo>
                  <a:lnTo>
                    <a:pt x="474716" y="4674"/>
                  </a:lnTo>
                  <a:lnTo>
                    <a:pt x="483501" y="4674"/>
                  </a:lnTo>
                  <a:lnTo>
                    <a:pt x="483501" y="63066"/>
                  </a:lnTo>
                  <a:lnTo>
                    <a:pt x="516134" y="63066"/>
                  </a:lnTo>
                  <a:lnTo>
                    <a:pt x="516134" y="70888"/>
                  </a:lnTo>
                  <a:lnTo>
                    <a:pt x="474716" y="70888"/>
                  </a:lnTo>
                  <a:close/>
                  <a:moveTo>
                    <a:pt x="524803" y="56563"/>
                  </a:moveTo>
                  <a:lnTo>
                    <a:pt x="532747" y="55361"/>
                  </a:lnTo>
                  <a:cubicBezTo>
                    <a:pt x="533225" y="58567"/>
                    <a:pt x="534473" y="61017"/>
                    <a:pt x="536477" y="62704"/>
                  </a:cubicBezTo>
                  <a:cubicBezTo>
                    <a:pt x="538565" y="64392"/>
                    <a:pt x="541493" y="65232"/>
                    <a:pt x="545269" y="65232"/>
                  </a:cubicBezTo>
                  <a:cubicBezTo>
                    <a:pt x="548960" y="65232"/>
                    <a:pt x="551688" y="64508"/>
                    <a:pt x="553452" y="63066"/>
                  </a:cubicBezTo>
                  <a:cubicBezTo>
                    <a:pt x="555302" y="61541"/>
                    <a:pt x="556226" y="59738"/>
                    <a:pt x="556226" y="57650"/>
                  </a:cubicBezTo>
                  <a:cubicBezTo>
                    <a:pt x="556226" y="55800"/>
                    <a:pt x="555425" y="54359"/>
                    <a:pt x="553814" y="53311"/>
                  </a:cubicBezTo>
                  <a:cubicBezTo>
                    <a:pt x="552689" y="52587"/>
                    <a:pt x="549923" y="51670"/>
                    <a:pt x="545508" y="50545"/>
                  </a:cubicBezTo>
                  <a:cubicBezTo>
                    <a:pt x="539567" y="49019"/>
                    <a:pt x="535436" y="47732"/>
                    <a:pt x="533109" y="46692"/>
                  </a:cubicBezTo>
                  <a:cubicBezTo>
                    <a:pt x="530859" y="45567"/>
                    <a:pt x="529133" y="44041"/>
                    <a:pt x="527931" y="42115"/>
                  </a:cubicBezTo>
                  <a:cubicBezTo>
                    <a:pt x="526729" y="40189"/>
                    <a:pt x="526120" y="38023"/>
                    <a:pt x="526120" y="35611"/>
                  </a:cubicBezTo>
                  <a:cubicBezTo>
                    <a:pt x="526120" y="33523"/>
                    <a:pt x="526606" y="31558"/>
                    <a:pt x="527569" y="29717"/>
                  </a:cubicBezTo>
                  <a:cubicBezTo>
                    <a:pt x="528532" y="27867"/>
                    <a:pt x="529858" y="26342"/>
                    <a:pt x="531545" y="25139"/>
                  </a:cubicBezTo>
                  <a:cubicBezTo>
                    <a:pt x="532824" y="24253"/>
                    <a:pt x="534550" y="23491"/>
                    <a:pt x="536716" y="22851"/>
                  </a:cubicBezTo>
                  <a:cubicBezTo>
                    <a:pt x="538889" y="22212"/>
                    <a:pt x="541254" y="21888"/>
                    <a:pt x="543820" y="21888"/>
                  </a:cubicBezTo>
                  <a:cubicBezTo>
                    <a:pt x="547519" y="21888"/>
                    <a:pt x="550763" y="22450"/>
                    <a:pt x="553576" y="23575"/>
                  </a:cubicBezTo>
                  <a:cubicBezTo>
                    <a:pt x="556465" y="24616"/>
                    <a:pt x="558592" y="26064"/>
                    <a:pt x="559956" y="27906"/>
                  </a:cubicBezTo>
                  <a:cubicBezTo>
                    <a:pt x="561320" y="29755"/>
                    <a:pt x="562244" y="32206"/>
                    <a:pt x="562722" y="35249"/>
                  </a:cubicBezTo>
                  <a:lnTo>
                    <a:pt x="554778" y="36336"/>
                  </a:lnTo>
                  <a:cubicBezTo>
                    <a:pt x="554462" y="33932"/>
                    <a:pt x="553414" y="32044"/>
                    <a:pt x="551649" y="30680"/>
                  </a:cubicBezTo>
                  <a:cubicBezTo>
                    <a:pt x="549962" y="29231"/>
                    <a:pt x="547519" y="28507"/>
                    <a:pt x="544306" y="28507"/>
                  </a:cubicBezTo>
                  <a:cubicBezTo>
                    <a:pt x="540615" y="28507"/>
                    <a:pt x="537964" y="29154"/>
                    <a:pt x="536361" y="30433"/>
                  </a:cubicBezTo>
                  <a:cubicBezTo>
                    <a:pt x="534751" y="31643"/>
                    <a:pt x="533949" y="33084"/>
                    <a:pt x="533949" y="34771"/>
                  </a:cubicBezTo>
                  <a:cubicBezTo>
                    <a:pt x="533949" y="35812"/>
                    <a:pt x="534273" y="36736"/>
                    <a:pt x="534913" y="37538"/>
                  </a:cubicBezTo>
                  <a:cubicBezTo>
                    <a:pt x="535637" y="38424"/>
                    <a:pt x="536677" y="39148"/>
                    <a:pt x="538041" y="39711"/>
                  </a:cubicBezTo>
                  <a:cubicBezTo>
                    <a:pt x="538850" y="40027"/>
                    <a:pt x="541254" y="40712"/>
                    <a:pt x="545269" y="41753"/>
                  </a:cubicBezTo>
                  <a:cubicBezTo>
                    <a:pt x="551048" y="43363"/>
                    <a:pt x="555063" y="44642"/>
                    <a:pt x="557305" y="45606"/>
                  </a:cubicBezTo>
                  <a:cubicBezTo>
                    <a:pt x="559555" y="46569"/>
                    <a:pt x="561320" y="47971"/>
                    <a:pt x="562606" y="49821"/>
                  </a:cubicBezTo>
                  <a:cubicBezTo>
                    <a:pt x="563893" y="51670"/>
                    <a:pt x="564533" y="53997"/>
                    <a:pt x="564533" y="56802"/>
                  </a:cubicBezTo>
                  <a:cubicBezTo>
                    <a:pt x="564533" y="59530"/>
                    <a:pt x="563731" y="62103"/>
                    <a:pt x="562121" y="64508"/>
                  </a:cubicBezTo>
                  <a:cubicBezTo>
                    <a:pt x="560595" y="66835"/>
                    <a:pt x="558353" y="68684"/>
                    <a:pt x="555379" y="70048"/>
                  </a:cubicBezTo>
                  <a:cubicBezTo>
                    <a:pt x="552412" y="71335"/>
                    <a:pt x="549037" y="71974"/>
                    <a:pt x="545269" y="71974"/>
                  </a:cubicBezTo>
                  <a:cubicBezTo>
                    <a:pt x="539004" y="71974"/>
                    <a:pt x="534234" y="70687"/>
                    <a:pt x="530937" y="68121"/>
                  </a:cubicBezTo>
                  <a:cubicBezTo>
                    <a:pt x="527731" y="65471"/>
                    <a:pt x="525681" y="61618"/>
                    <a:pt x="524803" y="56563"/>
                  </a:cubicBezTo>
                  <a:close/>
                </a:path>
              </a:pathLst>
            </a:custGeom>
            <a:solidFill>
              <a:srgbClr val="757575"/>
            </a:solidFill>
            <a:ln w="7703" cap="sq">
              <a:noFill/>
              <a:prstDash val="solid"/>
              <a:miter/>
            </a:ln>
          </p:spPr>
          <p:txBody>
            <a:bodyPr rtlCol="0" anchor="ctr"/>
            <a:lstStyle/>
            <a:p>
              <a:endParaRPr lang="en-US">
                <a:noFill/>
              </a:endParaRPr>
            </a:p>
          </p:txBody>
        </p:sp>
        <p:sp>
          <p:nvSpPr>
            <p:cNvPr id="1237" name="Freeform: Shape 1236">
              <a:extLst>
                <a:ext uri="{FF2B5EF4-FFF2-40B4-BE49-F238E27FC236}">
                  <a16:creationId xmlns:a16="http://schemas.microsoft.com/office/drawing/2014/main" id="{A2FF0772-47BB-42F7-9425-5CAE36915B8E}"/>
                </a:ext>
              </a:extLst>
            </p:cNvPr>
            <p:cNvSpPr/>
            <p:nvPr/>
          </p:nvSpPr>
          <p:spPr>
            <a:xfrm>
              <a:off x="3754774" y="2263961"/>
              <a:ext cx="523982" cy="92467"/>
            </a:xfrm>
            <a:custGeom>
              <a:avLst/>
              <a:gdLst>
                <a:gd name="connsiteX0" fmla="*/ 4674 w 523982"/>
                <a:gd name="connsiteY0" fmla="*/ 50668 h 92467"/>
                <a:gd name="connsiteX1" fmla="*/ 12865 w 523982"/>
                <a:gd name="connsiteY1" fmla="*/ 49944 h 92467"/>
                <a:gd name="connsiteX2" fmla="*/ 15631 w 523982"/>
                <a:gd name="connsiteY2" fmla="*/ 58127 h 92467"/>
                <a:gd name="connsiteX3" fmla="*/ 22258 w 523982"/>
                <a:gd name="connsiteY3" fmla="*/ 63306 h 92467"/>
                <a:gd name="connsiteX4" fmla="*/ 32491 w 523982"/>
                <a:gd name="connsiteY4" fmla="*/ 65232 h 92467"/>
                <a:gd name="connsiteX5" fmla="*/ 41275 w 523982"/>
                <a:gd name="connsiteY5" fmla="*/ 63791 h 92467"/>
                <a:gd name="connsiteX6" fmla="*/ 46939 w 523982"/>
                <a:gd name="connsiteY6" fmla="*/ 59692 h 92467"/>
                <a:gd name="connsiteX7" fmla="*/ 48865 w 523982"/>
                <a:gd name="connsiteY7" fmla="*/ 54036 h 92467"/>
                <a:gd name="connsiteX8" fmla="*/ 47054 w 523982"/>
                <a:gd name="connsiteY8" fmla="*/ 48619 h 92467"/>
                <a:gd name="connsiteX9" fmla="*/ 41160 w 523982"/>
                <a:gd name="connsiteY9" fmla="*/ 44643 h 92467"/>
                <a:gd name="connsiteX10" fmla="*/ 29239 w 523982"/>
                <a:gd name="connsiteY10" fmla="*/ 41391 h 92467"/>
                <a:gd name="connsiteX11" fmla="*/ 16594 w 523982"/>
                <a:gd name="connsiteY11" fmla="*/ 37299 h 92467"/>
                <a:gd name="connsiteX12" fmla="*/ 9490 w 523982"/>
                <a:gd name="connsiteY12" fmla="*/ 31158 h 92467"/>
                <a:gd name="connsiteX13" fmla="*/ 7209 w 523982"/>
                <a:gd name="connsiteY13" fmla="*/ 22851 h 92467"/>
                <a:gd name="connsiteX14" fmla="*/ 9975 w 523982"/>
                <a:gd name="connsiteY14" fmla="*/ 13581 h 92467"/>
                <a:gd name="connsiteX15" fmla="*/ 18282 w 523982"/>
                <a:gd name="connsiteY15" fmla="*/ 6962 h 92467"/>
                <a:gd name="connsiteX16" fmla="*/ 30441 w 523982"/>
                <a:gd name="connsiteY16" fmla="*/ 4674 h 92467"/>
                <a:gd name="connsiteX17" fmla="*/ 43448 w 523982"/>
                <a:gd name="connsiteY17" fmla="*/ 7078 h 92467"/>
                <a:gd name="connsiteX18" fmla="*/ 52117 w 523982"/>
                <a:gd name="connsiteY18" fmla="*/ 14067 h 92467"/>
                <a:gd name="connsiteX19" fmla="*/ 55369 w 523982"/>
                <a:gd name="connsiteY19" fmla="*/ 24415 h 92467"/>
                <a:gd name="connsiteX20" fmla="*/ 46939 w 523982"/>
                <a:gd name="connsiteY20" fmla="*/ 25016 h 92467"/>
                <a:gd name="connsiteX21" fmla="*/ 42238 w 523982"/>
                <a:gd name="connsiteY21" fmla="*/ 15631 h 92467"/>
                <a:gd name="connsiteX22" fmla="*/ 30803 w 523982"/>
                <a:gd name="connsiteY22" fmla="*/ 12379 h 92467"/>
                <a:gd name="connsiteX23" fmla="*/ 19245 w 523982"/>
                <a:gd name="connsiteY23" fmla="*/ 15269 h 92467"/>
                <a:gd name="connsiteX24" fmla="*/ 15631 w 523982"/>
                <a:gd name="connsiteY24" fmla="*/ 22250 h 92467"/>
                <a:gd name="connsiteX25" fmla="*/ 18158 w 523982"/>
                <a:gd name="connsiteY25" fmla="*/ 28153 h 92467"/>
                <a:gd name="connsiteX26" fmla="*/ 31289 w 523982"/>
                <a:gd name="connsiteY26" fmla="*/ 32845 h 92467"/>
                <a:gd name="connsiteX27" fmla="*/ 45976 w 523982"/>
                <a:gd name="connsiteY27" fmla="*/ 37060 h 92467"/>
                <a:gd name="connsiteX28" fmla="*/ 54521 w 523982"/>
                <a:gd name="connsiteY28" fmla="*/ 43926 h 92467"/>
                <a:gd name="connsiteX29" fmla="*/ 57295 w 523982"/>
                <a:gd name="connsiteY29" fmla="*/ 53311 h 92467"/>
                <a:gd name="connsiteX30" fmla="*/ 54282 w 523982"/>
                <a:gd name="connsiteY30" fmla="*/ 63306 h 92467"/>
                <a:gd name="connsiteX31" fmla="*/ 45614 w 523982"/>
                <a:gd name="connsiteY31" fmla="*/ 70533 h 92467"/>
                <a:gd name="connsiteX32" fmla="*/ 32853 w 523982"/>
                <a:gd name="connsiteY32" fmla="*/ 73061 h 92467"/>
                <a:gd name="connsiteX33" fmla="*/ 17681 w 523982"/>
                <a:gd name="connsiteY33" fmla="*/ 70533 h 92467"/>
                <a:gd name="connsiteX34" fmla="*/ 8172 w 523982"/>
                <a:gd name="connsiteY34" fmla="*/ 62581 h 92467"/>
                <a:gd name="connsiteX35" fmla="*/ 4674 w 523982"/>
                <a:gd name="connsiteY35" fmla="*/ 50668 h 92467"/>
                <a:gd name="connsiteX36" fmla="*/ 67890 w 523982"/>
                <a:gd name="connsiteY36" fmla="*/ 90399 h 92467"/>
                <a:gd name="connsiteX37" fmla="*/ 66927 w 523982"/>
                <a:gd name="connsiteY37" fmla="*/ 82809 h 92467"/>
                <a:gd name="connsiteX38" fmla="*/ 71620 w 523982"/>
                <a:gd name="connsiteY38" fmla="*/ 83533 h 92467"/>
                <a:gd name="connsiteX39" fmla="*/ 75835 w 523982"/>
                <a:gd name="connsiteY39" fmla="*/ 82570 h 92467"/>
                <a:gd name="connsiteX40" fmla="*/ 78601 w 523982"/>
                <a:gd name="connsiteY40" fmla="*/ 80165 h 92467"/>
                <a:gd name="connsiteX41" fmla="*/ 81129 w 523982"/>
                <a:gd name="connsiteY41" fmla="*/ 74024 h 92467"/>
                <a:gd name="connsiteX42" fmla="*/ 81853 w 523982"/>
                <a:gd name="connsiteY42" fmla="*/ 72098 h 92467"/>
                <a:gd name="connsiteX43" fmla="*/ 63552 w 523982"/>
                <a:gd name="connsiteY43" fmla="*/ 24053 h 92467"/>
                <a:gd name="connsiteX44" fmla="*/ 72344 w 523982"/>
                <a:gd name="connsiteY44" fmla="*/ 24053 h 92467"/>
                <a:gd name="connsiteX45" fmla="*/ 82339 w 523982"/>
                <a:gd name="connsiteY45" fmla="*/ 51747 h 92467"/>
                <a:gd name="connsiteX46" fmla="*/ 85829 w 523982"/>
                <a:gd name="connsiteY46" fmla="*/ 62944 h 92467"/>
                <a:gd name="connsiteX47" fmla="*/ 89197 w 523982"/>
                <a:gd name="connsiteY47" fmla="*/ 51986 h 92467"/>
                <a:gd name="connsiteX48" fmla="*/ 99430 w 523982"/>
                <a:gd name="connsiteY48" fmla="*/ 24053 h 92467"/>
                <a:gd name="connsiteX49" fmla="*/ 107497 w 523982"/>
                <a:gd name="connsiteY49" fmla="*/ 24053 h 92467"/>
                <a:gd name="connsiteX50" fmla="*/ 89320 w 523982"/>
                <a:gd name="connsiteY50" fmla="*/ 72822 h 92467"/>
                <a:gd name="connsiteX51" fmla="*/ 84743 w 523982"/>
                <a:gd name="connsiteY51" fmla="*/ 83656 h 92467"/>
                <a:gd name="connsiteX52" fmla="*/ 79688 w 523982"/>
                <a:gd name="connsiteY52" fmla="*/ 89551 h 92467"/>
                <a:gd name="connsiteX53" fmla="*/ 73061 w 523982"/>
                <a:gd name="connsiteY53" fmla="*/ 91477 h 92467"/>
                <a:gd name="connsiteX54" fmla="*/ 67890 w 523982"/>
                <a:gd name="connsiteY54" fmla="*/ 90399 h 92467"/>
                <a:gd name="connsiteX55" fmla="*/ 111235 w 523982"/>
                <a:gd name="connsiteY55" fmla="*/ 57650 h 92467"/>
                <a:gd name="connsiteX56" fmla="*/ 119179 w 523982"/>
                <a:gd name="connsiteY56" fmla="*/ 56448 h 92467"/>
                <a:gd name="connsiteX57" fmla="*/ 122909 w 523982"/>
                <a:gd name="connsiteY57" fmla="*/ 63791 h 92467"/>
                <a:gd name="connsiteX58" fmla="*/ 131701 w 523982"/>
                <a:gd name="connsiteY58" fmla="*/ 66318 h 92467"/>
                <a:gd name="connsiteX59" fmla="*/ 139884 w 523982"/>
                <a:gd name="connsiteY59" fmla="*/ 64153 h 92467"/>
                <a:gd name="connsiteX60" fmla="*/ 142658 w 523982"/>
                <a:gd name="connsiteY60" fmla="*/ 58729 h 92467"/>
                <a:gd name="connsiteX61" fmla="*/ 140246 w 523982"/>
                <a:gd name="connsiteY61" fmla="*/ 54398 h 92467"/>
                <a:gd name="connsiteX62" fmla="*/ 131940 w 523982"/>
                <a:gd name="connsiteY62" fmla="*/ 51632 h 92467"/>
                <a:gd name="connsiteX63" fmla="*/ 119541 w 523982"/>
                <a:gd name="connsiteY63" fmla="*/ 47779 h 92467"/>
                <a:gd name="connsiteX64" fmla="*/ 114363 w 523982"/>
                <a:gd name="connsiteY64" fmla="*/ 43202 h 92467"/>
                <a:gd name="connsiteX65" fmla="*/ 112552 w 523982"/>
                <a:gd name="connsiteY65" fmla="*/ 36698 h 92467"/>
                <a:gd name="connsiteX66" fmla="*/ 114001 w 523982"/>
                <a:gd name="connsiteY66" fmla="*/ 30796 h 92467"/>
                <a:gd name="connsiteX67" fmla="*/ 117977 w 523982"/>
                <a:gd name="connsiteY67" fmla="*/ 26226 h 92467"/>
                <a:gd name="connsiteX68" fmla="*/ 123147 w 523982"/>
                <a:gd name="connsiteY68" fmla="*/ 23938 h 92467"/>
                <a:gd name="connsiteX69" fmla="*/ 130252 w 523982"/>
                <a:gd name="connsiteY69" fmla="*/ 22974 h 92467"/>
                <a:gd name="connsiteX70" fmla="*/ 140007 w 523982"/>
                <a:gd name="connsiteY70" fmla="*/ 24662 h 92467"/>
                <a:gd name="connsiteX71" fmla="*/ 146388 w 523982"/>
                <a:gd name="connsiteY71" fmla="*/ 28993 h 92467"/>
                <a:gd name="connsiteX72" fmla="*/ 149154 w 523982"/>
                <a:gd name="connsiteY72" fmla="*/ 36336 h 92467"/>
                <a:gd name="connsiteX73" fmla="*/ 141209 w 523982"/>
                <a:gd name="connsiteY73" fmla="*/ 37422 h 92467"/>
                <a:gd name="connsiteX74" fmla="*/ 138081 w 523982"/>
                <a:gd name="connsiteY74" fmla="*/ 31759 h 92467"/>
                <a:gd name="connsiteX75" fmla="*/ 130737 w 523982"/>
                <a:gd name="connsiteY75" fmla="*/ 29594 h 92467"/>
                <a:gd name="connsiteX76" fmla="*/ 122793 w 523982"/>
                <a:gd name="connsiteY76" fmla="*/ 31520 h 92467"/>
                <a:gd name="connsiteX77" fmla="*/ 120381 w 523982"/>
                <a:gd name="connsiteY77" fmla="*/ 35858 h 92467"/>
                <a:gd name="connsiteX78" fmla="*/ 121344 w 523982"/>
                <a:gd name="connsiteY78" fmla="*/ 38625 h 92467"/>
                <a:gd name="connsiteX79" fmla="*/ 124473 w 523982"/>
                <a:gd name="connsiteY79" fmla="*/ 40790 h 92467"/>
                <a:gd name="connsiteX80" fmla="*/ 131701 w 523982"/>
                <a:gd name="connsiteY80" fmla="*/ 42839 h 92467"/>
                <a:gd name="connsiteX81" fmla="*/ 143737 w 523982"/>
                <a:gd name="connsiteY81" fmla="*/ 46692 h 92467"/>
                <a:gd name="connsiteX82" fmla="*/ 149038 w 523982"/>
                <a:gd name="connsiteY82" fmla="*/ 50907 h 92467"/>
                <a:gd name="connsiteX83" fmla="*/ 150965 w 523982"/>
                <a:gd name="connsiteY83" fmla="*/ 57889 h 92467"/>
                <a:gd name="connsiteX84" fmla="*/ 148553 w 523982"/>
                <a:gd name="connsiteY84" fmla="*/ 65594 h 92467"/>
                <a:gd name="connsiteX85" fmla="*/ 141811 w 523982"/>
                <a:gd name="connsiteY85" fmla="*/ 71134 h 92467"/>
                <a:gd name="connsiteX86" fmla="*/ 131701 w 523982"/>
                <a:gd name="connsiteY86" fmla="*/ 73061 h 92467"/>
                <a:gd name="connsiteX87" fmla="*/ 117368 w 523982"/>
                <a:gd name="connsiteY87" fmla="*/ 69208 h 92467"/>
                <a:gd name="connsiteX88" fmla="*/ 111235 w 523982"/>
                <a:gd name="connsiteY88" fmla="*/ 57650 h 92467"/>
                <a:gd name="connsiteX89" fmla="*/ 178412 w 523982"/>
                <a:gd name="connsiteY89" fmla="*/ 64754 h 92467"/>
                <a:gd name="connsiteX90" fmla="*/ 179622 w 523982"/>
                <a:gd name="connsiteY90" fmla="*/ 71859 h 92467"/>
                <a:gd name="connsiteX91" fmla="*/ 173480 w 523982"/>
                <a:gd name="connsiteY91" fmla="*/ 72576 h 92467"/>
                <a:gd name="connsiteX92" fmla="*/ 166615 w 523982"/>
                <a:gd name="connsiteY92" fmla="*/ 71250 h 92467"/>
                <a:gd name="connsiteX93" fmla="*/ 163124 w 523982"/>
                <a:gd name="connsiteY93" fmla="*/ 67521 h 92467"/>
                <a:gd name="connsiteX94" fmla="*/ 162161 w 523982"/>
                <a:gd name="connsiteY94" fmla="*/ 57889 h 92467"/>
                <a:gd name="connsiteX95" fmla="*/ 162161 w 523982"/>
                <a:gd name="connsiteY95" fmla="*/ 30318 h 92467"/>
                <a:gd name="connsiteX96" fmla="*/ 156259 w 523982"/>
                <a:gd name="connsiteY96" fmla="*/ 30318 h 92467"/>
                <a:gd name="connsiteX97" fmla="*/ 156259 w 523982"/>
                <a:gd name="connsiteY97" fmla="*/ 24053 h 92467"/>
                <a:gd name="connsiteX98" fmla="*/ 162161 w 523982"/>
                <a:gd name="connsiteY98" fmla="*/ 24053 h 92467"/>
                <a:gd name="connsiteX99" fmla="*/ 162161 w 523982"/>
                <a:gd name="connsiteY99" fmla="*/ 12140 h 92467"/>
                <a:gd name="connsiteX100" fmla="*/ 170229 w 523982"/>
                <a:gd name="connsiteY100" fmla="*/ 7324 h 92467"/>
                <a:gd name="connsiteX101" fmla="*/ 170229 w 523982"/>
                <a:gd name="connsiteY101" fmla="*/ 24053 h 92467"/>
                <a:gd name="connsiteX102" fmla="*/ 178412 w 523982"/>
                <a:gd name="connsiteY102" fmla="*/ 24053 h 92467"/>
                <a:gd name="connsiteX103" fmla="*/ 178412 w 523982"/>
                <a:gd name="connsiteY103" fmla="*/ 30318 h 92467"/>
                <a:gd name="connsiteX104" fmla="*/ 170229 w 523982"/>
                <a:gd name="connsiteY104" fmla="*/ 30318 h 92467"/>
                <a:gd name="connsiteX105" fmla="*/ 170229 w 523982"/>
                <a:gd name="connsiteY105" fmla="*/ 58374 h 92467"/>
                <a:gd name="connsiteX106" fmla="*/ 170591 w 523982"/>
                <a:gd name="connsiteY106" fmla="*/ 62828 h 92467"/>
                <a:gd name="connsiteX107" fmla="*/ 172032 w 523982"/>
                <a:gd name="connsiteY107" fmla="*/ 64392 h 92467"/>
                <a:gd name="connsiteX108" fmla="*/ 174806 w 523982"/>
                <a:gd name="connsiteY108" fmla="*/ 64993 h 92467"/>
                <a:gd name="connsiteX109" fmla="*/ 178412 w 523982"/>
                <a:gd name="connsiteY109" fmla="*/ 64754 h 92467"/>
                <a:gd name="connsiteX110" fmla="*/ 216578 w 523982"/>
                <a:gd name="connsiteY110" fmla="*/ 56563 h 92467"/>
                <a:gd name="connsiteX111" fmla="*/ 225008 w 523982"/>
                <a:gd name="connsiteY111" fmla="*/ 57526 h 92467"/>
                <a:gd name="connsiteX112" fmla="*/ 217665 w 523982"/>
                <a:gd name="connsiteY112" fmla="*/ 68969 h 92467"/>
                <a:gd name="connsiteX113" fmla="*/ 203941 w 523982"/>
                <a:gd name="connsiteY113" fmla="*/ 73061 h 92467"/>
                <a:gd name="connsiteX114" fmla="*/ 187204 w 523982"/>
                <a:gd name="connsiteY114" fmla="*/ 66557 h 92467"/>
                <a:gd name="connsiteX115" fmla="*/ 181063 w 523982"/>
                <a:gd name="connsiteY115" fmla="*/ 48380 h 92467"/>
                <a:gd name="connsiteX116" fmla="*/ 187328 w 523982"/>
                <a:gd name="connsiteY116" fmla="*/ 29717 h 92467"/>
                <a:gd name="connsiteX117" fmla="*/ 203455 w 523982"/>
                <a:gd name="connsiteY117" fmla="*/ 22974 h 92467"/>
                <a:gd name="connsiteX118" fmla="*/ 219113 w 523982"/>
                <a:gd name="connsiteY118" fmla="*/ 29478 h 92467"/>
                <a:gd name="connsiteX119" fmla="*/ 225247 w 523982"/>
                <a:gd name="connsiteY119" fmla="*/ 47894 h 92467"/>
                <a:gd name="connsiteX120" fmla="*/ 225247 w 523982"/>
                <a:gd name="connsiteY120" fmla="*/ 50060 h 92467"/>
                <a:gd name="connsiteX121" fmla="*/ 189493 w 523982"/>
                <a:gd name="connsiteY121" fmla="*/ 50060 h 92467"/>
                <a:gd name="connsiteX122" fmla="*/ 193947 w 523982"/>
                <a:gd name="connsiteY122" fmla="*/ 62227 h 92467"/>
                <a:gd name="connsiteX123" fmla="*/ 203941 w 523982"/>
                <a:gd name="connsiteY123" fmla="*/ 66318 h 92467"/>
                <a:gd name="connsiteX124" fmla="*/ 211523 w 523982"/>
                <a:gd name="connsiteY124" fmla="*/ 64030 h 92467"/>
                <a:gd name="connsiteX125" fmla="*/ 216578 w 523982"/>
                <a:gd name="connsiteY125" fmla="*/ 56563 h 92467"/>
                <a:gd name="connsiteX126" fmla="*/ 189971 w 523982"/>
                <a:gd name="connsiteY126" fmla="*/ 43441 h 92467"/>
                <a:gd name="connsiteX127" fmla="*/ 216701 w 523982"/>
                <a:gd name="connsiteY127" fmla="*/ 43441 h 92467"/>
                <a:gd name="connsiteX128" fmla="*/ 213688 w 523982"/>
                <a:gd name="connsiteY128" fmla="*/ 34294 h 92467"/>
                <a:gd name="connsiteX129" fmla="*/ 203579 w 523982"/>
                <a:gd name="connsiteY129" fmla="*/ 29594 h 92467"/>
                <a:gd name="connsiteX130" fmla="*/ 194070 w 523982"/>
                <a:gd name="connsiteY130" fmla="*/ 33331 h 92467"/>
                <a:gd name="connsiteX131" fmla="*/ 189971 w 523982"/>
                <a:gd name="connsiteY131" fmla="*/ 43441 h 92467"/>
                <a:gd name="connsiteX132" fmla="*/ 237768 w 523982"/>
                <a:gd name="connsiteY132" fmla="*/ 71974 h 92467"/>
                <a:gd name="connsiteX133" fmla="*/ 237768 w 523982"/>
                <a:gd name="connsiteY133" fmla="*/ 24053 h 92467"/>
                <a:gd name="connsiteX134" fmla="*/ 244996 w 523982"/>
                <a:gd name="connsiteY134" fmla="*/ 24053 h 92467"/>
                <a:gd name="connsiteX135" fmla="*/ 244996 w 523982"/>
                <a:gd name="connsiteY135" fmla="*/ 30796 h 92467"/>
                <a:gd name="connsiteX136" fmla="*/ 251015 w 523982"/>
                <a:gd name="connsiteY136" fmla="*/ 25140 h 92467"/>
                <a:gd name="connsiteX137" fmla="*/ 259568 w 523982"/>
                <a:gd name="connsiteY137" fmla="*/ 22974 h 92467"/>
                <a:gd name="connsiteX138" fmla="*/ 268237 w 523982"/>
                <a:gd name="connsiteY138" fmla="*/ 25140 h 92467"/>
                <a:gd name="connsiteX139" fmla="*/ 273053 w 523982"/>
                <a:gd name="connsiteY139" fmla="*/ 31281 h 92467"/>
                <a:gd name="connsiteX140" fmla="*/ 287855 w 523982"/>
                <a:gd name="connsiteY140" fmla="*/ 22974 h 92467"/>
                <a:gd name="connsiteX141" fmla="*/ 298812 w 523982"/>
                <a:gd name="connsiteY141" fmla="*/ 26943 h 92467"/>
                <a:gd name="connsiteX142" fmla="*/ 302665 w 523982"/>
                <a:gd name="connsiteY142" fmla="*/ 39110 h 92467"/>
                <a:gd name="connsiteX143" fmla="*/ 302665 w 523982"/>
                <a:gd name="connsiteY143" fmla="*/ 71974 h 92467"/>
                <a:gd name="connsiteX144" fmla="*/ 294597 w 523982"/>
                <a:gd name="connsiteY144" fmla="*/ 71974 h 92467"/>
                <a:gd name="connsiteX145" fmla="*/ 294597 w 523982"/>
                <a:gd name="connsiteY145" fmla="*/ 41753 h 92467"/>
                <a:gd name="connsiteX146" fmla="*/ 293758 w 523982"/>
                <a:gd name="connsiteY146" fmla="*/ 34772 h 92467"/>
                <a:gd name="connsiteX147" fmla="*/ 290991 w 523982"/>
                <a:gd name="connsiteY147" fmla="*/ 31281 h 92467"/>
                <a:gd name="connsiteX148" fmla="*/ 286052 w 523982"/>
                <a:gd name="connsiteY148" fmla="*/ 29956 h 92467"/>
                <a:gd name="connsiteX149" fmla="*/ 277622 w 523982"/>
                <a:gd name="connsiteY149" fmla="*/ 33331 h 92467"/>
                <a:gd name="connsiteX150" fmla="*/ 274370 w 523982"/>
                <a:gd name="connsiteY150" fmla="*/ 44165 h 92467"/>
                <a:gd name="connsiteX151" fmla="*/ 274370 w 523982"/>
                <a:gd name="connsiteY151" fmla="*/ 71974 h 92467"/>
                <a:gd name="connsiteX152" fmla="*/ 266187 w 523982"/>
                <a:gd name="connsiteY152" fmla="*/ 71974 h 92467"/>
                <a:gd name="connsiteX153" fmla="*/ 266187 w 523982"/>
                <a:gd name="connsiteY153" fmla="*/ 40790 h 92467"/>
                <a:gd name="connsiteX154" fmla="*/ 264137 w 523982"/>
                <a:gd name="connsiteY154" fmla="*/ 32722 h 92467"/>
                <a:gd name="connsiteX155" fmla="*/ 257757 w 523982"/>
                <a:gd name="connsiteY155" fmla="*/ 29956 h 92467"/>
                <a:gd name="connsiteX156" fmla="*/ 251377 w 523982"/>
                <a:gd name="connsiteY156" fmla="*/ 31759 h 92467"/>
                <a:gd name="connsiteX157" fmla="*/ 247162 w 523982"/>
                <a:gd name="connsiteY157" fmla="*/ 37060 h 92467"/>
                <a:gd name="connsiteX158" fmla="*/ 245836 w 523982"/>
                <a:gd name="connsiteY158" fmla="*/ 47054 h 92467"/>
                <a:gd name="connsiteX159" fmla="*/ 245836 w 523982"/>
                <a:gd name="connsiteY159" fmla="*/ 71974 h 92467"/>
                <a:gd name="connsiteX160" fmla="*/ 237768 w 523982"/>
                <a:gd name="connsiteY160" fmla="*/ 71974 h 92467"/>
                <a:gd name="connsiteX161" fmla="*/ 369249 w 523982"/>
                <a:gd name="connsiteY161" fmla="*/ 54398 h 92467"/>
                <a:gd name="connsiteX162" fmla="*/ 377194 w 523982"/>
                <a:gd name="connsiteY162" fmla="*/ 55484 h 92467"/>
                <a:gd name="connsiteX163" fmla="*/ 370452 w 523982"/>
                <a:gd name="connsiteY163" fmla="*/ 68361 h 92467"/>
                <a:gd name="connsiteX164" fmla="*/ 357206 w 523982"/>
                <a:gd name="connsiteY164" fmla="*/ 73061 h 92467"/>
                <a:gd name="connsiteX165" fmla="*/ 341317 w 523982"/>
                <a:gd name="connsiteY165" fmla="*/ 66681 h 92467"/>
                <a:gd name="connsiteX166" fmla="*/ 335414 w 523982"/>
                <a:gd name="connsiteY166" fmla="*/ 48133 h 92467"/>
                <a:gd name="connsiteX167" fmla="*/ 337942 w 523982"/>
                <a:gd name="connsiteY167" fmla="*/ 34648 h 92467"/>
                <a:gd name="connsiteX168" fmla="*/ 345770 w 523982"/>
                <a:gd name="connsiteY168" fmla="*/ 25864 h 92467"/>
                <a:gd name="connsiteX169" fmla="*/ 357329 w 523982"/>
                <a:gd name="connsiteY169" fmla="*/ 22974 h 92467"/>
                <a:gd name="connsiteX170" fmla="*/ 369974 w 523982"/>
                <a:gd name="connsiteY170" fmla="*/ 26943 h 92467"/>
                <a:gd name="connsiteX171" fmla="*/ 376470 w 523982"/>
                <a:gd name="connsiteY171" fmla="*/ 38147 h 92467"/>
                <a:gd name="connsiteX172" fmla="*/ 368525 w 523982"/>
                <a:gd name="connsiteY172" fmla="*/ 39349 h 92467"/>
                <a:gd name="connsiteX173" fmla="*/ 364557 w 523982"/>
                <a:gd name="connsiteY173" fmla="*/ 32121 h 92467"/>
                <a:gd name="connsiteX174" fmla="*/ 357568 w 523982"/>
                <a:gd name="connsiteY174" fmla="*/ 29594 h 92467"/>
                <a:gd name="connsiteX175" fmla="*/ 347574 w 523982"/>
                <a:gd name="connsiteY175" fmla="*/ 34047 h 92467"/>
                <a:gd name="connsiteX176" fmla="*/ 343721 w 523982"/>
                <a:gd name="connsiteY176" fmla="*/ 47894 h 92467"/>
                <a:gd name="connsiteX177" fmla="*/ 347458 w 523982"/>
                <a:gd name="connsiteY177" fmla="*/ 61980 h 92467"/>
                <a:gd name="connsiteX178" fmla="*/ 357090 w 523982"/>
                <a:gd name="connsiteY178" fmla="*/ 66318 h 92467"/>
                <a:gd name="connsiteX179" fmla="*/ 365035 w 523982"/>
                <a:gd name="connsiteY179" fmla="*/ 63429 h 92467"/>
                <a:gd name="connsiteX180" fmla="*/ 369249 w 523982"/>
                <a:gd name="connsiteY180" fmla="*/ 54398 h 92467"/>
                <a:gd name="connsiteX181" fmla="*/ 415483 w 523982"/>
                <a:gd name="connsiteY181" fmla="*/ 66080 h 92467"/>
                <a:gd name="connsiteX182" fmla="*/ 406691 w 523982"/>
                <a:gd name="connsiteY182" fmla="*/ 71497 h 92467"/>
                <a:gd name="connsiteX183" fmla="*/ 397783 w 523982"/>
                <a:gd name="connsiteY183" fmla="*/ 73061 h 92467"/>
                <a:gd name="connsiteX184" fmla="*/ 385624 w 523982"/>
                <a:gd name="connsiteY184" fmla="*/ 69208 h 92467"/>
                <a:gd name="connsiteX185" fmla="*/ 381409 w 523982"/>
                <a:gd name="connsiteY185" fmla="*/ 59337 h 92467"/>
                <a:gd name="connsiteX186" fmla="*/ 382973 w 523982"/>
                <a:gd name="connsiteY186" fmla="*/ 52949 h 92467"/>
                <a:gd name="connsiteX187" fmla="*/ 387188 w 523982"/>
                <a:gd name="connsiteY187" fmla="*/ 48257 h 92467"/>
                <a:gd name="connsiteX188" fmla="*/ 393091 w 523982"/>
                <a:gd name="connsiteY188" fmla="*/ 45606 h 92467"/>
                <a:gd name="connsiteX189" fmla="*/ 400311 w 523982"/>
                <a:gd name="connsiteY189" fmla="*/ 44281 h 92467"/>
                <a:gd name="connsiteX190" fmla="*/ 414759 w 523982"/>
                <a:gd name="connsiteY190" fmla="*/ 41514 h 92467"/>
                <a:gd name="connsiteX191" fmla="*/ 414759 w 523982"/>
                <a:gd name="connsiteY191" fmla="*/ 39465 h 92467"/>
                <a:gd name="connsiteX192" fmla="*/ 412470 w 523982"/>
                <a:gd name="connsiteY192" fmla="*/ 32367 h 92467"/>
                <a:gd name="connsiteX193" fmla="*/ 403200 w 523982"/>
                <a:gd name="connsiteY193" fmla="*/ 29717 h 92467"/>
                <a:gd name="connsiteX194" fmla="*/ 394770 w 523982"/>
                <a:gd name="connsiteY194" fmla="*/ 31759 h 92467"/>
                <a:gd name="connsiteX195" fmla="*/ 390679 w 523982"/>
                <a:gd name="connsiteY195" fmla="*/ 38748 h 92467"/>
                <a:gd name="connsiteX196" fmla="*/ 382734 w 523982"/>
                <a:gd name="connsiteY196" fmla="*/ 37661 h 92467"/>
                <a:gd name="connsiteX197" fmla="*/ 386348 w 523982"/>
                <a:gd name="connsiteY197" fmla="*/ 29478 h 92467"/>
                <a:gd name="connsiteX198" fmla="*/ 393568 w 523982"/>
                <a:gd name="connsiteY198" fmla="*/ 24662 h 92467"/>
                <a:gd name="connsiteX199" fmla="*/ 404402 w 523982"/>
                <a:gd name="connsiteY199" fmla="*/ 22974 h 92467"/>
                <a:gd name="connsiteX200" fmla="*/ 414397 w 523982"/>
                <a:gd name="connsiteY200" fmla="*/ 24415 h 92467"/>
                <a:gd name="connsiteX201" fmla="*/ 420060 w 523982"/>
                <a:gd name="connsiteY201" fmla="*/ 28029 h 92467"/>
                <a:gd name="connsiteX202" fmla="*/ 422588 w 523982"/>
                <a:gd name="connsiteY202" fmla="*/ 33570 h 92467"/>
                <a:gd name="connsiteX203" fmla="*/ 422950 w 523982"/>
                <a:gd name="connsiteY203" fmla="*/ 41036 h 92467"/>
                <a:gd name="connsiteX204" fmla="*/ 422950 w 523982"/>
                <a:gd name="connsiteY204" fmla="*/ 51870 h 92467"/>
                <a:gd name="connsiteX205" fmla="*/ 423428 w 523982"/>
                <a:gd name="connsiteY205" fmla="*/ 66195 h 92467"/>
                <a:gd name="connsiteX206" fmla="*/ 425593 w 523982"/>
                <a:gd name="connsiteY206" fmla="*/ 71974 h 92467"/>
                <a:gd name="connsiteX207" fmla="*/ 417047 w 523982"/>
                <a:gd name="connsiteY207" fmla="*/ 71974 h 92467"/>
                <a:gd name="connsiteX208" fmla="*/ 415483 w 523982"/>
                <a:gd name="connsiteY208" fmla="*/ 66080 h 92467"/>
                <a:gd name="connsiteX209" fmla="*/ 414759 w 523982"/>
                <a:gd name="connsiteY209" fmla="*/ 47894 h 92467"/>
                <a:gd name="connsiteX210" fmla="*/ 401513 w 523982"/>
                <a:gd name="connsiteY210" fmla="*/ 51023 h 92467"/>
                <a:gd name="connsiteX211" fmla="*/ 394416 w 523982"/>
                <a:gd name="connsiteY211" fmla="*/ 52710 h 92467"/>
                <a:gd name="connsiteX212" fmla="*/ 391164 w 523982"/>
                <a:gd name="connsiteY212" fmla="*/ 55238 h 92467"/>
                <a:gd name="connsiteX213" fmla="*/ 390078 w 523982"/>
                <a:gd name="connsiteY213" fmla="*/ 59091 h 92467"/>
                <a:gd name="connsiteX214" fmla="*/ 392490 w 523982"/>
                <a:gd name="connsiteY214" fmla="*/ 64508 h 92467"/>
                <a:gd name="connsiteX215" fmla="*/ 399710 w 523982"/>
                <a:gd name="connsiteY215" fmla="*/ 66681 h 92467"/>
                <a:gd name="connsiteX216" fmla="*/ 408017 w 523982"/>
                <a:gd name="connsiteY216" fmla="*/ 64631 h 92467"/>
                <a:gd name="connsiteX217" fmla="*/ 413434 w 523982"/>
                <a:gd name="connsiteY217" fmla="*/ 58975 h 92467"/>
                <a:gd name="connsiteX218" fmla="*/ 414759 w 523982"/>
                <a:gd name="connsiteY218" fmla="*/ 50907 h 92467"/>
                <a:gd name="connsiteX219" fmla="*/ 414759 w 523982"/>
                <a:gd name="connsiteY219" fmla="*/ 47894 h 92467"/>
                <a:gd name="connsiteX220" fmla="*/ 437876 w 523982"/>
                <a:gd name="connsiteY220" fmla="*/ 71974 h 92467"/>
                <a:gd name="connsiteX221" fmla="*/ 437876 w 523982"/>
                <a:gd name="connsiteY221" fmla="*/ 5752 h 92467"/>
                <a:gd name="connsiteX222" fmla="*/ 446067 w 523982"/>
                <a:gd name="connsiteY222" fmla="*/ 5752 h 92467"/>
                <a:gd name="connsiteX223" fmla="*/ 446067 w 523982"/>
                <a:gd name="connsiteY223" fmla="*/ 71974 h 92467"/>
                <a:gd name="connsiteX224" fmla="*/ 437876 w 523982"/>
                <a:gd name="connsiteY224" fmla="*/ 71974 h 92467"/>
                <a:gd name="connsiteX225" fmla="*/ 460993 w 523982"/>
                <a:gd name="connsiteY225" fmla="*/ 71974 h 92467"/>
                <a:gd name="connsiteX226" fmla="*/ 460993 w 523982"/>
                <a:gd name="connsiteY226" fmla="*/ 5752 h 92467"/>
                <a:gd name="connsiteX227" fmla="*/ 469184 w 523982"/>
                <a:gd name="connsiteY227" fmla="*/ 5752 h 92467"/>
                <a:gd name="connsiteX228" fmla="*/ 469184 w 523982"/>
                <a:gd name="connsiteY228" fmla="*/ 71974 h 92467"/>
                <a:gd name="connsiteX229" fmla="*/ 460993 w 523982"/>
                <a:gd name="connsiteY229" fmla="*/ 71974 h 92467"/>
                <a:gd name="connsiteX230" fmla="*/ 481104 w 523982"/>
                <a:gd name="connsiteY230" fmla="*/ 57650 h 92467"/>
                <a:gd name="connsiteX231" fmla="*/ 489049 w 523982"/>
                <a:gd name="connsiteY231" fmla="*/ 56448 h 92467"/>
                <a:gd name="connsiteX232" fmla="*/ 492778 w 523982"/>
                <a:gd name="connsiteY232" fmla="*/ 63791 h 92467"/>
                <a:gd name="connsiteX233" fmla="*/ 501570 w 523982"/>
                <a:gd name="connsiteY233" fmla="*/ 66318 h 92467"/>
                <a:gd name="connsiteX234" fmla="*/ 509754 w 523982"/>
                <a:gd name="connsiteY234" fmla="*/ 64153 h 92467"/>
                <a:gd name="connsiteX235" fmla="*/ 512528 w 523982"/>
                <a:gd name="connsiteY235" fmla="*/ 58729 h 92467"/>
                <a:gd name="connsiteX236" fmla="*/ 510116 w 523982"/>
                <a:gd name="connsiteY236" fmla="*/ 54398 h 92467"/>
                <a:gd name="connsiteX237" fmla="*/ 501809 w 523982"/>
                <a:gd name="connsiteY237" fmla="*/ 51632 h 92467"/>
                <a:gd name="connsiteX238" fmla="*/ 489411 w 523982"/>
                <a:gd name="connsiteY238" fmla="*/ 47779 h 92467"/>
                <a:gd name="connsiteX239" fmla="*/ 484233 w 523982"/>
                <a:gd name="connsiteY239" fmla="*/ 43202 h 92467"/>
                <a:gd name="connsiteX240" fmla="*/ 482422 w 523982"/>
                <a:gd name="connsiteY240" fmla="*/ 36698 h 92467"/>
                <a:gd name="connsiteX241" fmla="*/ 483871 w 523982"/>
                <a:gd name="connsiteY241" fmla="*/ 30796 h 92467"/>
                <a:gd name="connsiteX242" fmla="*/ 487847 w 523982"/>
                <a:gd name="connsiteY242" fmla="*/ 26226 h 92467"/>
                <a:gd name="connsiteX243" fmla="*/ 493017 w 523982"/>
                <a:gd name="connsiteY243" fmla="*/ 23938 h 92467"/>
                <a:gd name="connsiteX244" fmla="*/ 500122 w 523982"/>
                <a:gd name="connsiteY244" fmla="*/ 22974 h 92467"/>
                <a:gd name="connsiteX245" fmla="*/ 509877 w 523982"/>
                <a:gd name="connsiteY245" fmla="*/ 24662 h 92467"/>
                <a:gd name="connsiteX246" fmla="*/ 516257 w 523982"/>
                <a:gd name="connsiteY246" fmla="*/ 28993 h 92467"/>
                <a:gd name="connsiteX247" fmla="*/ 519024 w 523982"/>
                <a:gd name="connsiteY247" fmla="*/ 36336 h 92467"/>
                <a:gd name="connsiteX248" fmla="*/ 511079 w 523982"/>
                <a:gd name="connsiteY248" fmla="*/ 37422 h 92467"/>
                <a:gd name="connsiteX249" fmla="*/ 507951 w 523982"/>
                <a:gd name="connsiteY249" fmla="*/ 31759 h 92467"/>
                <a:gd name="connsiteX250" fmla="*/ 500607 w 523982"/>
                <a:gd name="connsiteY250" fmla="*/ 29594 h 92467"/>
                <a:gd name="connsiteX251" fmla="*/ 492663 w 523982"/>
                <a:gd name="connsiteY251" fmla="*/ 31520 h 92467"/>
                <a:gd name="connsiteX252" fmla="*/ 490251 w 523982"/>
                <a:gd name="connsiteY252" fmla="*/ 35858 h 92467"/>
                <a:gd name="connsiteX253" fmla="*/ 491214 w 523982"/>
                <a:gd name="connsiteY253" fmla="*/ 38625 h 92467"/>
                <a:gd name="connsiteX254" fmla="*/ 494343 w 523982"/>
                <a:gd name="connsiteY254" fmla="*/ 40790 h 92467"/>
                <a:gd name="connsiteX255" fmla="*/ 501570 w 523982"/>
                <a:gd name="connsiteY255" fmla="*/ 42839 h 92467"/>
                <a:gd name="connsiteX256" fmla="*/ 513607 w 523982"/>
                <a:gd name="connsiteY256" fmla="*/ 46692 h 92467"/>
                <a:gd name="connsiteX257" fmla="*/ 518908 w 523982"/>
                <a:gd name="connsiteY257" fmla="*/ 50907 h 92467"/>
                <a:gd name="connsiteX258" fmla="*/ 520834 w 523982"/>
                <a:gd name="connsiteY258" fmla="*/ 57889 h 92467"/>
                <a:gd name="connsiteX259" fmla="*/ 518423 w 523982"/>
                <a:gd name="connsiteY259" fmla="*/ 65594 h 92467"/>
                <a:gd name="connsiteX260" fmla="*/ 511680 w 523982"/>
                <a:gd name="connsiteY260" fmla="*/ 71134 h 92467"/>
                <a:gd name="connsiteX261" fmla="*/ 501570 w 523982"/>
                <a:gd name="connsiteY261" fmla="*/ 73061 h 92467"/>
                <a:gd name="connsiteX262" fmla="*/ 487238 w 523982"/>
                <a:gd name="connsiteY262" fmla="*/ 69208 h 92467"/>
                <a:gd name="connsiteX263" fmla="*/ 481104 w 523982"/>
                <a:gd name="connsiteY263" fmla="*/ 57650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523982" h="92467">
                  <a:moveTo>
                    <a:pt x="4674" y="50668"/>
                  </a:moveTo>
                  <a:lnTo>
                    <a:pt x="12865" y="49944"/>
                  </a:lnTo>
                  <a:cubicBezTo>
                    <a:pt x="13265" y="53311"/>
                    <a:pt x="14190" y="56039"/>
                    <a:pt x="15631" y="58127"/>
                  </a:cubicBezTo>
                  <a:cubicBezTo>
                    <a:pt x="17080" y="60216"/>
                    <a:pt x="19283" y="61942"/>
                    <a:pt x="22258" y="63306"/>
                  </a:cubicBezTo>
                  <a:cubicBezTo>
                    <a:pt x="25309" y="64592"/>
                    <a:pt x="28715" y="65232"/>
                    <a:pt x="32491" y="65232"/>
                  </a:cubicBezTo>
                  <a:cubicBezTo>
                    <a:pt x="35781" y="65232"/>
                    <a:pt x="38709" y="64754"/>
                    <a:pt x="41275" y="63791"/>
                  </a:cubicBezTo>
                  <a:cubicBezTo>
                    <a:pt x="43849" y="62743"/>
                    <a:pt x="45737" y="61379"/>
                    <a:pt x="46939" y="59692"/>
                  </a:cubicBezTo>
                  <a:cubicBezTo>
                    <a:pt x="48226" y="57927"/>
                    <a:pt x="48865" y="56039"/>
                    <a:pt x="48865" y="54036"/>
                  </a:cubicBezTo>
                  <a:cubicBezTo>
                    <a:pt x="48865" y="51948"/>
                    <a:pt x="48264" y="50144"/>
                    <a:pt x="47054" y="48619"/>
                  </a:cubicBezTo>
                  <a:cubicBezTo>
                    <a:pt x="45852" y="47016"/>
                    <a:pt x="43887" y="45691"/>
                    <a:pt x="41160" y="44643"/>
                  </a:cubicBezTo>
                  <a:cubicBezTo>
                    <a:pt x="39310" y="43926"/>
                    <a:pt x="35342" y="42839"/>
                    <a:pt x="29239" y="41391"/>
                  </a:cubicBezTo>
                  <a:cubicBezTo>
                    <a:pt x="23221" y="39950"/>
                    <a:pt x="19006" y="38586"/>
                    <a:pt x="16594" y="37299"/>
                  </a:cubicBezTo>
                  <a:cubicBezTo>
                    <a:pt x="13389" y="35612"/>
                    <a:pt x="11015" y="33570"/>
                    <a:pt x="9490" y="31158"/>
                  </a:cubicBezTo>
                  <a:cubicBezTo>
                    <a:pt x="7972" y="28669"/>
                    <a:pt x="7209" y="25903"/>
                    <a:pt x="7209" y="22851"/>
                  </a:cubicBezTo>
                  <a:cubicBezTo>
                    <a:pt x="7209" y="19561"/>
                    <a:pt x="8126" y="16471"/>
                    <a:pt x="9975" y="13581"/>
                  </a:cubicBezTo>
                  <a:cubicBezTo>
                    <a:pt x="11901" y="10615"/>
                    <a:pt x="14668" y="8403"/>
                    <a:pt x="18282" y="6962"/>
                  </a:cubicBezTo>
                  <a:cubicBezTo>
                    <a:pt x="21973" y="5436"/>
                    <a:pt x="26026" y="4674"/>
                    <a:pt x="30441" y="4674"/>
                  </a:cubicBezTo>
                  <a:cubicBezTo>
                    <a:pt x="35342" y="4674"/>
                    <a:pt x="39673" y="5475"/>
                    <a:pt x="43448" y="7078"/>
                  </a:cubicBezTo>
                  <a:cubicBezTo>
                    <a:pt x="47216" y="8603"/>
                    <a:pt x="50106" y="10931"/>
                    <a:pt x="52117" y="14067"/>
                  </a:cubicBezTo>
                  <a:cubicBezTo>
                    <a:pt x="54121" y="17110"/>
                    <a:pt x="55207" y="20563"/>
                    <a:pt x="55369" y="24415"/>
                  </a:cubicBezTo>
                  <a:lnTo>
                    <a:pt x="46939" y="25016"/>
                  </a:lnTo>
                  <a:cubicBezTo>
                    <a:pt x="46453" y="20848"/>
                    <a:pt x="44889" y="17719"/>
                    <a:pt x="42238" y="15631"/>
                  </a:cubicBezTo>
                  <a:cubicBezTo>
                    <a:pt x="39673" y="13458"/>
                    <a:pt x="35858" y="12379"/>
                    <a:pt x="30803" y="12379"/>
                  </a:cubicBezTo>
                  <a:cubicBezTo>
                    <a:pt x="25510" y="12379"/>
                    <a:pt x="21657" y="13342"/>
                    <a:pt x="19245" y="15269"/>
                  </a:cubicBezTo>
                  <a:cubicBezTo>
                    <a:pt x="16841" y="17195"/>
                    <a:pt x="15631" y="19522"/>
                    <a:pt x="15631" y="22250"/>
                  </a:cubicBezTo>
                  <a:cubicBezTo>
                    <a:pt x="15631" y="24662"/>
                    <a:pt x="16479" y="26627"/>
                    <a:pt x="18158" y="28153"/>
                  </a:cubicBezTo>
                  <a:cubicBezTo>
                    <a:pt x="19846" y="29678"/>
                    <a:pt x="24223" y="31242"/>
                    <a:pt x="31289" y="32845"/>
                  </a:cubicBezTo>
                  <a:cubicBezTo>
                    <a:pt x="38432" y="34448"/>
                    <a:pt x="43325" y="35858"/>
                    <a:pt x="45976" y="37060"/>
                  </a:cubicBezTo>
                  <a:cubicBezTo>
                    <a:pt x="49828" y="38910"/>
                    <a:pt x="52680" y="41191"/>
                    <a:pt x="54521" y="43926"/>
                  </a:cubicBezTo>
                  <a:cubicBezTo>
                    <a:pt x="56371" y="46569"/>
                    <a:pt x="57295" y="49705"/>
                    <a:pt x="57295" y="53311"/>
                  </a:cubicBezTo>
                  <a:cubicBezTo>
                    <a:pt x="57295" y="56848"/>
                    <a:pt x="56286" y="60177"/>
                    <a:pt x="54282" y="63306"/>
                  </a:cubicBezTo>
                  <a:cubicBezTo>
                    <a:pt x="52279" y="66357"/>
                    <a:pt x="49389" y="68769"/>
                    <a:pt x="45614" y="70533"/>
                  </a:cubicBezTo>
                  <a:cubicBezTo>
                    <a:pt x="41838" y="72213"/>
                    <a:pt x="37584" y="73061"/>
                    <a:pt x="32853" y="73061"/>
                  </a:cubicBezTo>
                  <a:cubicBezTo>
                    <a:pt x="26827" y="73061"/>
                    <a:pt x="21772" y="72213"/>
                    <a:pt x="17681" y="70533"/>
                  </a:cubicBezTo>
                  <a:cubicBezTo>
                    <a:pt x="13666" y="68769"/>
                    <a:pt x="10499" y="66118"/>
                    <a:pt x="8172" y="62581"/>
                  </a:cubicBezTo>
                  <a:cubicBezTo>
                    <a:pt x="5922" y="59052"/>
                    <a:pt x="4758" y="55076"/>
                    <a:pt x="4674" y="50668"/>
                  </a:cubicBezTo>
                  <a:close/>
                  <a:moveTo>
                    <a:pt x="67890" y="90399"/>
                  </a:moveTo>
                  <a:lnTo>
                    <a:pt x="66927" y="82809"/>
                  </a:lnTo>
                  <a:cubicBezTo>
                    <a:pt x="68692" y="83294"/>
                    <a:pt x="70256" y="83533"/>
                    <a:pt x="71620" y="83533"/>
                  </a:cubicBezTo>
                  <a:cubicBezTo>
                    <a:pt x="73385" y="83533"/>
                    <a:pt x="74787" y="83217"/>
                    <a:pt x="75835" y="82570"/>
                  </a:cubicBezTo>
                  <a:cubicBezTo>
                    <a:pt x="76960" y="82007"/>
                    <a:pt x="77877" y="81206"/>
                    <a:pt x="78601" y="80165"/>
                  </a:cubicBezTo>
                  <a:cubicBezTo>
                    <a:pt x="79087" y="79279"/>
                    <a:pt x="79927" y="77230"/>
                    <a:pt x="81129" y="74024"/>
                  </a:cubicBezTo>
                  <a:cubicBezTo>
                    <a:pt x="81213" y="73623"/>
                    <a:pt x="81452" y="72976"/>
                    <a:pt x="81853" y="72098"/>
                  </a:cubicBezTo>
                  <a:lnTo>
                    <a:pt x="63552" y="24053"/>
                  </a:lnTo>
                  <a:lnTo>
                    <a:pt x="72344" y="24053"/>
                  </a:lnTo>
                  <a:lnTo>
                    <a:pt x="82339" y="51747"/>
                  </a:lnTo>
                  <a:cubicBezTo>
                    <a:pt x="83618" y="55284"/>
                    <a:pt x="84781" y="59014"/>
                    <a:pt x="85829" y="62944"/>
                  </a:cubicBezTo>
                  <a:cubicBezTo>
                    <a:pt x="86792" y="59175"/>
                    <a:pt x="87917" y="55523"/>
                    <a:pt x="89197" y="51986"/>
                  </a:cubicBezTo>
                  <a:lnTo>
                    <a:pt x="99430" y="24053"/>
                  </a:lnTo>
                  <a:lnTo>
                    <a:pt x="107497" y="24053"/>
                  </a:lnTo>
                  <a:lnTo>
                    <a:pt x="89320" y="72822"/>
                  </a:lnTo>
                  <a:cubicBezTo>
                    <a:pt x="87309" y="78039"/>
                    <a:pt x="85791" y="81645"/>
                    <a:pt x="84743" y="83656"/>
                  </a:cubicBezTo>
                  <a:cubicBezTo>
                    <a:pt x="83302" y="86384"/>
                    <a:pt x="81614" y="88349"/>
                    <a:pt x="79688" y="89551"/>
                  </a:cubicBezTo>
                  <a:cubicBezTo>
                    <a:pt x="77838" y="90838"/>
                    <a:pt x="75635" y="91477"/>
                    <a:pt x="73061" y="91477"/>
                  </a:cubicBezTo>
                  <a:cubicBezTo>
                    <a:pt x="71543" y="91477"/>
                    <a:pt x="69817" y="91123"/>
                    <a:pt x="67890" y="90399"/>
                  </a:cubicBezTo>
                  <a:close/>
                  <a:moveTo>
                    <a:pt x="111235" y="57650"/>
                  </a:moveTo>
                  <a:lnTo>
                    <a:pt x="119179" y="56448"/>
                  </a:lnTo>
                  <a:cubicBezTo>
                    <a:pt x="119657" y="59653"/>
                    <a:pt x="120905" y="62104"/>
                    <a:pt x="122909" y="63791"/>
                  </a:cubicBezTo>
                  <a:cubicBezTo>
                    <a:pt x="124997" y="65471"/>
                    <a:pt x="127925" y="66318"/>
                    <a:pt x="131701" y="66318"/>
                  </a:cubicBezTo>
                  <a:cubicBezTo>
                    <a:pt x="135392" y="66318"/>
                    <a:pt x="138119" y="65594"/>
                    <a:pt x="139884" y="64153"/>
                  </a:cubicBezTo>
                  <a:cubicBezTo>
                    <a:pt x="141733" y="62627"/>
                    <a:pt x="142658" y="60817"/>
                    <a:pt x="142658" y="58729"/>
                  </a:cubicBezTo>
                  <a:cubicBezTo>
                    <a:pt x="142658" y="56887"/>
                    <a:pt x="141857" y="55438"/>
                    <a:pt x="140246" y="54398"/>
                  </a:cubicBezTo>
                  <a:cubicBezTo>
                    <a:pt x="139121" y="53674"/>
                    <a:pt x="136355" y="52749"/>
                    <a:pt x="131940" y="51632"/>
                  </a:cubicBezTo>
                  <a:cubicBezTo>
                    <a:pt x="125999" y="50106"/>
                    <a:pt x="121868" y="48819"/>
                    <a:pt x="119541" y="47779"/>
                  </a:cubicBezTo>
                  <a:cubicBezTo>
                    <a:pt x="117291" y="46654"/>
                    <a:pt x="115565" y="45128"/>
                    <a:pt x="114363" y="43202"/>
                  </a:cubicBezTo>
                  <a:cubicBezTo>
                    <a:pt x="113161" y="41275"/>
                    <a:pt x="112552" y="39110"/>
                    <a:pt x="112552" y="36698"/>
                  </a:cubicBezTo>
                  <a:cubicBezTo>
                    <a:pt x="112552" y="34610"/>
                    <a:pt x="113038" y="32645"/>
                    <a:pt x="114001" y="30796"/>
                  </a:cubicBezTo>
                  <a:cubicBezTo>
                    <a:pt x="114964" y="28954"/>
                    <a:pt x="116289" y="27428"/>
                    <a:pt x="117977" y="26226"/>
                  </a:cubicBezTo>
                  <a:cubicBezTo>
                    <a:pt x="119256" y="25340"/>
                    <a:pt x="120982" y="24577"/>
                    <a:pt x="123147" y="23938"/>
                  </a:cubicBezTo>
                  <a:cubicBezTo>
                    <a:pt x="125320" y="23290"/>
                    <a:pt x="127686" y="22974"/>
                    <a:pt x="130252" y="22974"/>
                  </a:cubicBezTo>
                  <a:cubicBezTo>
                    <a:pt x="133951" y="22974"/>
                    <a:pt x="137195" y="23537"/>
                    <a:pt x="140007" y="24662"/>
                  </a:cubicBezTo>
                  <a:cubicBezTo>
                    <a:pt x="142897" y="25702"/>
                    <a:pt x="145024" y="27143"/>
                    <a:pt x="146388" y="28993"/>
                  </a:cubicBezTo>
                  <a:cubicBezTo>
                    <a:pt x="147752" y="30842"/>
                    <a:pt x="148676" y="33285"/>
                    <a:pt x="149154" y="36336"/>
                  </a:cubicBezTo>
                  <a:lnTo>
                    <a:pt x="141209" y="37422"/>
                  </a:lnTo>
                  <a:cubicBezTo>
                    <a:pt x="140894" y="35011"/>
                    <a:pt x="139846" y="33130"/>
                    <a:pt x="138081" y="31759"/>
                  </a:cubicBezTo>
                  <a:cubicBezTo>
                    <a:pt x="136393" y="30318"/>
                    <a:pt x="133951" y="29594"/>
                    <a:pt x="130737" y="29594"/>
                  </a:cubicBezTo>
                  <a:cubicBezTo>
                    <a:pt x="127047" y="29594"/>
                    <a:pt x="124396" y="30241"/>
                    <a:pt x="122793" y="31520"/>
                  </a:cubicBezTo>
                  <a:cubicBezTo>
                    <a:pt x="121183" y="32722"/>
                    <a:pt x="120381" y="34171"/>
                    <a:pt x="120381" y="35858"/>
                  </a:cubicBezTo>
                  <a:cubicBezTo>
                    <a:pt x="120381" y="36898"/>
                    <a:pt x="120705" y="37823"/>
                    <a:pt x="121344" y="38625"/>
                  </a:cubicBezTo>
                  <a:cubicBezTo>
                    <a:pt x="122069" y="39511"/>
                    <a:pt x="123109" y="40227"/>
                    <a:pt x="124473" y="40790"/>
                  </a:cubicBezTo>
                  <a:cubicBezTo>
                    <a:pt x="125282" y="41113"/>
                    <a:pt x="127686" y="41799"/>
                    <a:pt x="131701" y="42839"/>
                  </a:cubicBezTo>
                  <a:cubicBezTo>
                    <a:pt x="137480" y="44442"/>
                    <a:pt x="141495" y="45729"/>
                    <a:pt x="143737" y="46692"/>
                  </a:cubicBezTo>
                  <a:cubicBezTo>
                    <a:pt x="145987" y="47655"/>
                    <a:pt x="147752" y="49058"/>
                    <a:pt x="149038" y="50907"/>
                  </a:cubicBezTo>
                  <a:cubicBezTo>
                    <a:pt x="150325" y="52749"/>
                    <a:pt x="150965" y="55076"/>
                    <a:pt x="150965" y="57889"/>
                  </a:cubicBezTo>
                  <a:cubicBezTo>
                    <a:pt x="150965" y="60616"/>
                    <a:pt x="150163" y="63190"/>
                    <a:pt x="148553" y="65594"/>
                  </a:cubicBezTo>
                  <a:cubicBezTo>
                    <a:pt x="147027" y="67921"/>
                    <a:pt x="144785" y="69771"/>
                    <a:pt x="141811" y="71134"/>
                  </a:cubicBezTo>
                  <a:cubicBezTo>
                    <a:pt x="138844" y="72414"/>
                    <a:pt x="135469" y="73061"/>
                    <a:pt x="131701" y="73061"/>
                  </a:cubicBezTo>
                  <a:cubicBezTo>
                    <a:pt x="125436" y="73061"/>
                    <a:pt x="120666" y="71774"/>
                    <a:pt x="117368" y="69208"/>
                  </a:cubicBezTo>
                  <a:cubicBezTo>
                    <a:pt x="114163" y="66557"/>
                    <a:pt x="112113" y="62705"/>
                    <a:pt x="111235" y="57650"/>
                  </a:cubicBezTo>
                  <a:close/>
                  <a:moveTo>
                    <a:pt x="178412" y="64754"/>
                  </a:moveTo>
                  <a:lnTo>
                    <a:pt x="179622" y="71859"/>
                  </a:lnTo>
                  <a:cubicBezTo>
                    <a:pt x="177295" y="72337"/>
                    <a:pt x="175245" y="72576"/>
                    <a:pt x="173480" y="72576"/>
                  </a:cubicBezTo>
                  <a:cubicBezTo>
                    <a:pt x="170506" y="72576"/>
                    <a:pt x="168218" y="72136"/>
                    <a:pt x="166615" y="71250"/>
                  </a:cubicBezTo>
                  <a:cubicBezTo>
                    <a:pt x="165012" y="70287"/>
                    <a:pt x="163848" y="69046"/>
                    <a:pt x="163124" y="67521"/>
                  </a:cubicBezTo>
                  <a:cubicBezTo>
                    <a:pt x="162485" y="65995"/>
                    <a:pt x="162161" y="62782"/>
                    <a:pt x="162161" y="57889"/>
                  </a:cubicBezTo>
                  <a:lnTo>
                    <a:pt x="162161" y="30318"/>
                  </a:lnTo>
                  <a:lnTo>
                    <a:pt x="156259" y="30318"/>
                  </a:lnTo>
                  <a:lnTo>
                    <a:pt x="156259" y="24053"/>
                  </a:lnTo>
                  <a:lnTo>
                    <a:pt x="162161" y="24053"/>
                  </a:lnTo>
                  <a:lnTo>
                    <a:pt x="162161" y="12140"/>
                  </a:lnTo>
                  <a:lnTo>
                    <a:pt x="170229" y="7324"/>
                  </a:lnTo>
                  <a:lnTo>
                    <a:pt x="170229" y="24053"/>
                  </a:lnTo>
                  <a:lnTo>
                    <a:pt x="178412" y="24053"/>
                  </a:lnTo>
                  <a:lnTo>
                    <a:pt x="178412" y="30318"/>
                  </a:lnTo>
                  <a:lnTo>
                    <a:pt x="170229" y="30318"/>
                  </a:lnTo>
                  <a:lnTo>
                    <a:pt x="170229" y="58374"/>
                  </a:lnTo>
                  <a:cubicBezTo>
                    <a:pt x="170229" y="60701"/>
                    <a:pt x="170344" y="62181"/>
                    <a:pt x="170591" y="62828"/>
                  </a:cubicBezTo>
                  <a:cubicBezTo>
                    <a:pt x="170907" y="63467"/>
                    <a:pt x="171392" y="63991"/>
                    <a:pt x="172032" y="64392"/>
                  </a:cubicBezTo>
                  <a:cubicBezTo>
                    <a:pt x="172679" y="64793"/>
                    <a:pt x="173596" y="64993"/>
                    <a:pt x="174806" y="64993"/>
                  </a:cubicBezTo>
                  <a:cubicBezTo>
                    <a:pt x="175769" y="64993"/>
                    <a:pt x="176971" y="64916"/>
                    <a:pt x="178412" y="64754"/>
                  </a:cubicBezTo>
                  <a:close/>
                  <a:moveTo>
                    <a:pt x="216578" y="56563"/>
                  </a:moveTo>
                  <a:lnTo>
                    <a:pt x="225008" y="57526"/>
                  </a:lnTo>
                  <a:cubicBezTo>
                    <a:pt x="223729" y="62427"/>
                    <a:pt x="221278" y="66234"/>
                    <a:pt x="217665" y="68969"/>
                  </a:cubicBezTo>
                  <a:cubicBezTo>
                    <a:pt x="214051" y="71697"/>
                    <a:pt x="209481" y="73061"/>
                    <a:pt x="203941" y="73061"/>
                  </a:cubicBezTo>
                  <a:cubicBezTo>
                    <a:pt x="196960" y="73061"/>
                    <a:pt x="191381" y="70896"/>
                    <a:pt x="187204" y="66557"/>
                  </a:cubicBezTo>
                  <a:cubicBezTo>
                    <a:pt x="183113" y="62227"/>
                    <a:pt x="181063" y="56163"/>
                    <a:pt x="181063" y="48380"/>
                  </a:cubicBezTo>
                  <a:cubicBezTo>
                    <a:pt x="181063" y="40351"/>
                    <a:pt x="183151" y="34132"/>
                    <a:pt x="187328" y="29717"/>
                  </a:cubicBezTo>
                  <a:cubicBezTo>
                    <a:pt x="191496" y="25217"/>
                    <a:pt x="196875" y="22974"/>
                    <a:pt x="203455" y="22974"/>
                  </a:cubicBezTo>
                  <a:cubicBezTo>
                    <a:pt x="209882" y="22974"/>
                    <a:pt x="215099" y="25140"/>
                    <a:pt x="219113" y="29478"/>
                  </a:cubicBezTo>
                  <a:cubicBezTo>
                    <a:pt x="223205" y="33809"/>
                    <a:pt x="225247" y="39950"/>
                    <a:pt x="225247" y="47894"/>
                  </a:cubicBezTo>
                  <a:cubicBezTo>
                    <a:pt x="225247" y="48380"/>
                    <a:pt x="225247" y="49097"/>
                    <a:pt x="225247" y="50060"/>
                  </a:cubicBezTo>
                  <a:lnTo>
                    <a:pt x="189493" y="50060"/>
                  </a:lnTo>
                  <a:cubicBezTo>
                    <a:pt x="189816" y="55361"/>
                    <a:pt x="191296" y="59414"/>
                    <a:pt x="193947" y="62227"/>
                  </a:cubicBezTo>
                  <a:cubicBezTo>
                    <a:pt x="196597" y="64955"/>
                    <a:pt x="199926" y="66318"/>
                    <a:pt x="203941" y="66318"/>
                  </a:cubicBezTo>
                  <a:cubicBezTo>
                    <a:pt x="206908" y="66318"/>
                    <a:pt x="209435" y="65556"/>
                    <a:pt x="211523" y="64030"/>
                  </a:cubicBezTo>
                  <a:cubicBezTo>
                    <a:pt x="213688" y="62427"/>
                    <a:pt x="215376" y="59938"/>
                    <a:pt x="216578" y="56563"/>
                  </a:cubicBezTo>
                  <a:close/>
                  <a:moveTo>
                    <a:pt x="189971" y="43441"/>
                  </a:moveTo>
                  <a:lnTo>
                    <a:pt x="216701" y="43441"/>
                  </a:lnTo>
                  <a:cubicBezTo>
                    <a:pt x="216378" y="39349"/>
                    <a:pt x="215376" y="36297"/>
                    <a:pt x="213688" y="34294"/>
                  </a:cubicBezTo>
                  <a:cubicBezTo>
                    <a:pt x="211045" y="31158"/>
                    <a:pt x="207670" y="29594"/>
                    <a:pt x="203579" y="29594"/>
                  </a:cubicBezTo>
                  <a:cubicBezTo>
                    <a:pt x="199803" y="29594"/>
                    <a:pt x="196636" y="30842"/>
                    <a:pt x="194070" y="33331"/>
                  </a:cubicBezTo>
                  <a:cubicBezTo>
                    <a:pt x="191581" y="35812"/>
                    <a:pt x="190217" y="39187"/>
                    <a:pt x="189971" y="43441"/>
                  </a:cubicBezTo>
                  <a:close/>
                  <a:moveTo>
                    <a:pt x="237768" y="71974"/>
                  </a:moveTo>
                  <a:lnTo>
                    <a:pt x="237768" y="24053"/>
                  </a:lnTo>
                  <a:lnTo>
                    <a:pt x="244996" y="24053"/>
                  </a:lnTo>
                  <a:lnTo>
                    <a:pt x="244996" y="30796"/>
                  </a:lnTo>
                  <a:cubicBezTo>
                    <a:pt x="246522" y="28391"/>
                    <a:pt x="248526" y="26504"/>
                    <a:pt x="251015" y="25140"/>
                  </a:cubicBezTo>
                  <a:cubicBezTo>
                    <a:pt x="253503" y="23699"/>
                    <a:pt x="256354" y="22974"/>
                    <a:pt x="259568" y="22974"/>
                  </a:cubicBezTo>
                  <a:cubicBezTo>
                    <a:pt x="263097" y="22974"/>
                    <a:pt x="265986" y="23699"/>
                    <a:pt x="268237" y="25140"/>
                  </a:cubicBezTo>
                  <a:cubicBezTo>
                    <a:pt x="270564" y="26588"/>
                    <a:pt x="272166" y="28630"/>
                    <a:pt x="273053" y="31281"/>
                  </a:cubicBezTo>
                  <a:cubicBezTo>
                    <a:pt x="276905" y="25741"/>
                    <a:pt x="281837" y="22974"/>
                    <a:pt x="287855" y="22974"/>
                  </a:cubicBezTo>
                  <a:cubicBezTo>
                    <a:pt x="292671" y="22974"/>
                    <a:pt x="296323" y="24300"/>
                    <a:pt x="298812" y="26943"/>
                  </a:cubicBezTo>
                  <a:cubicBezTo>
                    <a:pt x="301386" y="29516"/>
                    <a:pt x="302665" y="33570"/>
                    <a:pt x="302665" y="39110"/>
                  </a:cubicBezTo>
                  <a:lnTo>
                    <a:pt x="302665" y="71974"/>
                  </a:lnTo>
                  <a:lnTo>
                    <a:pt x="294597" y="71974"/>
                  </a:lnTo>
                  <a:lnTo>
                    <a:pt x="294597" y="41753"/>
                  </a:lnTo>
                  <a:cubicBezTo>
                    <a:pt x="294597" y="38547"/>
                    <a:pt x="294320" y="36220"/>
                    <a:pt x="293758" y="34772"/>
                  </a:cubicBezTo>
                  <a:cubicBezTo>
                    <a:pt x="293280" y="33331"/>
                    <a:pt x="292355" y="32167"/>
                    <a:pt x="290991" y="31281"/>
                  </a:cubicBezTo>
                  <a:cubicBezTo>
                    <a:pt x="289627" y="30395"/>
                    <a:pt x="287978" y="29956"/>
                    <a:pt x="286052" y="29956"/>
                  </a:cubicBezTo>
                  <a:cubicBezTo>
                    <a:pt x="282685" y="29956"/>
                    <a:pt x="279872" y="31081"/>
                    <a:pt x="277622" y="33331"/>
                  </a:cubicBezTo>
                  <a:cubicBezTo>
                    <a:pt x="275457" y="35573"/>
                    <a:pt x="274370" y="39187"/>
                    <a:pt x="274370" y="44165"/>
                  </a:cubicBezTo>
                  <a:lnTo>
                    <a:pt x="274370" y="71974"/>
                  </a:lnTo>
                  <a:lnTo>
                    <a:pt x="266187" y="71974"/>
                  </a:lnTo>
                  <a:lnTo>
                    <a:pt x="266187" y="40790"/>
                  </a:lnTo>
                  <a:cubicBezTo>
                    <a:pt x="266187" y="37183"/>
                    <a:pt x="265501" y="34494"/>
                    <a:pt x="264137" y="32722"/>
                  </a:cubicBezTo>
                  <a:cubicBezTo>
                    <a:pt x="262858" y="30880"/>
                    <a:pt x="260731" y="29956"/>
                    <a:pt x="257757" y="29956"/>
                  </a:cubicBezTo>
                  <a:cubicBezTo>
                    <a:pt x="255430" y="29956"/>
                    <a:pt x="253303" y="30557"/>
                    <a:pt x="251377" y="31759"/>
                  </a:cubicBezTo>
                  <a:cubicBezTo>
                    <a:pt x="249450" y="32969"/>
                    <a:pt x="248048" y="34733"/>
                    <a:pt x="247162" y="37060"/>
                  </a:cubicBezTo>
                  <a:cubicBezTo>
                    <a:pt x="246283" y="39387"/>
                    <a:pt x="245836" y="42716"/>
                    <a:pt x="245836" y="47054"/>
                  </a:cubicBezTo>
                  <a:lnTo>
                    <a:pt x="245836" y="71974"/>
                  </a:lnTo>
                  <a:lnTo>
                    <a:pt x="237768" y="71974"/>
                  </a:lnTo>
                  <a:close/>
                  <a:moveTo>
                    <a:pt x="369249" y="54398"/>
                  </a:moveTo>
                  <a:lnTo>
                    <a:pt x="377194" y="55484"/>
                  </a:lnTo>
                  <a:cubicBezTo>
                    <a:pt x="376316" y="60940"/>
                    <a:pt x="374066" y="65232"/>
                    <a:pt x="370452" y="68361"/>
                  </a:cubicBezTo>
                  <a:cubicBezTo>
                    <a:pt x="366838" y="71497"/>
                    <a:pt x="362430" y="73061"/>
                    <a:pt x="357206" y="73061"/>
                  </a:cubicBezTo>
                  <a:cubicBezTo>
                    <a:pt x="350625" y="73061"/>
                    <a:pt x="345331" y="70934"/>
                    <a:pt x="341317" y="66681"/>
                  </a:cubicBezTo>
                  <a:cubicBezTo>
                    <a:pt x="337387" y="62342"/>
                    <a:pt x="335414" y="56163"/>
                    <a:pt x="335414" y="48133"/>
                  </a:cubicBezTo>
                  <a:cubicBezTo>
                    <a:pt x="335414" y="43001"/>
                    <a:pt x="336262" y="38501"/>
                    <a:pt x="337942" y="34648"/>
                  </a:cubicBezTo>
                  <a:cubicBezTo>
                    <a:pt x="339714" y="30719"/>
                    <a:pt x="342318" y="27790"/>
                    <a:pt x="345770" y="25864"/>
                  </a:cubicBezTo>
                  <a:cubicBezTo>
                    <a:pt x="349300" y="23938"/>
                    <a:pt x="353152" y="22974"/>
                    <a:pt x="357329" y="22974"/>
                  </a:cubicBezTo>
                  <a:cubicBezTo>
                    <a:pt x="362469" y="22974"/>
                    <a:pt x="366684" y="24300"/>
                    <a:pt x="369974" y="26943"/>
                  </a:cubicBezTo>
                  <a:cubicBezTo>
                    <a:pt x="373341" y="29516"/>
                    <a:pt x="375506" y="33246"/>
                    <a:pt x="376470" y="38147"/>
                  </a:cubicBezTo>
                  <a:lnTo>
                    <a:pt x="368525" y="39349"/>
                  </a:lnTo>
                  <a:cubicBezTo>
                    <a:pt x="367801" y="36136"/>
                    <a:pt x="366483" y="33731"/>
                    <a:pt x="364557" y="32121"/>
                  </a:cubicBezTo>
                  <a:cubicBezTo>
                    <a:pt x="362630" y="30441"/>
                    <a:pt x="360303" y="29594"/>
                    <a:pt x="357568" y="29594"/>
                  </a:cubicBezTo>
                  <a:cubicBezTo>
                    <a:pt x="353476" y="29594"/>
                    <a:pt x="350147" y="31081"/>
                    <a:pt x="347574" y="34047"/>
                  </a:cubicBezTo>
                  <a:cubicBezTo>
                    <a:pt x="345008" y="36937"/>
                    <a:pt x="343721" y="41553"/>
                    <a:pt x="343721" y="47894"/>
                  </a:cubicBezTo>
                  <a:cubicBezTo>
                    <a:pt x="343721" y="54398"/>
                    <a:pt x="344969" y="59091"/>
                    <a:pt x="347458" y="61980"/>
                  </a:cubicBezTo>
                  <a:cubicBezTo>
                    <a:pt x="349947" y="64870"/>
                    <a:pt x="353152" y="66318"/>
                    <a:pt x="357090" y="66318"/>
                  </a:cubicBezTo>
                  <a:cubicBezTo>
                    <a:pt x="360303" y="66318"/>
                    <a:pt x="362946" y="65355"/>
                    <a:pt x="365035" y="63429"/>
                  </a:cubicBezTo>
                  <a:cubicBezTo>
                    <a:pt x="367200" y="61502"/>
                    <a:pt x="368610" y="58490"/>
                    <a:pt x="369249" y="54398"/>
                  </a:cubicBezTo>
                  <a:close/>
                  <a:moveTo>
                    <a:pt x="415483" y="66080"/>
                  </a:moveTo>
                  <a:cubicBezTo>
                    <a:pt x="412432" y="68646"/>
                    <a:pt x="409504" y="70449"/>
                    <a:pt x="406691" y="71497"/>
                  </a:cubicBezTo>
                  <a:cubicBezTo>
                    <a:pt x="403963" y="72537"/>
                    <a:pt x="400997" y="73061"/>
                    <a:pt x="397783" y="73061"/>
                  </a:cubicBezTo>
                  <a:cubicBezTo>
                    <a:pt x="392490" y="73061"/>
                    <a:pt x="388437" y="71774"/>
                    <a:pt x="385624" y="69208"/>
                  </a:cubicBezTo>
                  <a:cubicBezTo>
                    <a:pt x="382811" y="66635"/>
                    <a:pt x="381409" y="63344"/>
                    <a:pt x="381409" y="59337"/>
                  </a:cubicBezTo>
                  <a:cubicBezTo>
                    <a:pt x="381409" y="57002"/>
                    <a:pt x="381933" y="54876"/>
                    <a:pt x="382973" y="52949"/>
                  </a:cubicBezTo>
                  <a:cubicBezTo>
                    <a:pt x="384021" y="50946"/>
                    <a:pt x="385424" y="49382"/>
                    <a:pt x="387188" y="48257"/>
                  </a:cubicBezTo>
                  <a:cubicBezTo>
                    <a:pt x="388953" y="47054"/>
                    <a:pt x="390918" y="46168"/>
                    <a:pt x="393091" y="45606"/>
                  </a:cubicBezTo>
                  <a:cubicBezTo>
                    <a:pt x="394616" y="45128"/>
                    <a:pt x="397021" y="44689"/>
                    <a:pt x="400311" y="44281"/>
                  </a:cubicBezTo>
                  <a:cubicBezTo>
                    <a:pt x="406814" y="43564"/>
                    <a:pt x="411630" y="42639"/>
                    <a:pt x="414759" y="41514"/>
                  </a:cubicBezTo>
                  <a:cubicBezTo>
                    <a:pt x="414759" y="40389"/>
                    <a:pt x="414759" y="39711"/>
                    <a:pt x="414759" y="39465"/>
                  </a:cubicBezTo>
                  <a:cubicBezTo>
                    <a:pt x="414759" y="36097"/>
                    <a:pt x="413996" y="33731"/>
                    <a:pt x="412470" y="32367"/>
                  </a:cubicBezTo>
                  <a:cubicBezTo>
                    <a:pt x="410390" y="30595"/>
                    <a:pt x="407292" y="29717"/>
                    <a:pt x="403200" y="29717"/>
                  </a:cubicBezTo>
                  <a:cubicBezTo>
                    <a:pt x="399432" y="29717"/>
                    <a:pt x="396620" y="30395"/>
                    <a:pt x="394770" y="31759"/>
                  </a:cubicBezTo>
                  <a:cubicBezTo>
                    <a:pt x="392929" y="33046"/>
                    <a:pt x="391565" y="35373"/>
                    <a:pt x="390679" y="38748"/>
                  </a:cubicBezTo>
                  <a:lnTo>
                    <a:pt x="382734" y="37661"/>
                  </a:lnTo>
                  <a:cubicBezTo>
                    <a:pt x="383459" y="34294"/>
                    <a:pt x="384661" y="31559"/>
                    <a:pt x="386348" y="29478"/>
                  </a:cubicBezTo>
                  <a:cubicBezTo>
                    <a:pt x="388028" y="27390"/>
                    <a:pt x="390440" y="25779"/>
                    <a:pt x="393568" y="24662"/>
                  </a:cubicBezTo>
                  <a:cubicBezTo>
                    <a:pt x="396697" y="23537"/>
                    <a:pt x="400311" y="22974"/>
                    <a:pt x="404402" y="22974"/>
                  </a:cubicBezTo>
                  <a:cubicBezTo>
                    <a:pt x="408502" y="22974"/>
                    <a:pt x="411831" y="23452"/>
                    <a:pt x="414397" y="24415"/>
                  </a:cubicBezTo>
                  <a:cubicBezTo>
                    <a:pt x="416970" y="25379"/>
                    <a:pt x="418851" y="26588"/>
                    <a:pt x="420060" y="28029"/>
                  </a:cubicBezTo>
                  <a:cubicBezTo>
                    <a:pt x="421262" y="29478"/>
                    <a:pt x="422102" y="31320"/>
                    <a:pt x="422588" y="33570"/>
                  </a:cubicBezTo>
                  <a:cubicBezTo>
                    <a:pt x="422827" y="34934"/>
                    <a:pt x="422950" y="37422"/>
                    <a:pt x="422950" y="41036"/>
                  </a:cubicBezTo>
                  <a:lnTo>
                    <a:pt x="422950" y="51870"/>
                  </a:lnTo>
                  <a:cubicBezTo>
                    <a:pt x="422950" y="59414"/>
                    <a:pt x="423112" y="64192"/>
                    <a:pt x="423428" y="66195"/>
                  </a:cubicBezTo>
                  <a:cubicBezTo>
                    <a:pt x="423828" y="68206"/>
                    <a:pt x="424553" y="70133"/>
                    <a:pt x="425593" y="71974"/>
                  </a:cubicBezTo>
                  <a:lnTo>
                    <a:pt x="417047" y="71974"/>
                  </a:lnTo>
                  <a:cubicBezTo>
                    <a:pt x="416246" y="70287"/>
                    <a:pt x="415722" y="68322"/>
                    <a:pt x="415483" y="66080"/>
                  </a:cubicBezTo>
                  <a:close/>
                  <a:moveTo>
                    <a:pt x="414759" y="47894"/>
                  </a:moveTo>
                  <a:cubicBezTo>
                    <a:pt x="411792" y="49097"/>
                    <a:pt x="407377" y="50144"/>
                    <a:pt x="401513" y="51023"/>
                  </a:cubicBezTo>
                  <a:cubicBezTo>
                    <a:pt x="398146" y="51508"/>
                    <a:pt x="395780" y="52071"/>
                    <a:pt x="394416" y="52710"/>
                  </a:cubicBezTo>
                  <a:cubicBezTo>
                    <a:pt x="393052" y="53273"/>
                    <a:pt x="391966" y="54113"/>
                    <a:pt x="391164" y="55238"/>
                  </a:cubicBezTo>
                  <a:cubicBezTo>
                    <a:pt x="390440" y="56363"/>
                    <a:pt x="390078" y="57650"/>
                    <a:pt x="390078" y="59091"/>
                  </a:cubicBezTo>
                  <a:cubicBezTo>
                    <a:pt x="390078" y="61264"/>
                    <a:pt x="390879" y="63067"/>
                    <a:pt x="392490" y="64508"/>
                  </a:cubicBezTo>
                  <a:cubicBezTo>
                    <a:pt x="394170" y="65956"/>
                    <a:pt x="396581" y="66681"/>
                    <a:pt x="399710" y="66681"/>
                  </a:cubicBezTo>
                  <a:cubicBezTo>
                    <a:pt x="402838" y="66681"/>
                    <a:pt x="405612" y="65995"/>
                    <a:pt x="408017" y="64631"/>
                  </a:cubicBezTo>
                  <a:cubicBezTo>
                    <a:pt x="410505" y="63267"/>
                    <a:pt x="412316" y="61379"/>
                    <a:pt x="413434" y="58975"/>
                  </a:cubicBezTo>
                  <a:cubicBezTo>
                    <a:pt x="414320" y="57126"/>
                    <a:pt x="414759" y="54436"/>
                    <a:pt x="414759" y="50907"/>
                  </a:cubicBezTo>
                  <a:lnTo>
                    <a:pt x="414759" y="47894"/>
                  </a:lnTo>
                  <a:close/>
                  <a:moveTo>
                    <a:pt x="437876" y="71974"/>
                  </a:moveTo>
                  <a:lnTo>
                    <a:pt x="437876" y="5752"/>
                  </a:lnTo>
                  <a:lnTo>
                    <a:pt x="446067" y="5752"/>
                  </a:lnTo>
                  <a:lnTo>
                    <a:pt x="446067" y="71974"/>
                  </a:lnTo>
                  <a:lnTo>
                    <a:pt x="437876" y="71974"/>
                  </a:lnTo>
                  <a:close/>
                  <a:moveTo>
                    <a:pt x="460993" y="71974"/>
                  </a:moveTo>
                  <a:lnTo>
                    <a:pt x="460993" y="5752"/>
                  </a:lnTo>
                  <a:lnTo>
                    <a:pt x="469184" y="5752"/>
                  </a:lnTo>
                  <a:lnTo>
                    <a:pt x="469184" y="71974"/>
                  </a:lnTo>
                  <a:lnTo>
                    <a:pt x="460993" y="71974"/>
                  </a:lnTo>
                  <a:close/>
                  <a:moveTo>
                    <a:pt x="481104" y="57650"/>
                  </a:moveTo>
                  <a:lnTo>
                    <a:pt x="489049" y="56448"/>
                  </a:lnTo>
                  <a:cubicBezTo>
                    <a:pt x="489527" y="59653"/>
                    <a:pt x="490775" y="62104"/>
                    <a:pt x="492778" y="63791"/>
                  </a:cubicBezTo>
                  <a:cubicBezTo>
                    <a:pt x="494866" y="65471"/>
                    <a:pt x="497795" y="66318"/>
                    <a:pt x="501570" y="66318"/>
                  </a:cubicBezTo>
                  <a:cubicBezTo>
                    <a:pt x="505261" y="66318"/>
                    <a:pt x="507989" y="65594"/>
                    <a:pt x="509754" y="64153"/>
                  </a:cubicBezTo>
                  <a:cubicBezTo>
                    <a:pt x="511603" y="62627"/>
                    <a:pt x="512528" y="60817"/>
                    <a:pt x="512528" y="58729"/>
                  </a:cubicBezTo>
                  <a:cubicBezTo>
                    <a:pt x="512528" y="56887"/>
                    <a:pt x="511726" y="55438"/>
                    <a:pt x="510116" y="54398"/>
                  </a:cubicBezTo>
                  <a:cubicBezTo>
                    <a:pt x="508991" y="53674"/>
                    <a:pt x="506225" y="52749"/>
                    <a:pt x="501809" y="51632"/>
                  </a:cubicBezTo>
                  <a:cubicBezTo>
                    <a:pt x="495868" y="50106"/>
                    <a:pt x="491738" y="48819"/>
                    <a:pt x="489411" y="47779"/>
                  </a:cubicBezTo>
                  <a:cubicBezTo>
                    <a:pt x="487161" y="46654"/>
                    <a:pt x="485435" y="45128"/>
                    <a:pt x="484233" y="43202"/>
                  </a:cubicBezTo>
                  <a:cubicBezTo>
                    <a:pt x="483031" y="41275"/>
                    <a:pt x="482422" y="39110"/>
                    <a:pt x="482422" y="36698"/>
                  </a:cubicBezTo>
                  <a:cubicBezTo>
                    <a:pt x="482422" y="34610"/>
                    <a:pt x="482907" y="32645"/>
                    <a:pt x="483871" y="30796"/>
                  </a:cubicBezTo>
                  <a:cubicBezTo>
                    <a:pt x="484834" y="28954"/>
                    <a:pt x="486159" y="27428"/>
                    <a:pt x="487847" y="26226"/>
                  </a:cubicBezTo>
                  <a:cubicBezTo>
                    <a:pt x="489126" y="25340"/>
                    <a:pt x="490852" y="24577"/>
                    <a:pt x="493017" y="23938"/>
                  </a:cubicBezTo>
                  <a:cubicBezTo>
                    <a:pt x="495190" y="23290"/>
                    <a:pt x="497556" y="22974"/>
                    <a:pt x="500122" y="22974"/>
                  </a:cubicBezTo>
                  <a:cubicBezTo>
                    <a:pt x="503820" y="22974"/>
                    <a:pt x="507065" y="23537"/>
                    <a:pt x="509877" y="24662"/>
                  </a:cubicBezTo>
                  <a:cubicBezTo>
                    <a:pt x="512767" y="25702"/>
                    <a:pt x="514893" y="27143"/>
                    <a:pt x="516257" y="28993"/>
                  </a:cubicBezTo>
                  <a:cubicBezTo>
                    <a:pt x="517621" y="30842"/>
                    <a:pt x="518546" y="33285"/>
                    <a:pt x="519024" y="36336"/>
                  </a:cubicBezTo>
                  <a:lnTo>
                    <a:pt x="511079" y="37422"/>
                  </a:lnTo>
                  <a:cubicBezTo>
                    <a:pt x="510763" y="35011"/>
                    <a:pt x="509715" y="33130"/>
                    <a:pt x="507951" y="31759"/>
                  </a:cubicBezTo>
                  <a:cubicBezTo>
                    <a:pt x="506263" y="30318"/>
                    <a:pt x="503820" y="29594"/>
                    <a:pt x="500607" y="29594"/>
                  </a:cubicBezTo>
                  <a:cubicBezTo>
                    <a:pt x="496916" y="29594"/>
                    <a:pt x="494265" y="30241"/>
                    <a:pt x="492663" y="31520"/>
                  </a:cubicBezTo>
                  <a:cubicBezTo>
                    <a:pt x="491052" y="32722"/>
                    <a:pt x="490251" y="34171"/>
                    <a:pt x="490251" y="35858"/>
                  </a:cubicBezTo>
                  <a:cubicBezTo>
                    <a:pt x="490251" y="36898"/>
                    <a:pt x="490574" y="37823"/>
                    <a:pt x="491214" y="38625"/>
                  </a:cubicBezTo>
                  <a:cubicBezTo>
                    <a:pt x="491938" y="39511"/>
                    <a:pt x="492979" y="40227"/>
                    <a:pt x="494343" y="40790"/>
                  </a:cubicBezTo>
                  <a:cubicBezTo>
                    <a:pt x="495152" y="41113"/>
                    <a:pt x="497556" y="41799"/>
                    <a:pt x="501570" y="42839"/>
                  </a:cubicBezTo>
                  <a:cubicBezTo>
                    <a:pt x="507350" y="44442"/>
                    <a:pt x="511364" y="45729"/>
                    <a:pt x="513607" y="46692"/>
                  </a:cubicBezTo>
                  <a:cubicBezTo>
                    <a:pt x="515857" y="47655"/>
                    <a:pt x="517621" y="49058"/>
                    <a:pt x="518908" y="50907"/>
                  </a:cubicBezTo>
                  <a:cubicBezTo>
                    <a:pt x="520195" y="52749"/>
                    <a:pt x="520834" y="55076"/>
                    <a:pt x="520834" y="57889"/>
                  </a:cubicBezTo>
                  <a:cubicBezTo>
                    <a:pt x="520834" y="60616"/>
                    <a:pt x="520033" y="63190"/>
                    <a:pt x="518423" y="65594"/>
                  </a:cubicBezTo>
                  <a:cubicBezTo>
                    <a:pt x="516897" y="67921"/>
                    <a:pt x="514654" y="69771"/>
                    <a:pt x="511680" y="71134"/>
                  </a:cubicBezTo>
                  <a:cubicBezTo>
                    <a:pt x="508713" y="72414"/>
                    <a:pt x="505338" y="73061"/>
                    <a:pt x="501570" y="73061"/>
                  </a:cubicBezTo>
                  <a:cubicBezTo>
                    <a:pt x="495306" y="73061"/>
                    <a:pt x="490536" y="71774"/>
                    <a:pt x="487238" y="69208"/>
                  </a:cubicBezTo>
                  <a:cubicBezTo>
                    <a:pt x="484032" y="66557"/>
                    <a:pt x="481983" y="62705"/>
                    <a:pt x="481104" y="57650"/>
                  </a:cubicBezTo>
                  <a:close/>
                </a:path>
              </a:pathLst>
            </a:custGeom>
            <a:solidFill>
              <a:srgbClr val="757575"/>
            </a:solidFill>
            <a:ln w="7703" cap="sq">
              <a:noFill/>
              <a:prstDash val="solid"/>
              <a:miter/>
            </a:ln>
          </p:spPr>
          <p:txBody>
            <a:bodyPr rtlCol="0" anchor="ctr"/>
            <a:lstStyle/>
            <a:p>
              <a:endParaRPr lang="en-US">
                <a:noFill/>
              </a:endParaRPr>
            </a:p>
          </p:txBody>
        </p:sp>
        <p:sp>
          <p:nvSpPr>
            <p:cNvPr id="1238" name="Freeform: Shape 1237">
              <a:extLst>
                <a:ext uri="{FF2B5EF4-FFF2-40B4-BE49-F238E27FC236}">
                  <a16:creationId xmlns:a16="http://schemas.microsoft.com/office/drawing/2014/main" id="{327C73BA-B432-483D-A6FF-F7D4F7A3AA0B}"/>
                </a:ext>
              </a:extLst>
            </p:cNvPr>
            <p:cNvSpPr/>
            <p:nvPr/>
          </p:nvSpPr>
          <p:spPr>
            <a:xfrm>
              <a:off x="3048508" y="2373419"/>
              <a:ext cx="1225193" cy="92467"/>
            </a:xfrm>
            <a:custGeom>
              <a:avLst/>
              <a:gdLst>
                <a:gd name="connsiteX0" fmla="*/ 4674 w 1225193"/>
                <a:gd name="connsiteY0" fmla="*/ 70896 h 92467"/>
                <a:gd name="connsiteX1" fmla="*/ 4674 w 1225193"/>
                <a:gd name="connsiteY1" fmla="*/ 4674 h 92467"/>
                <a:gd name="connsiteX2" fmla="*/ 17919 w 1225193"/>
                <a:gd name="connsiteY2" fmla="*/ 4674 h 92467"/>
                <a:gd name="connsiteX3" fmla="*/ 33570 w 1225193"/>
                <a:gd name="connsiteY3" fmla="*/ 51508 h 92467"/>
                <a:gd name="connsiteX4" fmla="*/ 36698 w 1225193"/>
                <a:gd name="connsiteY4" fmla="*/ 61387 h 92467"/>
                <a:gd name="connsiteX5" fmla="*/ 40196 w 1225193"/>
                <a:gd name="connsiteY5" fmla="*/ 50792 h 92467"/>
                <a:gd name="connsiteX6" fmla="*/ 56085 w 1225193"/>
                <a:gd name="connsiteY6" fmla="*/ 4674 h 92467"/>
                <a:gd name="connsiteX7" fmla="*/ 67883 w 1225193"/>
                <a:gd name="connsiteY7" fmla="*/ 4674 h 92467"/>
                <a:gd name="connsiteX8" fmla="*/ 67883 w 1225193"/>
                <a:gd name="connsiteY8" fmla="*/ 70896 h 92467"/>
                <a:gd name="connsiteX9" fmla="*/ 59460 w 1225193"/>
                <a:gd name="connsiteY9" fmla="*/ 70896 h 92467"/>
                <a:gd name="connsiteX10" fmla="*/ 59460 w 1225193"/>
                <a:gd name="connsiteY10" fmla="*/ 15507 h 92467"/>
                <a:gd name="connsiteX11" fmla="*/ 40196 w 1225193"/>
                <a:gd name="connsiteY11" fmla="*/ 70896 h 92467"/>
                <a:gd name="connsiteX12" fmla="*/ 32244 w 1225193"/>
                <a:gd name="connsiteY12" fmla="*/ 70896 h 92467"/>
                <a:gd name="connsiteX13" fmla="*/ 13103 w 1225193"/>
                <a:gd name="connsiteY13" fmla="*/ 14544 h 92467"/>
                <a:gd name="connsiteX14" fmla="*/ 13103 w 1225193"/>
                <a:gd name="connsiteY14" fmla="*/ 70896 h 92467"/>
                <a:gd name="connsiteX15" fmla="*/ 4674 w 1225193"/>
                <a:gd name="connsiteY15" fmla="*/ 70896 h 92467"/>
                <a:gd name="connsiteX16" fmla="*/ 112313 w 1225193"/>
                <a:gd name="connsiteY16" fmla="*/ 64993 h 92467"/>
                <a:gd name="connsiteX17" fmla="*/ 103521 w 1225193"/>
                <a:gd name="connsiteY17" fmla="*/ 70410 h 92467"/>
                <a:gd name="connsiteX18" fmla="*/ 94614 w 1225193"/>
                <a:gd name="connsiteY18" fmla="*/ 71982 h 92467"/>
                <a:gd name="connsiteX19" fmla="*/ 82454 w 1225193"/>
                <a:gd name="connsiteY19" fmla="*/ 68129 h 92467"/>
                <a:gd name="connsiteX20" fmla="*/ 78239 w 1225193"/>
                <a:gd name="connsiteY20" fmla="*/ 58251 h 92467"/>
                <a:gd name="connsiteX21" fmla="*/ 79803 w 1225193"/>
                <a:gd name="connsiteY21" fmla="*/ 51870 h 92467"/>
                <a:gd name="connsiteX22" fmla="*/ 84018 w 1225193"/>
                <a:gd name="connsiteY22" fmla="*/ 47178 h 92467"/>
                <a:gd name="connsiteX23" fmla="*/ 89921 w 1225193"/>
                <a:gd name="connsiteY23" fmla="*/ 44527 h 92467"/>
                <a:gd name="connsiteX24" fmla="*/ 97141 w 1225193"/>
                <a:gd name="connsiteY24" fmla="*/ 43202 h 92467"/>
                <a:gd name="connsiteX25" fmla="*/ 111589 w 1225193"/>
                <a:gd name="connsiteY25" fmla="*/ 40435 h 92467"/>
                <a:gd name="connsiteX26" fmla="*/ 111589 w 1225193"/>
                <a:gd name="connsiteY26" fmla="*/ 38386 h 92467"/>
                <a:gd name="connsiteX27" fmla="*/ 109300 w 1225193"/>
                <a:gd name="connsiteY27" fmla="*/ 31281 h 92467"/>
                <a:gd name="connsiteX28" fmla="*/ 100031 w 1225193"/>
                <a:gd name="connsiteY28" fmla="*/ 28638 h 92467"/>
                <a:gd name="connsiteX29" fmla="*/ 91601 w 1225193"/>
                <a:gd name="connsiteY29" fmla="*/ 30680 h 92467"/>
                <a:gd name="connsiteX30" fmla="*/ 87509 w 1225193"/>
                <a:gd name="connsiteY30" fmla="*/ 37661 h 92467"/>
                <a:gd name="connsiteX31" fmla="*/ 79564 w 1225193"/>
                <a:gd name="connsiteY31" fmla="*/ 36582 h 92467"/>
                <a:gd name="connsiteX32" fmla="*/ 83178 w 1225193"/>
                <a:gd name="connsiteY32" fmla="*/ 28391 h 92467"/>
                <a:gd name="connsiteX33" fmla="*/ 90399 w 1225193"/>
                <a:gd name="connsiteY33" fmla="*/ 23575 h 92467"/>
                <a:gd name="connsiteX34" fmla="*/ 101233 w 1225193"/>
                <a:gd name="connsiteY34" fmla="*/ 21895 h 92467"/>
                <a:gd name="connsiteX35" fmla="*/ 111227 w 1225193"/>
                <a:gd name="connsiteY35" fmla="*/ 23337 h 92467"/>
                <a:gd name="connsiteX36" fmla="*/ 116890 w 1225193"/>
                <a:gd name="connsiteY36" fmla="*/ 26950 h 92467"/>
                <a:gd name="connsiteX37" fmla="*/ 119418 w 1225193"/>
                <a:gd name="connsiteY37" fmla="*/ 32491 h 92467"/>
                <a:gd name="connsiteX38" fmla="*/ 119780 w 1225193"/>
                <a:gd name="connsiteY38" fmla="*/ 39950 h 92467"/>
                <a:gd name="connsiteX39" fmla="*/ 119780 w 1225193"/>
                <a:gd name="connsiteY39" fmla="*/ 50792 h 92467"/>
                <a:gd name="connsiteX40" fmla="*/ 120258 w 1225193"/>
                <a:gd name="connsiteY40" fmla="*/ 65116 h 92467"/>
                <a:gd name="connsiteX41" fmla="*/ 122423 w 1225193"/>
                <a:gd name="connsiteY41" fmla="*/ 70896 h 92467"/>
                <a:gd name="connsiteX42" fmla="*/ 113878 w 1225193"/>
                <a:gd name="connsiteY42" fmla="*/ 70896 h 92467"/>
                <a:gd name="connsiteX43" fmla="*/ 112313 w 1225193"/>
                <a:gd name="connsiteY43" fmla="*/ 64993 h 92467"/>
                <a:gd name="connsiteX44" fmla="*/ 111589 w 1225193"/>
                <a:gd name="connsiteY44" fmla="*/ 46816 h 92467"/>
                <a:gd name="connsiteX45" fmla="*/ 98343 w 1225193"/>
                <a:gd name="connsiteY45" fmla="*/ 49944 h 92467"/>
                <a:gd name="connsiteX46" fmla="*/ 91246 w 1225193"/>
                <a:gd name="connsiteY46" fmla="*/ 51632 h 92467"/>
                <a:gd name="connsiteX47" fmla="*/ 87994 w 1225193"/>
                <a:gd name="connsiteY47" fmla="*/ 54159 h 92467"/>
                <a:gd name="connsiteX48" fmla="*/ 86908 w 1225193"/>
                <a:gd name="connsiteY48" fmla="*/ 58012 h 92467"/>
                <a:gd name="connsiteX49" fmla="*/ 89320 w 1225193"/>
                <a:gd name="connsiteY49" fmla="*/ 63429 h 92467"/>
                <a:gd name="connsiteX50" fmla="*/ 96540 w 1225193"/>
                <a:gd name="connsiteY50" fmla="*/ 65594 h 92467"/>
                <a:gd name="connsiteX51" fmla="*/ 104847 w 1225193"/>
                <a:gd name="connsiteY51" fmla="*/ 63552 h 92467"/>
                <a:gd name="connsiteX52" fmla="*/ 110264 w 1225193"/>
                <a:gd name="connsiteY52" fmla="*/ 57888 h 92467"/>
                <a:gd name="connsiteX53" fmla="*/ 111589 w 1225193"/>
                <a:gd name="connsiteY53" fmla="*/ 49828 h 92467"/>
                <a:gd name="connsiteX54" fmla="*/ 111589 w 1225193"/>
                <a:gd name="connsiteY54" fmla="*/ 46816 h 92467"/>
                <a:gd name="connsiteX55" fmla="*/ 134706 w 1225193"/>
                <a:gd name="connsiteY55" fmla="*/ 70896 h 92467"/>
                <a:gd name="connsiteX56" fmla="*/ 134706 w 1225193"/>
                <a:gd name="connsiteY56" fmla="*/ 4674 h 92467"/>
                <a:gd name="connsiteX57" fmla="*/ 142897 w 1225193"/>
                <a:gd name="connsiteY57" fmla="*/ 4674 h 92467"/>
                <a:gd name="connsiteX58" fmla="*/ 142897 w 1225193"/>
                <a:gd name="connsiteY58" fmla="*/ 70896 h 92467"/>
                <a:gd name="connsiteX59" fmla="*/ 134706 w 1225193"/>
                <a:gd name="connsiteY59" fmla="*/ 70896 h 92467"/>
                <a:gd name="connsiteX60" fmla="*/ 166854 w 1225193"/>
                <a:gd name="connsiteY60" fmla="*/ 70896 h 92467"/>
                <a:gd name="connsiteX61" fmla="*/ 152167 w 1225193"/>
                <a:gd name="connsiteY61" fmla="*/ 22974 h 92467"/>
                <a:gd name="connsiteX62" fmla="*/ 160597 w 1225193"/>
                <a:gd name="connsiteY62" fmla="*/ 22974 h 92467"/>
                <a:gd name="connsiteX63" fmla="*/ 168179 w 1225193"/>
                <a:gd name="connsiteY63" fmla="*/ 50668 h 92467"/>
                <a:gd name="connsiteX64" fmla="*/ 171069 w 1225193"/>
                <a:gd name="connsiteY64" fmla="*/ 60901 h 92467"/>
                <a:gd name="connsiteX65" fmla="*/ 173596 w 1225193"/>
                <a:gd name="connsiteY65" fmla="*/ 51030 h 92467"/>
                <a:gd name="connsiteX66" fmla="*/ 181178 w 1225193"/>
                <a:gd name="connsiteY66" fmla="*/ 22974 h 92467"/>
                <a:gd name="connsiteX67" fmla="*/ 189493 w 1225193"/>
                <a:gd name="connsiteY67" fmla="*/ 22974 h 92467"/>
                <a:gd name="connsiteX68" fmla="*/ 196713 w 1225193"/>
                <a:gd name="connsiteY68" fmla="*/ 50792 h 92467"/>
                <a:gd name="connsiteX69" fmla="*/ 199125 w 1225193"/>
                <a:gd name="connsiteY69" fmla="*/ 59938 h 92467"/>
                <a:gd name="connsiteX70" fmla="*/ 201891 w 1225193"/>
                <a:gd name="connsiteY70" fmla="*/ 50668 h 92467"/>
                <a:gd name="connsiteX71" fmla="*/ 210074 w 1225193"/>
                <a:gd name="connsiteY71" fmla="*/ 22974 h 92467"/>
                <a:gd name="connsiteX72" fmla="*/ 218027 w 1225193"/>
                <a:gd name="connsiteY72" fmla="*/ 22974 h 92467"/>
                <a:gd name="connsiteX73" fmla="*/ 202978 w 1225193"/>
                <a:gd name="connsiteY73" fmla="*/ 70896 h 92467"/>
                <a:gd name="connsiteX74" fmla="*/ 194548 w 1225193"/>
                <a:gd name="connsiteY74" fmla="*/ 70896 h 92467"/>
                <a:gd name="connsiteX75" fmla="*/ 186958 w 1225193"/>
                <a:gd name="connsiteY75" fmla="*/ 42123 h 92467"/>
                <a:gd name="connsiteX76" fmla="*/ 185031 w 1225193"/>
                <a:gd name="connsiteY76" fmla="*/ 34055 h 92467"/>
                <a:gd name="connsiteX77" fmla="*/ 175399 w 1225193"/>
                <a:gd name="connsiteY77" fmla="*/ 70896 h 92467"/>
                <a:gd name="connsiteX78" fmla="*/ 166854 w 1225193"/>
                <a:gd name="connsiteY78" fmla="*/ 70896 h 92467"/>
                <a:gd name="connsiteX79" fmla="*/ 258720 w 1225193"/>
                <a:gd name="connsiteY79" fmla="*/ 64993 h 92467"/>
                <a:gd name="connsiteX80" fmla="*/ 249928 w 1225193"/>
                <a:gd name="connsiteY80" fmla="*/ 70410 h 92467"/>
                <a:gd name="connsiteX81" fmla="*/ 241020 w 1225193"/>
                <a:gd name="connsiteY81" fmla="*/ 71982 h 92467"/>
                <a:gd name="connsiteX82" fmla="*/ 228861 w 1225193"/>
                <a:gd name="connsiteY82" fmla="*/ 68129 h 92467"/>
                <a:gd name="connsiteX83" fmla="*/ 224646 w 1225193"/>
                <a:gd name="connsiteY83" fmla="*/ 58251 h 92467"/>
                <a:gd name="connsiteX84" fmla="*/ 226210 w 1225193"/>
                <a:gd name="connsiteY84" fmla="*/ 51870 h 92467"/>
                <a:gd name="connsiteX85" fmla="*/ 230425 w 1225193"/>
                <a:gd name="connsiteY85" fmla="*/ 47178 h 92467"/>
                <a:gd name="connsiteX86" fmla="*/ 236328 w 1225193"/>
                <a:gd name="connsiteY86" fmla="*/ 44527 h 92467"/>
                <a:gd name="connsiteX87" fmla="*/ 243548 w 1225193"/>
                <a:gd name="connsiteY87" fmla="*/ 43202 h 92467"/>
                <a:gd name="connsiteX88" fmla="*/ 257996 w 1225193"/>
                <a:gd name="connsiteY88" fmla="*/ 40435 h 92467"/>
                <a:gd name="connsiteX89" fmla="*/ 257996 w 1225193"/>
                <a:gd name="connsiteY89" fmla="*/ 38386 h 92467"/>
                <a:gd name="connsiteX90" fmla="*/ 255707 w 1225193"/>
                <a:gd name="connsiteY90" fmla="*/ 31281 h 92467"/>
                <a:gd name="connsiteX91" fmla="*/ 246437 w 1225193"/>
                <a:gd name="connsiteY91" fmla="*/ 28638 h 92467"/>
                <a:gd name="connsiteX92" fmla="*/ 238007 w 1225193"/>
                <a:gd name="connsiteY92" fmla="*/ 30680 h 92467"/>
                <a:gd name="connsiteX93" fmla="*/ 233916 w 1225193"/>
                <a:gd name="connsiteY93" fmla="*/ 37661 h 92467"/>
                <a:gd name="connsiteX94" fmla="*/ 225971 w 1225193"/>
                <a:gd name="connsiteY94" fmla="*/ 36582 h 92467"/>
                <a:gd name="connsiteX95" fmla="*/ 229585 w 1225193"/>
                <a:gd name="connsiteY95" fmla="*/ 28391 h 92467"/>
                <a:gd name="connsiteX96" fmla="*/ 236805 w 1225193"/>
                <a:gd name="connsiteY96" fmla="*/ 23575 h 92467"/>
                <a:gd name="connsiteX97" fmla="*/ 247639 w 1225193"/>
                <a:gd name="connsiteY97" fmla="*/ 21895 h 92467"/>
                <a:gd name="connsiteX98" fmla="*/ 257634 w 1225193"/>
                <a:gd name="connsiteY98" fmla="*/ 23337 h 92467"/>
                <a:gd name="connsiteX99" fmla="*/ 263297 w 1225193"/>
                <a:gd name="connsiteY99" fmla="*/ 26950 h 92467"/>
                <a:gd name="connsiteX100" fmla="*/ 265825 w 1225193"/>
                <a:gd name="connsiteY100" fmla="*/ 32491 h 92467"/>
                <a:gd name="connsiteX101" fmla="*/ 266187 w 1225193"/>
                <a:gd name="connsiteY101" fmla="*/ 39950 h 92467"/>
                <a:gd name="connsiteX102" fmla="*/ 266187 w 1225193"/>
                <a:gd name="connsiteY102" fmla="*/ 50792 h 92467"/>
                <a:gd name="connsiteX103" fmla="*/ 266665 w 1225193"/>
                <a:gd name="connsiteY103" fmla="*/ 65116 h 92467"/>
                <a:gd name="connsiteX104" fmla="*/ 268830 w 1225193"/>
                <a:gd name="connsiteY104" fmla="*/ 70896 h 92467"/>
                <a:gd name="connsiteX105" fmla="*/ 260284 w 1225193"/>
                <a:gd name="connsiteY105" fmla="*/ 70896 h 92467"/>
                <a:gd name="connsiteX106" fmla="*/ 258720 w 1225193"/>
                <a:gd name="connsiteY106" fmla="*/ 64993 h 92467"/>
                <a:gd name="connsiteX107" fmla="*/ 257996 w 1225193"/>
                <a:gd name="connsiteY107" fmla="*/ 46816 h 92467"/>
                <a:gd name="connsiteX108" fmla="*/ 244750 w 1225193"/>
                <a:gd name="connsiteY108" fmla="*/ 49944 h 92467"/>
                <a:gd name="connsiteX109" fmla="*/ 237653 w 1225193"/>
                <a:gd name="connsiteY109" fmla="*/ 51632 h 92467"/>
                <a:gd name="connsiteX110" fmla="*/ 234401 w 1225193"/>
                <a:gd name="connsiteY110" fmla="*/ 54159 h 92467"/>
                <a:gd name="connsiteX111" fmla="*/ 233315 w 1225193"/>
                <a:gd name="connsiteY111" fmla="*/ 58012 h 92467"/>
                <a:gd name="connsiteX112" fmla="*/ 235727 w 1225193"/>
                <a:gd name="connsiteY112" fmla="*/ 63429 h 92467"/>
                <a:gd name="connsiteX113" fmla="*/ 242947 w 1225193"/>
                <a:gd name="connsiteY113" fmla="*/ 65594 h 92467"/>
                <a:gd name="connsiteX114" fmla="*/ 251253 w 1225193"/>
                <a:gd name="connsiteY114" fmla="*/ 63552 h 92467"/>
                <a:gd name="connsiteX115" fmla="*/ 256670 w 1225193"/>
                <a:gd name="connsiteY115" fmla="*/ 57888 h 92467"/>
                <a:gd name="connsiteX116" fmla="*/ 257996 w 1225193"/>
                <a:gd name="connsiteY116" fmla="*/ 49828 h 92467"/>
                <a:gd name="connsiteX117" fmla="*/ 257996 w 1225193"/>
                <a:gd name="connsiteY117" fmla="*/ 46816 h 92467"/>
                <a:gd name="connsiteX118" fmla="*/ 281236 w 1225193"/>
                <a:gd name="connsiteY118" fmla="*/ 70896 h 92467"/>
                <a:gd name="connsiteX119" fmla="*/ 281236 w 1225193"/>
                <a:gd name="connsiteY119" fmla="*/ 22974 h 92467"/>
                <a:gd name="connsiteX120" fmla="*/ 288579 w 1225193"/>
                <a:gd name="connsiteY120" fmla="*/ 22974 h 92467"/>
                <a:gd name="connsiteX121" fmla="*/ 288579 w 1225193"/>
                <a:gd name="connsiteY121" fmla="*/ 30202 h 92467"/>
                <a:gd name="connsiteX122" fmla="*/ 293634 w 1225193"/>
                <a:gd name="connsiteY122" fmla="*/ 23575 h 92467"/>
                <a:gd name="connsiteX123" fmla="*/ 298936 w 1225193"/>
                <a:gd name="connsiteY123" fmla="*/ 21895 h 92467"/>
                <a:gd name="connsiteX124" fmla="*/ 307242 w 1225193"/>
                <a:gd name="connsiteY124" fmla="*/ 24423 h 92467"/>
                <a:gd name="connsiteX125" fmla="*/ 304468 w 1225193"/>
                <a:gd name="connsiteY125" fmla="*/ 32005 h 92467"/>
                <a:gd name="connsiteX126" fmla="*/ 298574 w 1225193"/>
                <a:gd name="connsiteY126" fmla="*/ 30202 h 92467"/>
                <a:gd name="connsiteX127" fmla="*/ 293634 w 1225193"/>
                <a:gd name="connsiteY127" fmla="*/ 31882 h 92467"/>
                <a:gd name="connsiteX128" fmla="*/ 290745 w 1225193"/>
                <a:gd name="connsiteY128" fmla="*/ 36344 h 92467"/>
                <a:gd name="connsiteX129" fmla="*/ 289304 w 1225193"/>
                <a:gd name="connsiteY129" fmla="*/ 45729 h 92467"/>
                <a:gd name="connsiteX130" fmla="*/ 289304 w 1225193"/>
                <a:gd name="connsiteY130" fmla="*/ 70896 h 92467"/>
                <a:gd name="connsiteX131" fmla="*/ 281236 w 1225193"/>
                <a:gd name="connsiteY131" fmla="*/ 70896 h 92467"/>
                <a:gd name="connsiteX132" fmla="*/ 344923 w 1225193"/>
                <a:gd name="connsiteY132" fmla="*/ 55484 h 92467"/>
                <a:gd name="connsiteX133" fmla="*/ 353353 w 1225193"/>
                <a:gd name="connsiteY133" fmla="*/ 56448 h 92467"/>
                <a:gd name="connsiteX134" fmla="*/ 346009 w 1225193"/>
                <a:gd name="connsiteY134" fmla="*/ 67883 h 92467"/>
                <a:gd name="connsiteX135" fmla="*/ 332286 w 1225193"/>
                <a:gd name="connsiteY135" fmla="*/ 71982 h 92467"/>
                <a:gd name="connsiteX136" fmla="*/ 315549 w 1225193"/>
                <a:gd name="connsiteY136" fmla="*/ 65478 h 92467"/>
                <a:gd name="connsiteX137" fmla="*/ 309408 w 1225193"/>
                <a:gd name="connsiteY137" fmla="*/ 47293 h 92467"/>
                <a:gd name="connsiteX138" fmla="*/ 315672 w 1225193"/>
                <a:gd name="connsiteY138" fmla="*/ 28638 h 92467"/>
                <a:gd name="connsiteX139" fmla="*/ 331800 w 1225193"/>
                <a:gd name="connsiteY139" fmla="*/ 21895 h 92467"/>
                <a:gd name="connsiteX140" fmla="*/ 347458 w 1225193"/>
                <a:gd name="connsiteY140" fmla="*/ 28391 h 92467"/>
                <a:gd name="connsiteX141" fmla="*/ 353592 w 1225193"/>
                <a:gd name="connsiteY141" fmla="*/ 46816 h 92467"/>
                <a:gd name="connsiteX142" fmla="*/ 353592 w 1225193"/>
                <a:gd name="connsiteY142" fmla="*/ 48981 h 92467"/>
                <a:gd name="connsiteX143" fmla="*/ 317838 w 1225193"/>
                <a:gd name="connsiteY143" fmla="*/ 48981 h 92467"/>
                <a:gd name="connsiteX144" fmla="*/ 322291 w 1225193"/>
                <a:gd name="connsiteY144" fmla="*/ 61140 h 92467"/>
                <a:gd name="connsiteX145" fmla="*/ 332286 w 1225193"/>
                <a:gd name="connsiteY145" fmla="*/ 65240 h 92467"/>
                <a:gd name="connsiteX146" fmla="*/ 339868 w 1225193"/>
                <a:gd name="connsiteY146" fmla="*/ 62951 h 92467"/>
                <a:gd name="connsiteX147" fmla="*/ 344923 w 1225193"/>
                <a:gd name="connsiteY147" fmla="*/ 55484 h 92467"/>
                <a:gd name="connsiteX148" fmla="*/ 318315 w 1225193"/>
                <a:gd name="connsiteY148" fmla="*/ 42362 h 92467"/>
                <a:gd name="connsiteX149" fmla="*/ 345046 w 1225193"/>
                <a:gd name="connsiteY149" fmla="*/ 42362 h 92467"/>
                <a:gd name="connsiteX150" fmla="*/ 342033 w 1225193"/>
                <a:gd name="connsiteY150" fmla="*/ 33207 h 92467"/>
                <a:gd name="connsiteX151" fmla="*/ 331923 w 1225193"/>
                <a:gd name="connsiteY151" fmla="*/ 28515 h 92467"/>
                <a:gd name="connsiteX152" fmla="*/ 322415 w 1225193"/>
                <a:gd name="connsiteY152" fmla="*/ 32244 h 92467"/>
                <a:gd name="connsiteX153" fmla="*/ 318315 w 1225193"/>
                <a:gd name="connsiteY153" fmla="*/ 42362 h 92467"/>
                <a:gd name="connsiteX154" fmla="*/ 389115 w 1225193"/>
                <a:gd name="connsiteY154" fmla="*/ 70896 h 92467"/>
                <a:gd name="connsiteX155" fmla="*/ 389115 w 1225193"/>
                <a:gd name="connsiteY155" fmla="*/ 22974 h 92467"/>
                <a:gd name="connsiteX156" fmla="*/ 396458 w 1225193"/>
                <a:gd name="connsiteY156" fmla="*/ 22974 h 92467"/>
                <a:gd name="connsiteX157" fmla="*/ 396458 w 1225193"/>
                <a:gd name="connsiteY157" fmla="*/ 30202 h 92467"/>
                <a:gd name="connsiteX158" fmla="*/ 401513 w 1225193"/>
                <a:gd name="connsiteY158" fmla="*/ 23575 h 92467"/>
                <a:gd name="connsiteX159" fmla="*/ 406814 w 1225193"/>
                <a:gd name="connsiteY159" fmla="*/ 21895 h 92467"/>
                <a:gd name="connsiteX160" fmla="*/ 415121 w 1225193"/>
                <a:gd name="connsiteY160" fmla="*/ 24423 h 92467"/>
                <a:gd name="connsiteX161" fmla="*/ 412347 w 1225193"/>
                <a:gd name="connsiteY161" fmla="*/ 32005 h 92467"/>
                <a:gd name="connsiteX162" fmla="*/ 406452 w 1225193"/>
                <a:gd name="connsiteY162" fmla="*/ 30202 h 92467"/>
                <a:gd name="connsiteX163" fmla="*/ 401513 w 1225193"/>
                <a:gd name="connsiteY163" fmla="*/ 31882 h 92467"/>
                <a:gd name="connsiteX164" fmla="*/ 398623 w 1225193"/>
                <a:gd name="connsiteY164" fmla="*/ 36344 h 92467"/>
                <a:gd name="connsiteX165" fmla="*/ 397182 w 1225193"/>
                <a:gd name="connsiteY165" fmla="*/ 45729 h 92467"/>
                <a:gd name="connsiteX166" fmla="*/ 397182 w 1225193"/>
                <a:gd name="connsiteY166" fmla="*/ 70896 h 92467"/>
                <a:gd name="connsiteX167" fmla="*/ 389115 w 1225193"/>
                <a:gd name="connsiteY167" fmla="*/ 70896 h 92467"/>
                <a:gd name="connsiteX168" fmla="*/ 452801 w 1225193"/>
                <a:gd name="connsiteY168" fmla="*/ 55484 h 92467"/>
                <a:gd name="connsiteX169" fmla="*/ 461231 w 1225193"/>
                <a:gd name="connsiteY169" fmla="*/ 56448 h 92467"/>
                <a:gd name="connsiteX170" fmla="*/ 453888 w 1225193"/>
                <a:gd name="connsiteY170" fmla="*/ 67883 h 92467"/>
                <a:gd name="connsiteX171" fmla="*/ 440164 w 1225193"/>
                <a:gd name="connsiteY171" fmla="*/ 71982 h 92467"/>
                <a:gd name="connsiteX172" fmla="*/ 423428 w 1225193"/>
                <a:gd name="connsiteY172" fmla="*/ 65478 h 92467"/>
                <a:gd name="connsiteX173" fmla="*/ 417286 w 1225193"/>
                <a:gd name="connsiteY173" fmla="*/ 47293 h 92467"/>
                <a:gd name="connsiteX174" fmla="*/ 423551 w 1225193"/>
                <a:gd name="connsiteY174" fmla="*/ 28638 h 92467"/>
                <a:gd name="connsiteX175" fmla="*/ 439679 w 1225193"/>
                <a:gd name="connsiteY175" fmla="*/ 21895 h 92467"/>
                <a:gd name="connsiteX176" fmla="*/ 455337 w 1225193"/>
                <a:gd name="connsiteY176" fmla="*/ 28391 h 92467"/>
                <a:gd name="connsiteX177" fmla="*/ 461470 w 1225193"/>
                <a:gd name="connsiteY177" fmla="*/ 46816 h 92467"/>
                <a:gd name="connsiteX178" fmla="*/ 461470 w 1225193"/>
                <a:gd name="connsiteY178" fmla="*/ 48981 h 92467"/>
                <a:gd name="connsiteX179" fmla="*/ 425716 w 1225193"/>
                <a:gd name="connsiteY179" fmla="*/ 48981 h 92467"/>
                <a:gd name="connsiteX180" fmla="*/ 430170 w 1225193"/>
                <a:gd name="connsiteY180" fmla="*/ 61140 h 92467"/>
                <a:gd name="connsiteX181" fmla="*/ 440164 w 1225193"/>
                <a:gd name="connsiteY181" fmla="*/ 65240 h 92467"/>
                <a:gd name="connsiteX182" fmla="*/ 447747 w 1225193"/>
                <a:gd name="connsiteY182" fmla="*/ 62951 h 92467"/>
                <a:gd name="connsiteX183" fmla="*/ 452801 w 1225193"/>
                <a:gd name="connsiteY183" fmla="*/ 55484 h 92467"/>
                <a:gd name="connsiteX184" fmla="*/ 426194 w 1225193"/>
                <a:gd name="connsiteY184" fmla="*/ 42362 h 92467"/>
                <a:gd name="connsiteX185" fmla="*/ 452925 w 1225193"/>
                <a:gd name="connsiteY185" fmla="*/ 42362 h 92467"/>
                <a:gd name="connsiteX186" fmla="*/ 449912 w 1225193"/>
                <a:gd name="connsiteY186" fmla="*/ 33207 h 92467"/>
                <a:gd name="connsiteX187" fmla="*/ 439802 w 1225193"/>
                <a:gd name="connsiteY187" fmla="*/ 28515 h 92467"/>
                <a:gd name="connsiteX188" fmla="*/ 430293 w 1225193"/>
                <a:gd name="connsiteY188" fmla="*/ 32244 h 92467"/>
                <a:gd name="connsiteX189" fmla="*/ 426194 w 1225193"/>
                <a:gd name="connsiteY189" fmla="*/ 42362 h 92467"/>
                <a:gd name="connsiteX190" fmla="*/ 487238 w 1225193"/>
                <a:gd name="connsiteY190" fmla="*/ 70896 h 92467"/>
                <a:gd name="connsiteX191" fmla="*/ 469060 w 1225193"/>
                <a:gd name="connsiteY191" fmla="*/ 22974 h 92467"/>
                <a:gd name="connsiteX192" fmla="*/ 477606 w 1225193"/>
                <a:gd name="connsiteY192" fmla="*/ 22974 h 92467"/>
                <a:gd name="connsiteX193" fmla="*/ 487962 w 1225193"/>
                <a:gd name="connsiteY193" fmla="*/ 51632 h 92467"/>
                <a:gd name="connsiteX194" fmla="*/ 490975 w 1225193"/>
                <a:gd name="connsiteY194" fmla="*/ 61264 h 92467"/>
                <a:gd name="connsiteX195" fmla="*/ 493980 w 1225193"/>
                <a:gd name="connsiteY195" fmla="*/ 52233 h 92467"/>
                <a:gd name="connsiteX196" fmla="*/ 504699 w 1225193"/>
                <a:gd name="connsiteY196" fmla="*/ 22974 h 92467"/>
                <a:gd name="connsiteX197" fmla="*/ 513005 w 1225193"/>
                <a:gd name="connsiteY197" fmla="*/ 22974 h 92467"/>
                <a:gd name="connsiteX198" fmla="*/ 494828 w 1225193"/>
                <a:gd name="connsiteY198" fmla="*/ 70896 h 92467"/>
                <a:gd name="connsiteX199" fmla="*/ 487238 w 1225193"/>
                <a:gd name="connsiteY199" fmla="*/ 70896 h 92467"/>
                <a:gd name="connsiteX200" fmla="*/ 552975 w 1225193"/>
                <a:gd name="connsiteY200" fmla="*/ 55484 h 92467"/>
                <a:gd name="connsiteX201" fmla="*/ 561405 w 1225193"/>
                <a:gd name="connsiteY201" fmla="*/ 56448 h 92467"/>
                <a:gd name="connsiteX202" fmla="*/ 554061 w 1225193"/>
                <a:gd name="connsiteY202" fmla="*/ 67883 h 92467"/>
                <a:gd name="connsiteX203" fmla="*/ 540337 w 1225193"/>
                <a:gd name="connsiteY203" fmla="*/ 71982 h 92467"/>
                <a:gd name="connsiteX204" fmla="*/ 523601 w 1225193"/>
                <a:gd name="connsiteY204" fmla="*/ 65478 h 92467"/>
                <a:gd name="connsiteX205" fmla="*/ 517459 w 1225193"/>
                <a:gd name="connsiteY205" fmla="*/ 47293 h 92467"/>
                <a:gd name="connsiteX206" fmla="*/ 523724 w 1225193"/>
                <a:gd name="connsiteY206" fmla="*/ 28638 h 92467"/>
                <a:gd name="connsiteX207" fmla="*/ 539852 w 1225193"/>
                <a:gd name="connsiteY207" fmla="*/ 21895 h 92467"/>
                <a:gd name="connsiteX208" fmla="*/ 555510 w 1225193"/>
                <a:gd name="connsiteY208" fmla="*/ 28391 h 92467"/>
                <a:gd name="connsiteX209" fmla="*/ 561643 w 1225193"/>
                <a:gd name="connsiteY209" fmla="*/ 46816 h 92467"/>
                <a:gd name="connsiteX210" fmla="*/ 561643 w 1225193"/>
                <a:gd name="connsiteY210" fmla="*/ 48981 h 92467"/>
                <a:gd name="connsiteX211" fmla="*/ 525889 w 1225193"/>
                <a:gd name="connsiteY211" fmla="*/ 48981 h 92467"/>
                <a:gd name="connsiteX212" fmla="*/ 530343 w 1225193"/>
                <a:gd name="connsiteY212" fmla="*/ 61140 h 92467"/>
                <a:gd name="connsiteX213" fmla="*/ 540337 w 1225193"/>
                <a:gd name="connsiteY213" fmla="*/ 65240 h 92467"/>
                <a:gd name="connsiteX214" fmla="*/ 547920 w 1225193"/>
                <a:gd name="connsiteY214" fmla="*/ 62951 h 92467"/>
                <a:gd name="connsiteX215" fmla="*/ 552975 w 1225193"/>
                <a:gd name="connsiteY215" fmla="*/ 55484 h 92467"/>
                <a:gd name="connsiteX216" fmla="*/ 526367 w 1225193"/>
                <a:gd name="connsiteY216" fmla="*/ 42362 h 92467"/>
                <a:gd name="connsiteX217" fmla="*/ 553098 w 1225193"/>
                <a:gd name="connsiteY217" fmla="*/ 42362 h 92467"/>
                <a:gd name="connsiteX218" fmla="*/ 550085 w 1225193"/>
                <a:gd name="connsiteY218" fmla="*/ 33207 h 92467"/>
                <a:gd name="connsiteX219" fmla="*/ 539975 w 1225193"/>
                <a:gd name="connsiteY219" fmla="*/ 28515 h 92467"/>
                <a:gd name="connsiteX220" fmla="*/ 530466 w 1225193"/>
                <a:gd name="connsiteY220" fmla="*/ 32244 h 92467"/>
                <a:gd name="connsiteX221" fmla="*/ 526367 w 1225193"/>
                <a:gd name="connsiteY221" fmla="*/ 42362 h 92467"/>
                <a:gd name="connsiteX222" fmla="*/ 574049 w 1225193"/>
                <a:gd name="connsiteY222" fmla="*/ 70896 h 92467"/>
                <a:gd name="connsiteX223" fmla="*/ 574049 w 1225193"/>
                <a:gd name="connsiteY223" fmla="*/ 22974 h 92467"/>
                <a:gd name="connsiteX224" fmla="*/ 581393 w 1225193"/>
                <a:gd name="connsiteY224" fmla="*/ 22974 h 92467"/>
                <a:gd name="connsiteX225" fmla="*/ 581393 w 1225193"/>
                <a:gd name="connsiteY225" fmla="*/ 30202 h 92467"/>
                <a:gd name="connsiteX226" fmla="*/ 586448 w 1225193"/>
                <a:gd name="connsiteY226" fmla="*/ 23575 h 92467"/>
                <a:gd name="connsiteX227" fmla="*/ 591749 w 1225193"/>
                <a:gd name="connsiteY227" fmla="*/ 21895 h 92467"/>
                <a:gd name="connsiteX228" fmla="*/ 600056 w 1225193"/>
                <a:gd name="connsiteY228" fmla="*/ 24423 h 92467"/>
                <a:gd name="connsiteX229" fmla="*/ 597282 w 1225193"/>
                <a:gd name="connsiteY229" fmla="*/ 32005 h 92467"/>
                <a:gd name="connsiteX230" fmla="*/ 591387 w 1225193"/>
                <a:gd name="connsiteY230" fmla="*/ 30202 h 92467"/>
                <a:gd name="connsiteX231" fmla="*/ 586448 w 1225193"/>
                <a:gd name="connsiteY231" fmla="*/ 31882 h 92467"/>
                <a:gd name="connsiteX232" fmla="*/ 583558 w 1225193"/>
                <a:gd name="connsiteY232" fmla="*/ 36344 h 92467"/>
                <a:gd name="connsiteX233" fmla="*/ 582117 w 1225193"/>
                <a:gd name="connsiteY233" fmla="*/ 45729 h 92467"/>
                <a:gd name="connsiteX234" fmla="*/ 582117 w 1225193"/>
                <a:gd name="connsiteY234" fmla="*/ 70896 h 92467"/>
                <a:gd name="connsiteX235" fmla="*/ 574049 w 1225193"/>
                <a:gd name="connsiteY235" fmla="*/ 70896 h 92467"/>
                <a:gd name="connsiteX236" fmla="*/ 601743 w 1225193"/>
                <a:gd name="connsiteY236" fmla="*/ 56571 h 92467"/>
                <a:gd name="connsiteX237" fmla="*/ 609688 w 1225193"/>
                <a:gd name="connsiteY237" fmla="*/ 55361 h 92467"/>
                <a:gd name="connsiteX238" fmla="*/ 613417 w 1225193"/>
                <a:gd name="connsiteY238" fmla="*/ 62704 h 92467"/>
                <a:gd name="connsiteX239" fmla="*/ 622210 w 1225193"/>
                <a:gd name="connsiteY239" fmla="*/ 65240 h 92467"/>
                <a:gd name="connsiteX240" fmla="*/ 630393 w 1225193"/>
                <a:gd name="connsiteY240" fmla="*/ 63067 h 92467"/>
                <a:gd name="connsiteX241" fmla="*/ 633167 w 1225193"/>
                <a:gd name="connsiteY241" fmla="*/ 57650 h 92467"/>
                <a:gd name="connsiteX242" fmla="*/ 630755 w 1225193"/>
                <a:gd name="connsiteY242" fmla="*/ 53319 h 92467"/>
                <a:gd name="connsiteX243" fmla="*/ 622448 w 1225193"/>
                <a:gd name="connsiteY243" fmla="*/ 50545 h 92467"/>
                <a:gd name="connsiteX244" fmla="*/ 610050 w 1225193"/>
                <a:gd name="connsiteY244" fmla="*/ 46692 h 92467"/>
                <a:gd name="connsiteX245" fmla="*/ 604872 w 1225193"/>
                <a:gd name="connsiteY245" fmla="*/ 42123 h 92467"/>
                <a:gd name="connsiteX246" fmla="*/ 603061 w 1225193"/>
                <a:gd name="connsiteY246" fmla="*/ 35619 h 92467"/>
                <a:gd name="connsiteX247" fmla="*/ 604510 w 1225193"/>
                <a:gd name="connsiteY247" fmla="*/ 29717 h 92467"/>
                <a:gd name="connsiteX248" fmla="*/ 608486 w 1225193"/>
                <a:gd name="connsiteY248" fmla="*/ 25139 h 92467"/>
                <a:gd name="connsiteX249" fmla="*/ 613656 w 1225193"/>
                <a:gd name="connsiteY249" fmla="*/ 22859 h 92467"/>
                <a:gd name="connsiteX250" fmla="*/ 620761 w 1225193"/>
                <a:gd name="connsiteY250" fmla="*/ 21895 h 92467"/>
                <a:gd name="connsiteX251" fmla="*/ 630516 w 1225193"/>
                <a:gd name="connsiteY251" fmla="*/ 23575 h 92467"/>
                <a:gd name="connsiteX252" fmla="*/ 636896 w 1225193"/>
                <a:gd name="connsiteY252" fmla="*/ 27914 h 92467"/>
                <a:gd name="connsiteX253" fmla="*/ 639663 w 1225193"/>
                <a:gd name="connsiteY253" fmla="*/ 35257 h 92467"/>
                <a:gd name="connsiteX254" fmla="*/ 631718 w 1225193"/>
                <a:gd name="connsiteY254" fmla="*/ 36344 h 92467"/>
                <a:gd name="connsiteX255" fmla="*/ 628590 w 1225193"/>
                <a:gd name="connsiteY255" fmla="*/ 30680 h 92467"/>
                <a:gd name="connsiteX256" fmla="*/ 621246 w 1225193"/>
                <a:gd name="connsiteY256" fmla="*/ 28515 h 92467"/>
                <a:gd name="connsiteX257" fmla="*/ 613302 w 1225193"/>
                <a:gd name="connsiteY257" fmla="*/ 30441 h 92467"/>
                <a:gd name="connsiteX258" fmla="*/ 610890 w 1225193"/>
                <a:gd name="connsiteY258" fmla="*/ 34771 h 92467"/>
                <a:gd name="connsiteX259" fmla="*/ 611853 w 1225193"/>
                <a:gd name="connsiteY259" fmla="*/ 37546 h 92467"/>
                <a:gd name="connsiteX260" fmla="*/ 614982 w 1225193"/>
                <a:gd name="connsiteY260" fmla="*/ 39711 h 92467"/>
                <a:gd name="connsiteX261" fmla="*/ 622210 w 1225193"/>
                <a:gd name="connsiteY261" fmla="*/ 41761 h 92467"/>
                <a:gd name="connsiteX262" fmla="*/ 634246 w 1225193"/>
                <a:gd name="connsiteY262" fmla="*/ 45613 h 92467"/>
                <a:gd name="connsiteX263" fmla="*/ 639547 w 1225193"/>
                <a:gd name="connsiteY263" fmla="*/ 49828 h 92467"/>
                <a:gd name="connsiteX264" fmla="*/ 641474 w 1225193"/>
                <a:gd name="connsiteY264" fmla="*/ 56810 h 92467"/>
                <a:gd name="connsiteX265" fmla="*/ 639062 w 1225193"/>
                <a:gd name="connsiteY265" fmla="*/ 64515 h 92467"/>
                <a:gd name="connsiteX266" fmla="*/ 632319 w 1225193"/>
                <a:gd name="connsiteY266" fmla="*/ 70056 h 92467"/>
                <a:gd name="connsiteX267" fmla="*/ 622210 w 1225193"/>
                <a:gd name="connsiteY267" fmla="*/ 71982 h 92467"/>
                <a:gd name="connsiteX268" fmla="*/ 607877 w 1225193"/>
                <a:gd name="connsiteY268" fmla="*/ 68129 h 92467"/>
                <a:gd name="connsiteX269" fmla="*/ 601743 w 1225193"/>
                <a:gd name="connsiteY269" fmla="*/ 56571 h 92467"/>
                <a:gd name="connsiteX270" fmla="*/ 683970 w 1225193"/>
                <a:gd name="connsiteY270" fmla="*/ 55484 h 92467"/>
                <a:gd name="connsiteX271" fmla="*/ 692400 w 1225193"/>
                <a:gd name="connsiteY271" fmla="*/ 56448 h 92467"/>
                <a:gd name="connsiteX272" fmla="*/ 685057 w 1225193"/>
                <a:gd name="connsiteY272" fmla="*/ 67883 h 92467"/>
                <a:gd name="connsiteX273" fmla="*/ 671333 w 1225193"/>
                <a:gd name="connsiteY273" fmla="*/ 71982 h 92467"/>
                <a:gd name="connsiteX274" fmla="*/ 654596 w 1225193"/>
                <a:gd name="connsiteY274" fmla="*/ 65478 h 92467"/>
                <a:gd name="connsiteX275" fmla="*/ 648455 w 1225193"/>
                <a:gd name="connsiteY275" fmla="*/ 47293 h 92467"/>
                <a:gd name="connsiteX276" fmla="*/ 654720 w 1225193"/>
                <a:gd name="connsiteY276" fmla="*/ 28638 h 92467"/>
                <a:gd name="connsiteX277" fmla="*/ 670847 w 1225193"/>
                <a:gd name="connsiteY277" fmla="*/ 21895 h 92467"/>
                <a:gd name="connsiteX278" fmla="*/ 686505 w 1225193"/>
                <a:gd name="connsiteY278" fmla="*/ 28391 h 92467"/>
                <a:gd name="connsiteX279" fmla="*/ 692639 w 1225193"/>
                <a:gd name="connsiteY279" fmla="*/ 46816 h 92467"/>
                <a:gd name="connsiteX280" fmla="*/ 692639 w 1225193"/>
                <a:gd name="connsiteY280" fmla="*/ 48981 h 92467"/>
                <a:gd name="connsiteX281" fmla="*/ 656885 w 1225193"/>
                <a:gd name="connsiteY281" fmla="*/ 48981 h 92467"/>
                <a:gd name="connsiteX282" fmla="*/ 661339 w 1225193"/>
                <a:gd name="connsiteY282" fmla="*/ 61140 h 92467"/>
                <a:gd name="connsiteX283" fmla="*/ 671333 w 1225193"/>
                <a:gd name="connsiteY283" fmla="*/ 65240 h 92467"/>
                <a:gd name="connsiteX284" fmla="*/ 678915 w 1225193"/>
                <a:gd name="connsiteY284" fmla="*/ 62951 h 92467"/>
                <a:gd name="connsiteX285" fmla="*/ 683970 w 1225193"/>
                <a:gd name="connsiteY285" fmla="*/ 55484 h 92467"/>
                <a:gd name="connsiteX286" fmla="*/ 657363 w 1225193"/>
                <a:gd name="connsiteY286" fmla="*/ 42362 h 92467"/>
                <a:gd name="connsiteX287" fmla="*/ 684093 w 1225193"/>
                <a:gd name="connsiteY287" fmla="*/ 42362 h 92467"/>
                <a:gd name="connsiteX288" fmla="*/ 681080 w 1225193"/>
                <a:gd name="connsiteY288" fmla="*/ 33207 h 92467"/>
                <a:gd name="connsiteX289" fmla="*/ 670971 w 1225193"/>
                <a:gd name="connsiteY289" fmla="*/ 28515 h 92467"/>
                <a:gd name="connsiteX290" fmla="*/ 661462 w 1225193"/>
                <a:gd name="connsiteY290" fmla="*/ 32244 h 92467"/>
                <a:gd name="connsiteX291" fmla="*/ 657363 w 1225193"/>
                <a:gd name="connsiteY291" fmla="*/ 42362 h 92467"/>
                <a:gd name="connsiteX292" fmla="*/ 761026 w 1225193"/>
                <a:gd name="connsiteY292" fmla="*/ 55484 h 92467"/>
                <a:gd name="connsiteX293" fmla="*/ 769456 w 1225193"/>
                <a:gd name="connsiteY293" fmla="*/ 56448 h 92467"/>
                <a:gd name="connsiteX294" fmla="*/ 762113 w 1225193"/>
                <a:gd name="connsiteY294" fmla="*/ 67883 h 92467"/>
                <a:gd name="connsiteX295" fmla="*/ 748389 w 1225193"/>
                <a:gd name="connsiteY295" fmla="*/ 71982 h 92467"/>
                <a:gd name="connsiteX296" fmla="*/ 731652 w 1225193"/>
                <a:gd name="connsiteY296" fmla="*/ 65478 h 92467"/>
                <a:gd name="connsiteX297" fmla="*/ 725511 w 1225193"/>
                <a:gd name="connsiteY297" fmla="*/ 47293 h 92467"/>
                <a:gd name="connsiteX298" fmla="*/ 731776 w 1225193"/>
                <a:gd name="connsiteY298" fmla="*/ 28638 h 92467"/>
                <a:gd name="connsiteX299" fmla="*/ 747904 w 1225193"/>
                <a:gd name="connsiteY299" fmla="*/ 21895 h 92467"/>
                <a:gd name="connsiteX300" fmla="*/ 763561 w 1225193"/>
                <a:gd name="connsiteY300" fmla="*/ 28391 h 92467"/>
                <a:gd name="connsiteX301" fmla="*/ 769695 w 1225193"/>
                <a:gd name="connsiteY301" fmla="*/ 46816 h 92467"/>
                <a:gd name="connsiteX302" fmla="*/ 769695 w 1225193"/>
                <a:gd name="connsiteY302" fmla="*/ 48981 h 92467"/>
                <a:gd name="connsiteX303" fmla="*/ 733941 w 1225193"/>
                <a:gd name="connsiteY303" fmla="*/ 48981 h 92467"/>
                <a:gd name="connsiteX304" fmla="*/ 738395 w 1225193"/>
                <a:gd name="connsiteY304" fmla="*/ 61140 h 92467"/>
                <a:gd name="connsiteX305" fmla="*/ 748389 w 1225193"/>
                <a:gd name="connsiteY305" fmla="*/ 65240 h 92467"/>
                <a:gd name="connsiteX306" fmla="*/ 755971 w 1225193"/>
                <a:gd name="connsiteY306" fmla="*/ 62951 h 92467"/>
                <a:gd name="connsiteX307" fmla="*/ 761026 w 1225193"/>
                <a:gd name="connsiteY307" fmla="*/ 55484 h 92467"/>
                <a:gd name="connsiteX308" fmla="*/ 734419 w 1225193"/>
                <a:gd name="connsiteY308" fmla="*/ 42362 h 92467"/>
                <a:gd name="connsiteX309" fmla="*/ 761150 w 1225193"/>
                <a:gd name="connsiteY309" fmla="*/ 42362 h 92467"/>
                <a:gd name="connsiteX310" fmla="*/ 758137 w 1225193"/>
                <a:gd name="connsiteY310" fmla="*/ 33207 h 92467"/>
                <a:gd name="connsiteX311" fmla="*/ 748027 w 1225193"/>
                <a:gd name="connsiteY311" fmla="*/ 28515 h 92467"/>
                <a:gd name="connsiteX312" fmla="*/ 738518 w 1225193"/>
                <a:gd name="connsiteY312" fmla="*/ 32244 h 92467"/>
                <a:gd name="connsiteX313" fmla="*/ 734419 w 1225193"/>
                <a:gd name="connsiteY313" fmla="*/ 42362 h 92467"/>
                <a:gd name="connsiteX314" fmla="*/ 782217 w 1225193"/>
                <a:gd name="connsiteY314" fmla="*/ 70896 h 92467"/>
                <a:gd name="connsiteX315" fmla="*/ 782217 w 1225193"/>
                <a:gd name="connsiteY315" fmla="*/ 22974 h 92467"/>
                <a:gd name="connsiteX316" fmla="*/ 789445 w 1225193"/>
                <a:gd name="connsiteY316" fmla="*/ 22974 h 92467"/>
                <a:gd name="connsiteX317" fmla="*/ 789445 w 1225193"/>
                <a:gd name="connsiteY317" fmla="*/ 29717 h 92467"/>
                <a:gd name="connsiteX318" fmla="*/ 804733 w 1225193"/>
                <a:gd name="connsiteY318" fmla="*/ 21895 h 92467"/>
                <a:gd name="connsiteX319" fmla="*/ 812685 w 1225193"/>
                <a:gd name="connsiteY319" fmla="*/ 23460 h 92467"/>
                <a:gd name="connsiteX320" fmla="*/ 818217 w 1225193"/>
                <a:gd name="connsiteY320" fmla="*/ 27551 h 92467"/>
                <a:gd name="connsiteX321" fmla="*/ 820745 w 1225193"/>
                <a:gd name="connsiteY321" fmla="*/ 33454 h 92467"/>
                <a:gd name="connsiteX322" fmla="*/ 821107 w 1225193"/>
                <a:gd name="connsiteY322" fmla="*/ 41398 h 92467"/>
                <a:gd name="connsiteX323" fmla="*/ 821107 w 1225193"/>
                <a:gd name="connsiteY323" fmla="*/ 70896 h 92467"/>
                <a:gd name="connsiteX324" fmla="*/ 813039 w 1225193"/>
                <a:gd name="connsiteY324" fmla="*/ 70896 h 92467"/>
                <a:gd name="connsiteX325" fmla="*/ 813039 w 1225193"/>
                <a:gd name="connsiteY325" fmla="*/ 41761 h 92467"/>
                <a:gd name="connsiteX326" fmla="*/ 812076 w 1225193"/>
                <a:gd name="connsiteY326" fmla="*/ 34294 h 92467"/>
                <a:gd name="connsiteX327" fmla="*/ 808709 w 1225193"/>
                <a:gd name="connsiteY327" fmla="*/ 30441 h 92467"/>
                <a:gd name="connsiteX328" fmla="*/ 803053 w 1225193"/>
                <a:gd name="connsiteY328" fmla="*/ 28877 h 92467"/>
                <a:gd name="connsiteX329" fmla="*/ 794022 w 1225193"/>
                <a:gd name="connsiteY329" fmla="*/ 32244 h 92467"/>
                <a:gd name="connsiteX330" fmla="*/ 790285 w 1225193"/>
                <a:gd name="connsiteY330" fmla="*/ 44650 h 92467"/>
                <a:gd name="connsiteX331" fmla="*/ 790285 w 1225193"/>
                <a:gd name="connsiteY331" fmla="*/ 70896 h 92467"/>
                <a:gd name="connsiteX332" fmla="*/ 782217 w 1225193"/>
                <a:gd name="connsiteY332" fmla="*/ 70896 h 92467"/>
                <a:gd name="connsiteX333" fmla="*/ 834592 w 1225193"/>
                <a:gd name="connsiteY333" fmla="*/ 74872 h 92467"/>
                <a:gd name="connsiteX334" fmla="*/ 842544 w 1225193"/>
                <a:gd name="connsiteY334" fmla="*/ 76074 h 92467"/>
                <a:gd name="connsiteX335" fmla="*/ 845310 w 1225193"/>
                <a:gd name="connsiteY335" fmla="*/ 81368 h 92467"/>
                <a:gd name="connsiteX336" fmla="*/ 853494 w 1225193"/>
                <a:gd name="connsiteY336" fmla="*/ 83656 h 92467"/>
                <a:gd name="connsiteX337" fmla="*/ 862162 w 1225193"/>
                <a:gd name="connsiteY337" fmla="*/ 81368 h 92467"/>
                <a:gd name="connsiteX338" fmla="*/ 866378 w 1225193"/>
                <a:gd name="connsiteY338" fmla="*/ 75111 h 92467"/>
                <a:gd name="connsiteX339" fmla="*/ 866978 w 1225193"/>
                <a:gd name="connsiteY339" fmla="*/ 64631 h 92467"/>
                <a:gd name="connsiteX340" fmla="*/ 853740 w 1225193"/>
                <a:gd name="connsiteY340" fmla="*/ 70896 h 92467"/>
                <a:gd name="connsiteX341" fmla="*/ 838445 w 1225193"/>
                <a:gd name="connsiteY341" fmla="*/ 63791 h 92467"/>
                <a:gd name="connsiteX342" fmla="*/ 833028 w 1225193"/>
                <a:gd name="connsiteY342" fmla="*/ 46692 h 92467"/>
                <a:gd name="connsiteX343" fmla="*/ 835439 w 1225193"/>
                <a:gd name="connsiteY343" fmla="*/ 34055 h 92467"/>
                <a:gd name="connsiteX344" fmla="*/ 842660 w 1225193"/>
                <a:gd name="connsiteY344" fmla="*/ 25024 h 92467"/>
                <a:gd name="connsiteX345" fmla="*/ 853740 w 1225193"/>
                <a:gd name="connsiteY345" fmla="*/ 21895 h 92467"/>
                <a:gd name="connsiteX346" fmla="*/ 867826 w 1225193"/>
                <a:gd name="connsiteY346" fmla="*/ 28754 h 92467"/>
                <a:gd name="connsiteX347" fmla="*/ 867826 w 1225193"/>
                <a:gd name="connsiteY347" fmla="*/ 22974 h 92467"/>
                <a:gd name="connsiteX348" fmla="*/ 875293 w 1225193"/>
                <a:gd name="connsiteY348" fmla="*/ 22974 h 92467"/>
                <a:gd name="connsiteX349" fmla="*/ 875293 w 1225193"/>
                <a:gd name="connsiteY349" fmla="*/ 64392 h 92467"/>
                <a:gd name="connsiteX350" fmla="*/ 873004 w 1225193"/>
                <a:gd name="connsiteY350" fmla="*/ 80289 h 92467"/>
                <a:gd name="connsiteX351" fmla="*/ 865776 w 1225193"/>
                <a:gd name="connsiteY351" fmla="*/ 87632 h 92467"/>
                <a:gd name="connsiteX352" fmla="*/ 853617 w 1225193"/>
                <a:gd name="connsiteY352" fmla="*/ 90399 h 92467"/>
                <a:gd name="connsiteX353" fmla="*/ 839770 w 1225193"/>
                <a:gd name="connsiteY353" fmla="*/ 86546 h 92467"/>
                <a:gd name="connsiteX354" fmla="*/ 834592 w 1225193"/>
                <a:gd name="connsiteY354" fmla="*/ 74872 h 92467"/>
                <a:gd name="connsiteX355" fmla="*/ 841334 w 1225193"/>
                <a:gd name="connsiteY355" fmla="*/ 46091 h 92467"/>
                <a:gd name="connsiteX356" fmla="*/ 845071 w 1225193"/>
                <a:gd name="connsiteY356" fmla="*/ 59815 h 92467"/>
                <a:gd name="connsiteX357" fmla="*/ 854457 w 1225193"/>
                <a:gd name="connsiteY357" fmla="*/ 64153 h 92467"/>
                <a:gd name="connsiteX358" fmla="*/ 863850 w 1225193"/>
                <a:gd name="connsiteY358" fmla="*/ 59815 h 92467"/>
                <a:gd name="connsiteX359" fmla="*/ 867703 w 1225193"/>
                <a:gd name="connsiteY359" fmla="*/ 46330 h 92467"/>
                <a:gd name="connsiteX360" fmla="*/ 863734 w 1225193"/>
                <a:gd name="connsiteY360" fmla="*/ 33092 h 92467"/>
                <a:gd name="connsiteX361" fmla="*/ 854341 w 1225193"/>
                <a:gd name="connsiteY361" fmla="*/ 28638 h 92467"/>
                <a:gd name="connsiteX362" fmla="*/ 845071 w 1225193"/>
                <a:gd name="connsiteY362" fmla="*/ 33092 h 92467"/>
                <a:gd name="connsiteX363" fmla="*/ 841334 w 1225193"/>
                <a:gd name="connsiteY363" fmla="*/ 46091 h 92467"/>
                <a:gd name="connsiteX364" fmla="*/ 890095 w 1225193"/>
                <a:gd name="connsiteY364" fmla="*/ 14067 h 92467"/>
                <a:gd name="connsiteX365" fmla="*/ 890095 w 1225193"/>
                <a:gd name="connsiteY365" fmla="*/ 4674 h 92467"/>
                <a:gd name="connsiteX366" fmla="*/ 898286 w 1225193"/>
                <a:gd name="connsiteY366" fmla="*/ 4674 h 92467"/>
                <a:gd name="connsiteX367" fmla="*/ 898286 w 1225193"/>
                <a:gd name="connsiteY367" fmla="*/ 14067 h 92467"/>
                <a:gd name="connsiteX368" fmla="*/ 890095 w 1225193"/>
                <a:gd name="connsiteY368" fmla="*/ 14067 h 92467"/>
                <a:gd name="connsiteX369" fmla="*/ 890095 w 1225193"/>
                <a:gd name="connsiteY369" fmla="*/ 70896 h 92467"/>
                <a:gd name="connsiteX370" fmla="*/ 890095 w 1225193"/>
                <a:gd name="connsiteY370" fmla="*/ 22974 h 92467"/>
                <a:gd name="connsiteX371" fmla="*/ 898286 w 1225193"/>
                <a:gd name="connsiteY371" fmla="*/ 22974 h 92467"/>
                <a:gd name="connsiteX372" fmla="*/ 898286 w 1225193"/>
                <a:gd name="connsiteY372" fmla="*/ 70896 h 92467"/>
                <a:gd name="connsiteX373" fmla="*/ 890095 w 1225193"/>
                <a:gd name="connsiteY373" fmla="*/ 70896 h 92467"/>
                <a:gd name="connsiteX374" fmla="*/ 913212 w 1225193"/>
                <a:gd name="connsiteY374" fmla="*/ 70896 h 92467"/>
                <a:gd name="connsiteX375" fmla="*/ 913212 w 1225193"/>
                <a:gd name="connsiteY375" fmla="*/ 22974 h 92467"/>
                <a:gd name="connsiteX376" fmla="*/ 920440 w 1225193"/>
                <a:gd name="connsiteY376" fmla="*/ 22974 h 92467"/>
                <a:gd name="connsiteX377" fmla="*/ 920440 w 1225193"/>
                <a:gd name="connsiteY377" fmla="*/ 29717 h 92467"/>
                <a:gd name="connsiteX378" fmla="*/ 935728 w 1225193"/>
                <a:gd name="connsiteY378" fmla="*/ 21895 h 92467"/>
                <a:gd name="connsiteX379" fmla="*/ 943680 w 1225193"/>
                <a:gd name="connsiteY379" fmla="*/ 23460 h 92467"/>
                <a:gd name="connsiteX380" fmla="*/ 949213 w 1225193"/>
                <a:gd name="connsiteY380" fmla="*/ 27551 h 92467"/>
                <a:gd name="connsiteX381" fmla="*/ 951740 w 1225193"/>
                <a:gd name="connsiteY381" fmla="*/ 33454 h 92467"/>
                <a:gd name="connsiteX382" fmla="*/ 952103 w 1225193"/>
                <a:gd name="connsiteY382" fmla="*/ 41398 h 92467"/>
                <a:gd name="connsiteX383" fmla="*/ 952103 w 1225193"/>
                <a:gd name="connsiteY383" fmla="*/ 70896 h 92467"/>
                <a:gd name="connsiteX384" fmla="*/ 944035 w 1225193"/>
                <a:gd name="connsiteY384" fmla="*/ 70896 h 92467"/>
                <a:gd name="connsiteX385" fmla="*/ 944035 w 1225193"/>
                <a:gd name="connsiteY385" fmla="*/ 41761 h 92467"/>
                <a:gd name="connsiteX386" fmla="*/ 943071 w 1225193"/>
                <a:gd name="connsiteY386" fmla="*/ 34294 h 92467"/>
                <a:gd name="connsiteX387" fmla="*/ 939704 w 1225193"/>
                <a:gd name="connsiteY387" fmla="*/ 30441 h 92467"/>
                <a:gd name="connsiteX388" fmla="*/ 934048 w 1225193"/>
                <a:gd name="connsiteY388" fmla="*/ 28877 h 92467"/>
                <a:gd name="connsiteX389" fmla="*/ 925017 w 1225193"/>
                <a:gd name="connsiteY389" fmla="*/ 32244 h 92467"/>
                <a:gd name="connsiteX390" fmla="*/ 921280 w 1225193"/>
                <a:gd name="connsiteY390" fmla="*/ 44650 h 92467"/>
                <a:gd name="connsiteX391" fmla="*/ 921280 w 1225193"/>
                <a:gd name="connsiteY391" fmla="*/ 70896 h 92467"/>
                <a:gd name="connsiteX392" fmla="*/ 913212 w 1225193"/>
                <a:gd name="connsiteY392" fmla="*/ 70896 h 92467"/>
                <a:gd name="connsiteX393" fmla="*/ 999900 w 1225193"/>
                <a:gd name="connsiteY393" fmla="*/ 55484 h 92467"/>
                <a:gd name="connsiteX394" fmla="*/ 1008330 w 1225193"/>
                <a:gd name="connsiteY394" fmla="*/ 56448 h 92467"/>
                <a:gd name="connsiteX395" fmla="*/ 1000987 w 1225193"/>
                <a:gd name="connsiteY395" fmla="*/ 67883 h 92467"/>
                <a:gd name="connsiteX396" fmla="*/ 987263 w 1225193"/>
                <a:gd name="connsiteY396" fmla="*/ 71982 h 92467"/>
                <a:gd name="connsiteX397" fmla="*/ 970527 w 1225193"/>
                <a:gd name="connsiteY397" fmla="*/ 65478 h 92467"/>
                <a:gd name="connsiteX398" fmla="*/ 964385 w 1225193"/>
                <a:gd name="connsiteY398" fmla="*/ 47293 h 92467"/>
                <a:gd name="connsiteX399" fmla="*/ 970650 w 1225193"/>
                <a:gd name="connsiteY399" fmla="*/ 28638 h 92467"/>
                <a:gd name="connsiteX400" fmla="*/ 986778 w 1225193"/>
                <a:gd name="connsiteY400" fmla="*/ 21895 h 92467"/>
                <a:gd name="connsiteX401" fmla="*/ 1002436 w 1225193"/>
                <a:gd name="connsiteY401" fmla="*/ 28391 h 92467"/>
                <a:gd name="connsiteX402" fmla="*/ 1008569 w 1225193"/>
                <a:gd name="connsiteY402" fmla="*/ 46816 h 92467"/>
                <a:gd name="connsiteX403" fmla="*/ 1008569 w 1225193"/>
                <a:gd name="connsiteY403" fmla="*/ 48981 h 92467"/>
                <a:gd name="connsiteX404" fmla="*/ 972815 w 1225193"/>
                <a:gd name="connsiteY404" fmla="*/ 48981 h 92467"/>
                <a:gd name="connsiteX405" fmla="*/ 977269 w 1225193"/>
                <a:gd name="connsiteY405" fmla="*/ 61140 h 92467"/>
                <a:gd name="connsiteX406" fmla="*/ 987263 w 1225193"/>
                <a:gd name="connsiteY406" fmla="*/ 65240 h 92467"/>
                <a:gd name="connsiteX407" fmla="*/ 994846 w 1225193"/>
                <a:gd name="connsiteY407" fmla="*/ 62951 h 92467"/>
                <a:gd name="connsiteX408" fmla="*/ 999900 w 1225193"/>
                <a:gd name="connsiteY408" fmla="*/ 55484 h 92467"/>
                <a:gd name="connsiteX409" fmla="*/ 973293 w 1225193"/>
                <a:gd name="connsiteY409" fmla="*/ 42362 h 92467"/>
                <a:gd name="connsiteX410" fmla="*/ 1000024 w 1225193"/>
                <a:gd name="connsiteY410" fmla="*/ 42362 h 92467"/>
                <a:gd name="connsiteX411" fmla="*/ 997011 w 1225193"/>
                <a:gd name="connsiteY411" fmla="*/ 33207 h 92467"/>
                <a:gd name="connsiteX412" fmla="*/ 986901 w 1225193"/>
                <a:gd name="connsiteY412" fmla="*/ 28515 h 92467"/>
                <a:gd name="connsiteX413" fmla="*/ 977392 w 1225193"/>
                <a:gd name="connsiteY413" fmla="*/ 32244 h 92467"/>
                <a:gd name="connsiteX414" fmla="*/ 973293 w 1225193"/>
                <a:gd name="connsiteY414" fmla="*/ 42362 h 92467"/>
                <a:gd name="connsiteX415" fmla="*/ 1053840 w 1225193"/>
                <a:gd name="connsiteY415" fmla="*/ 55484 h 92467"/>
                <a:gd name="connsiteX416" fmla="*/ 1062270 w 1225193"/>
                <a:gd name="connsiteY416" fmla="*/ 56448 h 92467"/>
                <a:gd name="connsiteX417" fmla="*/ 1054926 w 1225193"/>
                <a:gd name="connsiteY417" fmla="*/ 67883 h 92467"/>
                <a:gd name="connsiteX418" fmla="*/ 1041203 w 1225193"/>
                <a:gd name="connsiteY418" fmla="*/ 71982 h 92467"/>
                <a:gd name="connsiteX419" fmla="*/ 1024466 w 1225193"/>
                <a:gd name="connsiteY419" fmla="*/ 65478 h 92467"/>
                <a:gd name="connsiteX420" fmla="*/ 1018325 w 1225193"/>
                <a:gd name="connsiteY420" fmla="*/ 47293 h 92467"/>
                <a:gd name="connsiteX421" fmla="*/ 1024589 w 1225193"/>
                <a:gd name="connsiteY421" fmla="*/ 28638 h 92467"/>
                <a:gd name="connsiteX422" fmla="*/ 1040717 w 1225193"/>
                <a:gd name="connsiteY422" fmla="*/ 21895 h 92467"/>
                <a:gd name="connsiteX423" fmla="*/ 1056375 w 1225193"/>
                <a:gd name="connsiteY423" fmla="*/ 28391 h 92467"/>
                <a:gd name="connsiteX424" fmla="*/ 1062509 w 1225193"/>
                <a:gd name="connsiteY424" fmla="*/ 46816 h 92467"/>
                <a:gd name="connsiteX425" fmla="*/ 1062509 w 1225193"/>
                <a:gd name="connsiteY425" fmla="*/ 48981 h 92467"/>
                <a:gd name="connsiteX426" fmla="*/ 1026754 w 1225193"/>
                <a:gd name="connsiteY426" fmla="*/ 48981 h 92467"/>
                <a:gd name="connsiteX427" fmla="*/ 1031208 w 1225193"/>
                <a:gd name="connsiteY427" fmla="*/ 61140 h 92467"/>
                <a:gd name="connsiteX428" fmla="*/ 1041203 w 1225193"/>
                <a:gd name="connsiteY428" fmla="*/ 65240 h 92467"/>
                <a:gd name="connsiteX429" fmla="*/ 1048785 w 1225193"/>
                <a:gd name="connsiteY429" fmla="*/ 62951 h 92467"/>
                <a:gd name="connsiteX430" fmla="*/ 1053840 w 1225193"/>
                <a:gd name="connsiteY430" fmla="*/ 55484 h 92467"/>
                <a:gd name="connsiteX431" fmla="*/ 1027232 w 1225193"/>
                <a:gd name="connsiteY431" fmla="*/ 42362 h 92467"/>
                <a:gd name="connsiteX432" fmla="*/ 1053963 w 1225193"/>
                <a:gd name="connsiteY432" fmla="*/ 42362 h 92467"/>
                <a:gd name="connsiteX433" fmla="*/ 1050950 w 1225193"/>
                <a:gd name="connsiteY433" fmla="*/ 33207 h 92467"/>
                <a:gd name="connsiteX434" fmla="*/ 1040840 w 1225193"/>
                <a:gd name="connsiteY434" fmla="*/ 28515 h 92467"/>
                <a:gd name="connsiteX435" fmla="*/ 1031332 w 1225193"/>
                <a:gd name="connsiteY435" fmla="*/ 32244 h 92467"/>
                <a:gd name="connsiteX436" fmla="*/ 1027232 w 1225193"/>
                <a:gd name="connsiteY436" fmla="*/ 42362 h 92467"/>
                <a:gd name="connsiteX437" fmla="*/ 1074915 w 1225193"/>
                <a:gd name="connsiteY437" fmla="*/ 70896 h 92467"/>
                <a:gd name="connsiteX438" fmla="*/ 1074915 w 1225193"/>
                <a:gd name="connsiteY438" fmla="*/ 22974 h 92467"/>
                <a:gd name="connsiteX439" fmla="*/ 1082258 w 1225193"/>
                <a:gd name="connsiteY439" fmla="*/ 22974 h 92467"/>
                <a:gd name="connsiteX440" fmla="*/ 1082258 w 1225193"/>
                <a:gd name="connsiteY440" fmla="*/ 30202 h 92467"/>
                <a:gd name="connsiteX441" fmla="*/ 1087313 w 1225193"/>
                <a:gd name="connsiteY441" fmla="*/ 23575 h 92467"/>
                <a:gd name="connsiteX442" fmla="*/ 1092614 w 1225193"/>
                <a:gd name="connsiteY442" fmla="*/ 21895 h 92467"/>
                <a:gd name="connsiteX443" fmla="*/ 1100921 w 1225193"/>
                <a:gd name="connsiteY443" fmla="*/ 24423 h 92467"/>
                <a:gd name="connsiteX444" fmla="*/ 1098147 w 1225193"/>
                <a:gd name="connsiteY444" fmla="*/ 32005 h 92467"/>
                <a:gd name="connsiteX445" fmla="*/ 1092252 w 1225193"/>
                <a:gd name="connsiteY445" fmla="*/ 30202 h 92467"/>
                <a:gd name="connsiteX446" fmla="*/ 1087313 w 1225193"/>
                <a:gd name="connsiteY446" fmla="*/ 31882 h 92467"/>
                <a:gd name="connsiteX447" fmla="*/ 1084423 w 1225193"/>
                <a:gd name="connsiteY447" fmla="*/ 36344 h 92467"/>
                <a:gd name="connsiteX448" fmla="*/ 1082982 w 1225193"/>
                <a:gd name="connsiteY448" fmla="*/ 45729 h 92467"/>
                <a:gd name="connsiteX449" fmla="*/ 1082982 w 1225193"/>
                <a:gd name="connsiteY449" fmla="*/ 70896 h 92467"/>
                <a:gd name="connsiteX450" fmla="*/ 1074915 w 1225193"/>
                <a:gd name="connsiteY450" fmla="*/ 70896 h 92467"/>
                <a:gd name="connsiteX451" fmla="*/ 1105853 w 1225193"/>
                <a:gd name="connsiteY451" fmla="*/ 14067 h 92467"/>
                <a:gd name="connsiteX452" fmla="*/ 1105853 w 1225193"/>
                <a:gd name="connsiteY452" fmla="*/ 4674 h 92467"/>
                <a:gd name="connsiteX453" fmla="*/ 1114044 w 1225193"/>
                <a:gd name="connsiteY453" fmla="*/ 4674 h 92467"/>
                <a:gd name="connsiteX454" fmla="*/ 1114044 w 1225193"/>
                <a:gd name="connsiteY454" fmla="*/ 14067 h 92467"/>
                <a:gd name="connsiteX455" fmla="*/ 1105853 w 1225193"/>
                <a:gd name="connsiteY455" fmla="*/ 14067 h 92467"/>
                <a:gd name="connsiteX456" fmla="*/ 1105853 w 1225193"/>
                <a:gd name="connsiteY456" fmla="*/ 70896 h 92467"/>
                <a:gd name="connsiteX457" fmla="*/ 1105853 w 1225193"/>
                <a:gd name="connsiteY457" fmla="*/ 22974 h 92467"/>
                <a:gd name="connsiteX458" fmla="*/ 1114044 w 1225193"/>
                <a:gd name="connsiteY458" fmla="*/ 22974 h 92467"/>
                <a:gd name="connsiteX459" fmla="*/ 1114044 w 1225193"/>
                <a:gd name="connsiteY459" fmla="*/ 70896 h 92467"/>
                <a:gd name="connsiteX460" fmla="*/ 1105853 w 1225193"/>
                <a:gd name="connsiteY460" fmla="*/ 70896 h 92467"/>
                <a:gd name="connsiteX461" fmla="*/ 1128970 w 1225193"/>
                <a:gd name="connsiteY461" fmla="*/ 70896 h 92467"/>
                <a:gd name="connsiteX462" fmla="*/ 1128970 w 1225193"/>
                <a:gd name="connsiteY462" fmla="*/ 22974 h 92467"/>
                <a:gd name="connsiteX463" fmla="*/ 1136197 w 1225193"/>
                <a:gd name="connsiteY463" fmla="*/ 22974 h 92467"/>
                <a:gd name="connsiteX464" fmla="*/ 1136197 w 1225193"/>
                <a:gd name="connsiteY464" fmla="*/ 29717 h 92467"/>
                <a:gd name="connsiteX465" fmla="*/ 1151485 w 1225193"/>
                <a:gd name="connsiteY465" fmla="*/ 21895 h 92467"/>
                <a:gd name="connsiteX466" fmla="*/ 1159437 w 1225193"/>
                <a:gd name="connsiteY466" fmla="*/ 23460 h 92467"/>
                <a:gd name="connsiteX467" fmla="*/ 1164970 w 1225193"/>
                <a:gd name="connsiteY467" fmla="*/ 27551 h 92467"/>
                <a:gd name="connsiteX468" fmla="*/ 1167498 w 1225193"/>
                <a:gd name="connsiteY468" fmla="*/ 33454 h 92467"/>
                <a:gd name="connsiteX469" fmla="*/ 1167860 w 1225193"/>
                <a:gd name="connsiteY469" fmla="*/ 41398 h 92467"/>
                <a:gd name="connsiteX470" fmla="*/ 1167860 w 1225193"/>
                <a:gd name="connsiteY470" fmla="*/ 70896 h 92467"/>
                <a:gd name="connsiteX471" fmla="*/ 1159792 w 1225193"/>
                <a:gd name="connsiteY471" fmla="*/ 70896 h 92467"/>
                <a:gd name="connsiteX472" fmla="*/ 1159792 w 1225193"/>
                <a:gd name="connsiteY472" fmla="*/ 41761 h 92467"/>
                <a:gd name="connsiteX473" fmla="*/ 1158829 w 1225193"/>
                <a:gd name="connsiteY473" fmla="*/ 34294 h 92467"/>
                <a:gd name="connsiteX474" fmla="*/ 1155461 w 1225193"/>
                <a:gd name="connsiteY474" fmla="*/ 30441 h 92467"/>
                <a:gd name="connsiteX475" fmla="*/ 1149805 w 1225193"/>
                <a:gd name="connsiteY475" fmla="*/ 28877 h 92467"/>
                <a:gd name="connsiteX476" fmla="*/ 1140775 w 1225193"/>
                <a:gd name="connsiteY476" fmla="*/ 32244 h 92467"/>
                <a:gd name="connsiteX477" fmla="*/ 1137037 w 1225193"/>
                <a:gd name="connsiteY477" fmla="*/ 44650 h 92467"/>
                <a:gd name="connsiteX478" fmla="*/ 1137037 w 1225193"/>
                <a:gd name="connsiteY478" fmla="*/ 70896 h 92467"/>
                <a:gd name="connsiteX479" fmla="*/ 1128970 w 1225193"/>
                <a:gd name="connsiteY479" fmla="*/ 70896 h 92467"/>
                <a:gd name="connsiteX480" fmla="*/ 1181345 w 1225193"/>
                <a:gd name="connsiteY480" fmla="*/ 74872 h 92467"/>
                <a:gd name="connsiteX481" fmla="*/ 1189297 w 1225193"/>
                <a:gd name="connsiteY481" fmla="*/ 76074 h 92467"/>
                <a:gd name="connsiteX482" fmla="*/ 1192063 w 1225193"/>
                <a:gd name="connsiteY482" fmla="*/ 81368 h 92467"/>
                <a:gd name="connsiteX483" fmla="*/ 1200247 w 1225193"/>
                <a:gd name="connsiteY483" fmla="*/ 83656 h 92467"/>
                <a:gd name="connsiteX484" fmla="*/ 1208915 w 1225193"/>
                <a:gd name="connsiteY484" fmla="*/ 81368 h 92467"/>
                <a:gd name="connsiteX485" fmla="*/ 1213130 w 1225193"/>
                <a:gd name="connsiteY485" fmla="*/ 75111 h 92467"/>
                <a:gd name="connsiteX486" fmla="*/ 1213731 w 1225193"/>
                <a:gd name="connsiteY486" fmla="*/ 64631 h 92467"/>
                <a:gd name="connsiteX487" fmla="*/ 1200493 w 1225193"/>
                <a:gd name="connsiteY487" fmla="*/ 70896 h 92467"/>
                <a:gd name="connsiteX488" fmla="*/ 1185198 w 1225193"/>
                <a:gd name="connsiteY488" fmla="*/ 63791 h 92467"/>
                <a:gd name="connsiteX489" fmla="*/ 1179780 w 1225193"/>
                <a:gd name="connsiteY489" fmla="*/ 46692 h 92467"/>
                <a:gd name="connsiteX490" fmla="*/ 1182192 w 1225193"/>
                <a:gd name="connsiteY490" fmla="*/ 34055 h 92467"/>
                <a:gd name="connsiteX491" fmla="*/ 1189412 w 1225193"/>
                <a:gd name="connsiteY491" fmla="*/ 25024 h 92467"/>
                <a:gd name="connsiteX492" fmla="*/ 1200493 w 1225193"/>
                <a:gd name="connsiteY492" fmla="*/ 21895 h 92467"/>
                <a:gd name="connsiteX493" fmla="*/ 1214579 w 1225193"/>
                <a:gd name="connsiteY493" fmla="*/ 28754 h 92467"/>
                <a:gd name="connsiteX494" fmla="*/ 1214579 w 1225193"/>
                <a:gd name="connsiteY494" fmla="*/ 22974 h 92467"/>
                <a:gd name="connsiteX495" fmla="*/ 1222046 w 1225193"/>
                <a:gd name="connsiteY495" fmla="*/ 22974 h 92467"/>
                <a:gd name="connsiteX496" fmla="*/ 1222046 w 1225193"/>
                <a:gd name="connsiteY496" fmla="*/ 64392 h 92467"/>
                <a:gd name="connsiteX497" fmla="*/ 1219757 w 1225193"/>
                <a:gd name="connsiteY497" fmla="*/ 80289 h 92467"/>
                <a:gd name="connsiteX498" fmla="*/ 1212529 w 1225193"/>
                <a:gd name="connsiteY498" fmla="*/ 87632 h 92467"/>
                <a:gd name="connsiteX499" fmla="*/ 1200370 w 1225193"/>
                <a:gd name="connsiteY499" fmla="*/ 90399 h 92467"/>
                <a:gd name="connsiteX500" fmla="*/ 1186523 w 1225193"/>
                <a:gd name="connsiteY500" fmla="*/ 86546 h 92467"/>
                <a:gd name="connsiteX501" fmla="*/ 1181345 w 1225193"/>
                <a:gd name="connsiteY501" fmla="*/ 74872 h 92467"/>
                <a:gd name="connsiteX502" fmla="*/ 1188087 w 1225193"/>
                <a:gd name="connsiteY502" fmla="*/ 46091 h 92467"/>
                <a:gd name="connsiteX503" fmla="*/ 1191824 w 1225193"/>
                <a:gd name="connsiteY503" fmla="*/ 59815 h 92467"/>
                <a:gd name="connsiteX504" fmla="*/ 1201210 w 1225193"/>
                <a:gd name="connsiteY504" fmla="*/ 64153 h 92467"/>
                <a:gd name="connsiteX505" fmla="*/ 1210603 w 1225193"/>
                <a:gd name="connsiteY505" fmla="*/ 59815 h 92467"/>
                <a:gd name="connsiteX506" fmla="*/ 1214456 w 1225193"/>
                <a:gd name="connsiteY506" fmla="*/ 46330 h 92467"/>
                <a:gd name="connsiteX507" fmla="*/ 1210487 w 1225193"/>
                <a:gd name="connsiteY507" fmla="*/ 33092 h 92467"/>
                <a:gd name="connsiteX508" fmla="*/ 1201094 w 1225193"/>
                <a:gd name="connsiteY508" fmla="*/ 28638 h 92467"/>
                <a:gd name="connsiteX509" fmla="*/ 1191824 w 1225193"/>
                <a:gd name="connsiteY509" fmla="*/ 33092 h 92467"/>
                <a:gd name="connsiteX510" fmla="*/ 1188087 w 1225193"/>
                <a:gd name="connsiteY510" fmla="*/ 4609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Lst>
              <a:rect l="l" t="t" r="r" b="b"/>
              <a:pathLst>
                <a:path w="1225193" h="92467">
                  <a:moveTo>
                    <a:pt x="4674" y="70896"/>
                  </a:moveTo>
                  <a:lnTo>
                    <a:pt x="4674" y="4674"/>
                  </a:lnTo>
                  <a:lnTo>
                    <a:pt x="17919" y="4674"/>
                  </a:lnTo>
                  <a:lnTo>
                    <a:pt x="33570" y="51508"/>
                  </a:lnTo>
                  <a:cubicBezTo>
                    <a:pt x="35018" y="55924"/>
                    <a:pt x="36059" y="59214"/>
                    <a:pt x="36698" y="61387"/>
                  </a:cubicBezTo>
                  <a:cubicBezTo>
                    <a:pt x="37422" y="58975"/>
                    <a:pt x="38586" y="55446"/>
                    <a:pt x="40196" y="50792"/>
                  </a:cubicBezTo>
                  <a:lnTo>
                    <a:pt x="56085" y="4674"/>
                  </a:lnTo>
                  <a:lnTo>
                    <a:pt x="67883" y="4674"/>
                  </a:lnTo>
                  <a:lnTo>
                    <a:pt x="67883" y="70896"/>
                  </a:lnTo>
                  <a:lnTo>
                    <a:pt x="59460" y="70896"/>
                  </a:lnTo>
                  <a:lnTo>
                    <a:pt x="59460" y="15507"/>
                  </a:lnTo>
                  <a:lnTo>
                    <a:pt x="40196" y="70896"/>
                  </a:lnTo>
                  <a:lnTo>
                    <a:pt x="32244" y="70896"/>
                  </a:lnTo>
                  <a:lnTo>
                    <a:pt x="13103" y="14544"/>
                  </a:lnTo>
                  <a:lnTo>
                    <a:pt x="13103" y="70896"/>
                  </a:lnTo>
                  <a:lnTo>
                    <a:pt x="4674" y="70896"/>
                  </a:lnTo>
                  <a:close/>
                  <a:moveTo>
                    <a:pt x="112313" y="64993"/>
                  </a:moveTo>
                  <a:cubicBezTo>
                    <a:pt x="109262" y="67567"/>
                    <a:pt x="106334" y="69370"/>
                    <a:pt x="103521" y="70410"/>
                  </a:cubicBezTo>
                  <a:cubicBezTo>
                    <a:pt x="100793" y="71458"/>
                    <a:pt x="97827" y="71982"/>
                    <a:pt x="94614" y="71982"/>
                  </a:cubicBezTo>
                  <a:cubicBezTo>
                    <a:pt x="89320" y="71982"/>
                    <a:pt x="85267" y="70695"/>
                    <a:pt x="82454" y="68129"/>
                  </a:cubicBezTo>
                  <a:cubicBezTo>
                    <a:pt x="79642" y="65556"/>
                    <a:pt x="78239" y="62265"/>
                    <a:pt x="78239" y="58251"/>
                  </a:cubicBezTo>
                  <a:cubicBezTo>
                    <a:pt x="78239" y="55924"/>
                    <a:pt x="78763" y="53797"/>
                    <a:pt x="79803" y="51870"/>
                  </a:cubicBezTo>
                  <a:cubicBezTo>
                    <a:pt x="80851" y="49867"/>
                    <a:pt x="82254" y="48303"/>
                    <a:pt x="84018" y="47178"/>
                  </a:cubicBezTo>
                  <a:cubicBezTo>
                    <a:pt x="85783" y="45976"/>
                    <a:pt x="87748" y="45089"/>
                    <a:pt x="89921" y="44527"/>
                  </a:cubicBezTo>
                  <a:cubicBezTo>
                    <a:pt x="91447" y="44049"/>
                    <a:pt x="93851" y="43602"/>
                    <a:pt x="97141" y="43202"/>
                  </a:cubicBezTo>
                  <a:cubicBezTo>
                    <a:pt x="103645" y="42477"/>
                    <a:pt x="108461" y="41560"/>
                    <a:pt x="111589" y="40435"/>
                  </a:cubicBezTo>
                  <a:cubicBezTo>
                    <a:pt x="111589" y="39310"/>
                    <a:pt x="111589" y="38624"/>
                    <a:pt x="111589" y="38386"/>
                  </a:cubicBezTo>
                  <a:cubicBezTo>
                    <a:pt x="111589" y="35018"/>
                    <a:pt x="110826" y="32645"/>
                    <a:pt x="109300" y="31281"/>
                  </a:cubicBezTo>
                  <a:cubicBezTo>
                    <a:pt x="107220" y="29516"/>
                    <a:pt x="104122" y="28638"/>
                    <a:pt x="100031" y="28638"/>
                  </a:cubicBezTo>
                  <a:cubicBezTo>
                    <a:pt x="96263" y="28638"/>
                    <a:pt x="93450" y="29316"/>
                    <a:pt x="91601" y="30680"/>
                  </a:cubicBezTo>
                  <a:cubicBezTo>
                    <a:pt x="89759" y="31967"/>
                    <a:pt x="88395" y="34294"/>
                    <a:pt x="87509" y="37661"/>
                  </a:cubicBezTo>
                  <a:lnTo>
                    <a:pt x="79564" y="36582"/>
                  </a:lnTo>
                  <a:cubicBezTo>
                    <a:pt x="80289" y="33207"/>
                    <a:pt x="81491" y="30480"/>
                    <a:pt x="83178" y="28391"/>
                  </a:cubicBezTo>
                  <a:cubicBezTo>
                    <a:pt x="84858" y="26311"/>
                    <a:pt x="87270" y="24700"/>
                    <a:pt x="90399" y="23575"/>
                  </a:cubicBezTo>
                  <a:cubicBezTo>
                    <a:pt x="93527" y="22458"/>
                    <a:pt x="97141" y="21895"/>
                    <a:pt x="101233" y="21895"/>
                  </a:cubicBezTo>
                  <a:cubicBezTo>
                    <a:pt x="105332" y="21895"/>
                    <a:pt x="108661" y="22373"/>
                    <a:pt x="111227" y="23337"/>
                  </a:cubicBezTo>
                  <a:cubicBezTo>
                    <a:pt x="113801" y="24300"/>
                    <a:pt x="115681" y="25502"/>
                    <a:pt x="116890" y="26950"/>
                  </a:cubicBezTo>
                  <a:cubicBezTo>
                    <a:pt x="118093" y="28391"/>
                    <a:pt x="118932" y="30241"/>
                    <a:pt x="119418" y="32491"/>
                  </a:cubicBezTo>
                  <a:cubicBezTo>
                    <a:pt x="119657" y="33855"/>
                    <a:pt x="119780" y="36344"/>
                    <a:pt x="119780" y="39950"/>
                  </a:cubicBezTo>
                  <a:lnTo>
                    <a:pt x="119780" y="50792"/>
                  </a:lnTo>
                  <a:cubicBezTo>
                    <a:pt x="119780" y="58335"/>
                    <a:pt x="119942" y="63113"/>
                    <a:pt x="120258" y="65116"/>
                  </a:cubicBezTo>
                  <a:cubicBezTo>
                    <a:pt x="120659" y="67120"/>
                    <a:pt x="121383" y="69046"/>
                    <a:pt x="122423" y="70896"/>
                  </a:cubicBezTo>
                  <a:lnTo>
                    <a:pt x="113878" y="70896"/>
                  </a:lnTo>
                  <a:cubicBezTo>
                    <a:pt x="113076" y="69208"/>
                    <a:pt x="112552" y="67243"/>
                    <a:pt x="112313" y="64993"/>
                  </a:cubicBezTo>
                  <a:close/>
                  <a:moveTo>
                    <a:pt x="111589" y="46816"/>
                  </a:moveTo>
                  <a:cubicBezTo>
                    <a:pt x="108622" y="48018"/>
                    <a:pt x="104207" y="49065"/>
                    <a:pt x="98343" y="49944"/>
                  </a:cubicBezTo>
                  <a:cubicBezTo>
                    <a:pt x="94976" y="50429"/>
                    <a:pt x="92610" y="50992"/>
                    <a:pt x="91246" y="51632"/>
                  </a:cubicBezTo>
                  <a:cubicBezTo>
                    <a:pt x="89882" y="52194"/>
                    <a:pt x="88796" y="53034"/>
                    <a:pt x="87994" y="54159"/>
                  </a:cubicBezTo>
                  <a:cubicBezTo>
                    <a:pt x="87270" y="55284"/>
                    <a:pt x="86908" y="56571"/>
                    <a:pt x="86908" y="58012"/>
                  </a:cubicBezTo>
                  <a:cubicBezTo>
                    <a:pt x="86908" y="60177"/>
                    <a:pt x="87709" y="61988"/>
                    <a:pt x="89320" y="63429"/>
                  </a:cubicBezTo>
                  <a:cubicBezTo>
                    <a:pt x="91000" y="64877"/>
                    <a:pt x="93411" y="65594"/>
                    <a:pt x="96540" y="65594"/>
                  </a:cubicBezTo>
                  <a:cubicBezTo>
                    <a:pt x="99668" y="65594"/>
                    <a:pt x="102442" y="64916"/>
                    <a:pt x="104847" y="63552"/>
                  </a:cubicBezTo>
                  <a:cubicBezTo>
                    <a:pt x="107336" y="62188"/>
                    <a:pt x="109146" y="60300"/>
                    <a:pt x="110264" y="57888"/>
                  </a:cubicBezTo>
                  <a:cubicBezTo>
                    <a:pt x="111150" y="56047"/>
                    <a:pt x="111589" y="53358"/>
                    <a:pt x="111589" y="49828"/>
                  </a:cubicBezTo>
                  <a:lnTo>
                    <a:pt x="111589" y="46816"/>
                  </a:lnTo>
                  <a:close/>
                  <a:moveTo>
                    <a:pt x="134706" y="70896"/>
                  </a:moveTo>
                  <a:lnTo>
                    <a:pt x="134706" y="4674"/>
                  </a:lnTo>
                  <a:lnTo>
                    <a:pt x="142897" y="4674"/>
                  </a:lnTo>
                  <a:lnTo>
                    <a:pt x="142897" y="70896"/>
                  </a:lnTo>
                  <a:lnTo>
                    <a:pt x="134706" y="70896"/>
                  </a:lnTo>
                  <a:close/>
                  <a:moveTo>
                    <a:pt x="166854" y="70896"/>
                  </a:moveTo>
                  <a:lnTo>
                    <a:pt x="152167" y="22974"/>
                  </a:lnTo>
                  <a:lnTo>
                    <a:pt x="160597" y="22974"/>
                  </a:lnTo>
                  <a:lnTo>
                    <a:pt x="168179" y="50668"/>
                  </a:lnTo>
                  <a:lnTo>
                    <a:pt x="171069" y="60901"/>
                  </a:lnTo>
                  <a:cubicBezTo>
                    <a:pt x="171230" y="60424"/>
                    <a:pt x="172070" y="57133"/>
                    <a:pt x="173596" y="51030"/>
                  </a:cubicBezTo>
                  <a:lnTo>
                    <a:pt x="181178" y="22974"/>
                  </a:lnTo>
                  <a:lnTo>
                    <a:pt x="189493" y="22974"/>
                  </a:lnTo>
                  <a:lnTo>
                    <a:pt x="196713" y="50792"/>
                  </a:lnTo>
                  <a:lnTo>
                    <a:pt x="199125" y="59938"/>
                  </a:lnTo>
                  <a:lnTo>
                    <a:pt x="201891" y="50668"/>
                  </a:lnTo>
                  <a:lnTo>
                    <a:pt x="210074" y="22974"/>
                  </a:lnTo>
                  <a:lnTo>
                    <a:pt x="218027" y="22974"/>
                  </a:lnTo>
                  <a:lnTo>
                    <a:pt x="202978" y="70896"/>
                  </a:lnTo>
                  <a:lnTo>
                    <a:pt x="194548" y="70896"/>
                  </a:lnTo>
                  <a:lnTo>
                    <a:pt x="186958" y="42123"/>
                  </a:lnTo>
                  <a:lnTo>
                    <a:pt x="185031" y="34055"/>
                  </a:lnTo>
                  <a:lnTo>
                    <a:pt x="175399" y="70896"/>
                  </a:lnTo>
                  <a:lnTo>
                    <a:pt x="166854" y="70896"/>
                  </a:lnTo>
                  <a:close/>
                  <a:moveTo>
                    <a:pt x="258720" y="64993"/>
                  </a:moveTo>
                  <a:cubicBezTo>
                    <a:pt x="255669" y="67567"/>
                    <a:pt x="252741" y="69370"/>
                    <a:pt x="249928" y="70410"/>
                  </a:cubicBezTo>
                  <a:cubicBezTo>
                    <a:pt x="247200" y="71458"/>
                    <a:pt x="244233" y="71982"/>
                    <a:pt x="241020" y="71982"/>
                  </a:cubicBezTo>
                  <a:cubicBezTo>
                    <a:pt x="235727" y="71982"/>
                    <a:pt x="231673" y="70695"/>
                    <a:pt x="228861" y="68129"/>
                  </a:cubicBezTo>
                  <a:cubicBezTo>
                    <a:pt x="226048" y="65556"/>
                    <a:pt x="224646" y="62265"/>
                    <a:pt x="224646" y="58251"/>
                  </a:cubicBezTo>
                  <a:cubicBezTo>
                    <a:pt x="224646" y="55924"/>
                    <a:pt x="225170" y="53797"/>
                    <a:pt x="226210" y="51870"/>
                  </a:cubicBezTo>
                  <a:cubicBezTo>
                    <a:pt x="227258" y="49867"/>
                    <a:pt x="228660" y="48303"/>
                    <a:pt x="230425" y="47178"/>
                  </a:cubicBezTo>
                  <a:cubicBezTo>
                    <a:pt x="232190" y="45976"/>
                    <a:pt x="234155" y="45089"/>
                    <a:pt x="236328" y="44527"/>
                  </a:cubicBezTo>
                  <a:cubicBezTo>
                    <a:pt x="237853" y="44049"/>
                    <a:pt x="240257" y="43602"/>
                    <a:pt x="243548" y="43202"/>
                  </a:cubicBezTo>
                  <a:cubicBezTo>
                    <a:pt x="250051" y="42477"/>
                    <a:pt x="254867" y="41560"/>
                    <a:pt x="257996" y="40435"/>
                  </a:cubicBezTo>
                  <a:cubicBezTo>
                    <a:pt x="257996" y="39310"/>
                    <a:pt x="257996" y="38624"/>
                    <a:pt x="257996" y="38386"/>
                  </a:cubicBezTo>
                  <a:cubicBezTo>
                    <a:pt x="257996" y="35018"/>
                    <a:pt x="257233" y="32645"/>
                    <a:pt x="255707" y="31281"/>
                  </a:cubicBezTo>
                  <a:cubicBezTo>
                    <a:pt x="253627" y="29516"/>
                    <a:pt x="250529" y="28638"/>
                    <a:pt x="246437" y="28638"/>
                  </a:cubicBezTo>
                  <a:cubicBezTo>
                    <a:pt x="242669" y="28638"/>
                    <a:pt x="239857" y="29316"/>
                    <a:pt x="238007" y="30680"/>
                  </a:cubicBezTo>
                  <a:cubicBezTo>
                    <a:pt x="236166" y="31967"/>
                    <a:pt x="234802" y="34294"/>
                    <a:pt x="233916" y="37661"/>
                  </a:cubicBezTo>
                  <a:lnTo>
                    <a:pt x="225971" y="36582"/>
                  </a:lnTo>
                  <a:cubicBezTo>
                    <a:pt x="226695" y="33207"/>
                    <a:pt x="227898" y="30480"/>
                    <a:pt x="229585" y="28391"/>
                  </a:cubicBezTo>
                  <a:cubicBezTo>
                    <a:pt x="231265" y="26311"/>
                    <a:pt x="233677" y="24700"/>
                    <a:pt x="236805" y="23575"/>
                  </a:cubicBezTo>
                  <a:cubicBezTo>
                    <a:pt x="239934" y="22458"/>
                    <a:pt x="243548" y="21895"/>
                    <a:pt x="247639" y="21895"/>
                  </a:cubicBezTo>
                  <a:cubicBezTo>
                    <a:pt x="251739" y="21895"/>
                    <a:pt x="255068" y="22373"/>
                    <a:pt x="257634" y="23337"/>
                  </a:cubicBezTo>
                  <a:cubicBezTo>
                    <a:pt x="260207" y="24300"/>
                    <a:pt x="262087" y="25502"/>
                    <a:pt x="263297" y="26950"/>
                  </a:cubicBezTo>
                  <a:cubicBezTo>
                    <a:pt x="264499" y="28391"/>
                    <a:pt x="265339" y="30241"/>
                    <a:pt x="265825" y="32491"/>
                  </a:cubicBezTo>
                  <a:cubicBezTo>
                    <a:pt x="266064" y="33855"/>
                    <a:pt x="266187" y="36344"/>
                    <a:pt x="266187" y="39950"/>
                  </a:cubicBezTo>
                  <a:lnTo>
                    <a:pt x="266187" y="50792"/>
                  </a:lnTo>
                  <a:cubicBezTo>
                    <a:pt x="266187" y="58335"/>
                    <a:pt x="266349" y="63113"/>
                    <a:pt x="266665" y="65116"/>
                  </a:cubicBezTo>
                  <a:cubicBezTo>
                    <a:pt x="267065" y="67120"/>
                    <a:pt x="267790" y="69046"/>
                    <a:pt x="268830" y="70896"/>
                  </a:cubicBezTo>
                  <a:lnTo>
                    <a:pt x="260284" y="70896"/>
                  </a:lnTo>
                  <a:cubicBezTo>
                    <a:pt x="259483" y="69208"/>
                    <a:pt x="258959" y="67243"/>
                    <a:pt x="258720" y="64993"/>
                  </a:cubicBezTo>
                  <a:close/>
                  <a:moveTo>
                    <a:pt x="257996" y="46816"/>
                  </a:moveTo>
                  <a:cubicBezTo>
                    <a:pt x="255029" y="48018"/>
                    <a:pt x="250614" y="49065"/>
                    <a:pt x="244750" y="49944"/>
                  </a:cubicBezTo>
                  <a:cubicBezTo>
                    <a:pt x="241382" y="50429"/>
                    <a:pt x="239017" y="50992"/>
                    <a:pt x="237653" y="51632"/>
                  </a:cubicBezTo>
                  <a:cubicBezTo>
                    <a:pt x="236289" y="52194"/>
                    <a:pt x="235203" y="53034"/>
                    <a:pt x="234401" y="54159"/>
                  </a:cubicBezTo>
                  <a:cubicBezTo>
                    <a:pt x="233677" y="55284"/>
                    <a:pt x="233315" y="56571"/>
                    <a:pt x="233315" y="58012"/>
                  </a:cubicBezTo>
                  <a:cubicBezTo>
                    <a:pt x="233315" y="60177"/>
                    <a:pt x="234116" y="61988"/>
                    <a:pt x="235727" y="63429"/>
                  </a:cubicBezTo>
                  <a:cubicBezTo>
                    <a:pt x="237406" y="64877"/>
                    <a:pt x="239818" y="65594"/>
                    <a:pt x="242947" y="65594"/>
                  </a:cubicBezTo>
                  <a:cubicBezTo>
                    <a:pt x="246075" y="65594"/>
                    <a:pt x="248849" y="64916"/>
                    <a:pt x="251253" y="63552"/>
                  </a:cubicBezTo>
                  <a:cubicBezTo>
                    <a:pt x="253742" y="62188"/>
                    <a:pt x="255553" y="60300"/>
                    <a:pt x="256670" y="57888"/>
                  </a:cubicBezTo>
                  <a:cubicBezTo>
                    <a:pt x="257557" y="56047"/>
                    <a:pt x="257996" y="53358"/>
                    <a:pt x="257996" y="49828"/>
                  </a:cubicBezTo>
                  <a:lnTo>
                    <a:pt x="257996" y="46816"/>
                  </a:lnTo>
                  <a:close/>
                  <a:moveTo>
                    <a:pt x="281236" y="70896"/>
                  </a:moveTo>
                  <a:lnTo>
                    <a:pt x="281236" y="22974"/>
                  </a:lnTo>
                  <a:lnTo>
                    <a:pt x="288579" y="22974"/>
                  </a:lnTo>
                  <a:lnTo>
                    <a:pt x="288579" y="30202"/>
                  </a:lnTo>
                  <a:cubicBezTo>
                    <a:pt x="290429" y="26827"/>
                    <a:pt x="292109" y="24623"/>
                    <a:pt x="293634" y="23575"/>
                  </a:cubicBezTo>
                  <a:cubicBezTo>
                    <a:pt x="295245" y="22458"/>
                    <a:pt x="297009" y="21895"/>
                    <a:pt x="298936" y="21895"/>
                  </a:cubicBezTo>
                  <a:cubicBezTo>
                    <a:pt x="301663" y="21895"/>
                    <a:pt x="304430" y="22735"/>
                    <a:pt x="307242" y="24423"/>
                  </a:cubicBezTo>
                  <a:lnTo>
                    <a:pt x="304468" y="32005"/>
                  </a:lnTo>
                  <a:cubicBezTo>
                    <a:pt x="302465" y="30803"/>
                    <a:pt x="300500" y="30202"/>
                    <a:pt x="298574" y="30202"/>
                  </a:cubicBezTo>
                  <a:cubicBezTo>
                    <a:pt x="296724" y="30202"/>
                    <a:pt x="295083" y="30765"/>
                    <a:pt x="293634" y="31882"/>
                  </a:cubicBezTo>
                  <a:cubicBezTo>
                    <a:pt x="292270" y="32930"/>
                    <a:pt x="291307" y="34417"/>
                    <a:pt x="290745" y="36344"/>
                  </a:cubicBezTo>
                  <a:cubicBezTo>
                    <a:pt x="289781" y="39233"/>
                    <a:pt x="289304" y="42362"/>
                    <a:pt x="289304" y="45729"/>
                  </a:cubicBezTo>
                  <a:lnTo>
                    <a:pt x="289304" y="70896"/>
                  </a:lnTo>
                  <a:lnTo>
                    <a:pt x="281236" y="70896"/>
                  </a:lnTo>
                  <a:close/>
                  <a:moveTo>
                    <a:pt x="344923" y="55484"/>
                  </a:moveTo>
                  <a:lnTo>
                    <a:pt x="353353" y="56448"/>
                  </a:lnTo>
                  <a:cubicBezTo>
                    <a:pt x="352074" y="61340"/>
                    <a:pt x="349623" y="65155"/>
                    <a:pt x="346009" y="67883"/>
                  </a:cubicBezTo>
                  <a:cubicBezTo>
                    <a:pt x="342395" y="70618"/>
                    <a:pt x="337826" y="71982"/>
                    <a:pt x="332286" y="71982"/>
                  </a:cubicBezTo>
                  <a:cubicBezTo>
                    <a:pt x="325304" y="71982"/>
                    <a:pt x="319726" y="69809"/>
                    <a:pt x="315549" y="65478"/>
                  </a:cubicBezTo>
                  <a:cubicBezTo>
                    <a:pt x="311457" y="61140"/>
                    <a:pt x="309408" y="55084"/>
                    <a:pt x="309408" y="47293"/>
                  </a:cubicBezTo>
                  <a:cubicBezTo>
                    <a:pt x="309408" y="39272"/>
                    <a:pt x="311496" y="33053"/>
                    <a:pt x="315672" y="28638"/>
                  </a:cubicBezTo>
                  <a:cubicBezTo>
                    <a:pt x="319841" y="24138"/>
                    <a:pt x="325220" y="21895"/>
                    <a:pt x="331800" y="21895"/>
                  </a:cubicBezTo>
                  <a:cubicBezTo>
                    <a:pt x="338227" y="21895"/>
                    <a:pt x="343443" y="24061"/>
                    <a:pt x="347458" y="28391"/>
                  </a:cubicBezTo>
                  <a:cubicBezTo>
                    <a:pt x="351550" y="32730"/>
                    <a:pt x="353592" y="38871"/>
                    <a:pt x="353592" y="46816"/>
                  </a:cubicBezTo>
                  <a:cubicBezTo>
                    <a:pt x="353592" y="47293"/>
                    <a:pt x="353592" y="48018"/>
                    <a:pt x="353592" y="48981"/>
                  </a:cubicBezTo>
                  <a:lnTo>
                    <a:pt x="317838" y="48981"/>
                  </a:lnTo>
                  <a:cubicBezTo>
                    <a:pt x="318161" y="54282"/>
                    <a:pt x="319641" y="58335"/>
                    <a:pt x="322291" y="61140"/>
                  </a:cubicBezTo>
                  <a:cubicBezTo>
                    <a:pt x="324942" y="63876"/>
                    <a:pt x="328271" y="65240"/>
                    <a:pt x="332286" y="65240"/>
                  </a:cubicBezTo>
                  <a:cubicBezTo>
                    <a:pt x="335252" y="65240"/>
                    <a:pt x="337780" y="64477"/>
                    <a:pt x="339868" y="62951"/>
                  </a:cubicBezTo>
                  <a:cubicBezTo>
                    <a:pt x="342033" y="61340"/>
                    <a:pt x="343721" y="58852"/>
                    <a:pt x="344923" y="55484"/>
                  </a:cubicBezTo>
                  <a:close/>
                  <a:moveTo>
                    <a:pt x="318315" y="42362"/>
                  </a:moveTo>
                  <a:lnTo>
                    <a:pt x="345046" y="42362"/>
                  </a:lnTo>
                  <a:cubicBezTo>
                    <a:pt x="344722" y="38270"/>
                    <a:pt x="343721" y="35219"/>
                    <a:pt x="342033" y="33207"/>
                  </a:cubicBezTo>
                  <a:cubicBezTo>
                    <a:pt x="339390" y="30079"/>
                    <a:pt x="336015" y="28515"/>
                    <a:pt x="331923" y="28515"/>
                  </a:cubicBezTo>
                  <a:cubicBezTo>
                    <a:pt x="328148" y="28515"/>
                    <a:pt x="324981" y="29755"/>
                    <a:pt x="322415" y="32244"/>
                  </a:cubicBezTo>
                  <a:cubicBezTo>
                    <a:pt x="319926" y="34733"/>
                    <a:pt x="318562" y="38108"/>
                    <a:pt x="318315" y="42362"/>
                  </a:cubicBezTo>
                  <a:close/>
                  <a:moveTo>
                    <a:pt x="389115" y="70896"/>
                  </a:moveTo>
                  <a:lnTo>
                    <a:pt x="389115" y="22974"/>
                  </a:lnTo>
                  <a:lnTo>
                    <a:pt x="396458" y="22974"/>
                  </a:lnTo>
                  <a:lnTo>
                    <a:pt x="396458" y="30202"/>
                  </a:lnTo>
                  <a:cubicBezTo>
                    <a:pt x="398307" y="26827"/>
                    <a:pt x="399987" y="24623"/>
                    <a:pt x="401513" y="23575"/>
                  </a:cubicBezTo>
                  <a:cubicBezTo>
                    <a:pt x="403123" y="22458"/>
                    <a:pt x="404888" y="21895"/>
                    <a:pt x="406814" y="21895"/>
                  </a:cubicBezTo>
                  <a:cubicBezTo>
                    <a:pt x="409542" y="21895"/>
                    <a:pt x="412309" y="22735"/>
                    <a:pt x="415121" y="24423"/>
                  </a:cubicBezTo>
                  <a:lnTo>
                    <a:pt x="412347" y="32005"/>
                  </a:lnTo>
                  <a:cubicBezTo>
                    <a:pt x="410344" y="30803"/>
                    <a:pt x="408379" y="30202"/>
                    <a:pt x="406452" y="30202"/>
                  </a:cubicBezTo>
                  <a:cubicBezTo>
                    <a:pt x="404603" y="30202"/>
                    <a:pt x="402962" y="30765"/>
                    <a:pt x="401513" y="31882"/>
                  </a:cubicBezTo>
                  <a:cubicBezTo>
                    <a:pt x="400149" y="32930"/>
                    <a:pt x="399186" y="34417"/>
                    <a:pt x="398623" y="36344"/>
                  </a:cubicBezTo>
                  <a:cubicBezTo>
                    <a:pt x="397660" y="39233"/>
                    <a:pt x="397182" y="42362"/>
                    <a:pt x="397182" y="45729"/>
                  </a:cubicBezTo>
                  <a:lnTo>
                    <a:pt x="397182" y="70896"/>
                  </a:lnTo>
                  <a:lnTo>
                    <a:pt x="389115" y="70896"/>
                  </a:lnTo>
                  <a:close/>
                  <a:moveTo>
                    <a:pt x="452801" y="55484"/>
                  </a:moveTo>
                  <a:lnTo>
                    <a:pt x="461231" y="56448"/>
                  </a:lnTo>
                  <a:cubicBezTo>
                    <a:pt x="459952" y="61340"/>
                    <a:pt x="457502" y="65155"/>
                    <a:pt x="453888" y="67883"/>
                  </a:cubicBezTo>
                  <a:cubicBezTo>
                    <a:pt x="450274" y="70618"/>
                    <a:pt x="445705" y="71982"/>
                    <a:pt x="440164" y="71982"/>
                  </a:cubicBezTo>
                  <a:cubicBezTo>
                    <a:pt x="433183" y="71982"/>
                    <a:pt x="427604" y="69809"/>
                    <a:pt x="423428" y="65478"/>
                  </a:cubicBezTo>
                  <a:cubicBezTo>
                    <a:pt x="419336" y="61140"/>
                    <a:pt x="417286" y="55084"/>
                    <a:pt x="417286" y="47293"/>
                  </a:cubicBezTo>
                  <a:cubicBezTo>
                    <a:pt x="417286" y="39272"/>
                    <a:pt x="419375" y="33053"/>
                    <a:pt x="423551" y="28638"/>
                  </a:cubicBezTo>
                  <a:cubicBezTo>
                    <a:pt x="427720" y="24138"/>
                    <a:pt x="433098" y="21895"/>
                    <a:pt x="439679" y="21895"/>
                  </a:cubicBezTo>
                  <a:cubicBezTo>
                    <a:pt x="446105" y="21895"/>
                    <a:pt x="451322" y="24061"/>
                    <a:pt x="455337" y="28391"/>
                  </a:cubicBezTo>
                  <a:cubicBezTo>
                    <a:pt x="459428" y="32730"/>
                    <a:pt x="461470" y="38871"/>
                    <a:pt x="461470" y="46816"/>
                  </a:cubicBezTo>
                  <a:cubicBezTo>
                    <a:pt x="461470" y="47293"/>
                    <a:pt x="461470" y="48018"/>
                    <a:pt x="461470" y="48981"/>
                  </a:cubicBezTo>
                  <a:lnTo>
                    <a:pt x="425716" y="48981"/>
                  </a:lnTo>
                  <a:cubicBezTo>
                    <a:pt x="426040" y="54282"/>
                    <a:pt x="427519" y="58335"/>
                    <a:pt x="430170" y="61140"/>
                  </a:cubicBezTo>
                  <a:cubicBezTo>
                    <a:pt x="432821" y="63876"/>
                    <a:pt x="436150" y="65240"/>
                    <a:pt x="440164" y="65240"/>
                  </a:cubicBezTo>
                  <a:cubicBezTo>
                    <a:pt x="443131" y="65240"/>
                    <a:pt x="445658" y="64477"/>
                    <a:pt x="447747" y="62951"/>
                  </a:cubicBezTo>
                  <a:cubicBezTo>
                    <a:pt x="449912" y="61340"/>
                    <a:pt x="451599" y="58852"/>
                    <a:pt x="452801" y="55484"/>
                  </a:cubicBezTo>
                  <a:close/>
                  <a:moveTo>
                    <a:pt x="426194" y="42362"/>
                  </a:moveTo>
                  <a:lnTo>
                    <a:pt x="452925" y="42362"/>
                  </a:lnTo>
                  <a:cubicBezTo>
                    <a:pt x="452601" y="38270"/>
                    <a:pt x="451599" y="35219"/>
                    <a:pt x="449912" y="33207"/>
                  </a:cubicBezTo>
                  <a:cubicBezTo>
                    <a:pt x="447269" y="30079"/>
                    <a:pt x="443894" y="28515"/>
                    <a:pt x="439802" y="28515"/>
                  </a:cubicBezTo>
                  <a:cubicBezTo>
                    <a:pt x="436026" y="28515"/>
                    <a:pt x="432859" y="29755"/>
                    <a:pt x="430293" y="32244"/>
                  </a:cubicBezTo>
                  <a:cubicBezTo>
                    <a:pt x="427805" y="34733"/>
                    <a:pt x="426441" y="38108"/>
                    <a:pt x="426194" y="42362"/>
                  </a:cubicBezTo>
                  <a:close/>
                  <a:moveTo>
                    <a:pt x="487238" y="70896"/>
                  </a:moveTo>
                  <a:lnTo>
                    <a:pt x="469060" y="22974"/>
                  </a:lnTo>
                  <a:lnTo>
                    <a:pt x="477606" y="22974"/>
                  </a:lnTo>
                  <a:lnTo>
                    <a:pt x="487962" y="51632"/>
                  </a:lnTo>
                  <a:cubicBezTo>
                    <a:pt x="489002" y="54760"/>
                    <a:pt x="490012" y="57973"/>
                    <a:pt x="490975" y="61264"/>
                  </a:cubicBezTo>
                  <a:cubicBezTo>
                    <a:pt x="491692" y="58775"/>
                    <a:pt x="492701" y="55762"/>
                    <a:pt x="493980" y="52233"/>
                  </a:cubicBezTo>
                  <a:lnTo>
                    <a:pt x="504699" y="22974"/>
                  </a:lnTo>
                  <a:lnTo>
                    <a:pt x="513005" y="22974"/>
                  </a:lnTo>
                  <a:lnTo>
                    <a:pt x="494828" y="70896"/>
                  </a:lnTo>
                  <a:lnTo>
                    <a:pt x="487238" y="70896"/>
                  </a:lnTo>
                  <a:close/>
                  <a:moveTo>
                    <a:pt x="552975" y="55484"/>
                  </a:moveTo>
                  <a:lnTo>
                    <a:pt x="561405" y="56448"/>
                  </a:lnTo>
                  <a:cubicBezTo>
                    <a:pt x="560125" y="61340"/>
                    <a:pt x="557675" y="65155"/>
                    <a:pt x="554061" y="67883"/>
                  </a:cubicBezTo>
                  <a:cubicBezTo>
                    <a:pt x="550447" y="70618"/>
                    <a:pt x="545878" y="71982"/>
                    <a:pt x="540337" y="71982"/>
                  </a:cubicBezTo>
                  <a:cubicBezTo>
                    <a:pt x="533356" y="71982"/>
                    <a:pt x="527777" y="69809"/>
                    <a:pt x="523601" y="65478"/>
                  </a:cubicBezTo>
                  <a:cubicBezTo>
                    <a:pt x="519509" y="61140"/>
                    <a:pt x="517459" y="55084"/>
                    <a:pt x="517459" y="47293"/>
                  </a:cubicBezTo>
                  <a:cubicBezTo>
                    <a:pt x="517459" y="39272"/>
                    <a:pt x="519548" y="33053"/>
                    <a:pt x="523724" y="28638"/>
                  </a:cubicBezTo>
                  <a:cubicBezTo>
                    <a:pt x="527893" y="24138"/>
                    <a:pt x="533271" y="21895"/>
                    <a:pt x="539852" y="21895"/>
                  </a:cubicBezTo>
                  <a:cubicBezTo>
                    <a:pt x="546278" y="21895"/>
                    <a:pt x="551495" y="24061"/>
                    <a:pt x="555510" y="28391"/>
                  </a:cubicBezTo>
                  <a:cubicBezTo>
                    <a:pt x="559601" y="32730"/>
                    <a:pt x="561643" y="38871"/>
                    <a:pt x="561643" y="46816"/>
                  </a:cubicBezTo>
                  <a:cubicBezTo>
                    <a:pt x="561643" y="47293"/>
                    <a:pt x="561643" y="48018"/>
                    <a:pt x="561643" y="48981"/>
                  </a:cubicBezTo>
                  <a:lnTo>
                    <a:pt x="525889" y="48981"/>
                  </a:lnTo>
                  <a:cubicBezTo>
                    <a:pt x="526213" y="54282"/>
                    <a:pt x="527692" y="58335"/>
                    <a:pt x="530343" y="61140"/>
                  </a:cubicBezTo>
                  <a:cubicBezTo>
                    <a:pt x="532994" y="63876"/>
                    <a:pt x="536323" y="65240"/>
                    <a:pt x="540337" y="65240"/>
                  </a:cubicBezTo>
                  <a:cubicBezTo>
                    <a:pt x="543304" y="65240"/>
                    <a:pt x="545831" y="64477"/>
                    <a:pt x="547920" y="62951"/>
                  </a:cubicBezTo>
                  <a:cubicBezTo>
                    <a:pt x="550085" y="61340"/>
                    <a:pt x="551773" y="58852"/>
                    <a:pt x="552975" y="55484"/>
                  </a:cubicBezTo>
                  <a:close/>
                  <a:moveTo>
                    <a:pt x="526367" y="42362"/>
                  </a:moveTo>
                  <a:lnTo>
                    <a:pt x="553098" y="42362"/>
                  </a:lnTo>
                  <a:cubicBezTo>
                    <a:pt x="552774" y="38270"/>
                    <a:pt x="551773" y="35219"/>
                    <a:pt x="550085" y="33207"/>
                  </a:cubicBezTo>
                  <a:cubicBezTo>
                    <a:pt x="547442" y="30079"/>
                    <a:pt x="544067" y="28515"/>
                    <a:pt x="539975" y="28515"/>
                  </a:cubicBezTo>
                  <a:cubicBezTo>
                    <a:pt x="536199" y="28515"/>
                    <a:pt x="533032" y="29755"/>
                    <a:pt x="530466" y="32244"/>
                  </a:cubicBezTo>
                  <a:cubicBezTo>
                    <a:pt x="527978" y="34733"/>
                    <a:pt x="526614" y="38108"/>
                    <a:pt x="526367" y="42362"/>
                  </a:cubicBezTo>
                  <a:close/>
                  <a:moveTo>
                    <a:pt x="574049" y="70896"/>
                  </a:moveTo>
                  <a:lnTo>
                    <a:pt x="574049" y="22974"/>
                  </a:lnTo>
                  <a:lnTo>
                    <a:pt x="581393" y="22974"/>
                  </a:lnTo>
                  <a:lnTo>
                    <a:pt x="581393" y="30202"/>
                  </a:lnTo>
                  <a:cubicBezTo>
                    <a:pt x="583242" y="26827"/>
                    <a:pt x="584922" y="24623"/>
                    <a:pt x="586448" y="23575"/>
                  </a:cubicBezTo>
                  <a:cubicBezTo>
                    <a:pt x="588058" y="22458"/>
                    <a:pt x="589823" y="21895"/>
                    <a:pt x="591749" y="21895"/>
                  </a:cubicBezTo>
                  <a:cubicBezTo>
                    <a:pt x="594477" y="21895"/>
                    <a:pt x="597243" y="22735"/>
                    <a:pt x="600056" y="24423"/>
                  </a:cubicBezTo>
                  <a:lnTo>
                    <a:pt x="597282" y="32005"/>
                  </a:lnTo>
                  <a:cubicBezTo>
                    <a:pt x="595278" y="30803"/>
                    <a:pt x="593313" y="30202"/>
                    <a:pt x="591387" y="30202"/>
                  </a:cubicBezTo>
                  <a:cubicBezTo>
                    <a:pt x="589538" y="30202"/>
                    <a:pt x="587896" y="30765"/>
                    <a:pt x="586448" y="31882"/>
                  </a:cubicBezTo>
                  <a:cubicBezTo>
                    <a:pt x="585084" y="32930"/>
                    <a:pt x="584121" y="34417"/>
                    <a:pt x="583558" y="36344"/>
                  </a:cubicBezTo>
                  <a:cubicBezTo>
                    <a:pt x="582595" y="39233"/>
                    <a:pt x="582117" y="42362"/>
                    <a:pt x="582117" y="45729"/>
                  </a:cubicBezTo>
                  <a:lnTo>
                    <a:pt x="582117" y="70896"/>
                  </a:lnTo>
                  <a:lnTo>
                    <a:pt x="574049" y="70896"/>
                  </a:lnTo>
                  <a:close/>
                  <a:moveTo>
                    <a:pt x="601743" y="56571"/>
                  </a:moveTo>
                  <a:lnTo>
                    <a:pt x="609688" y="55361"/>
                  </a:lnTo>
                  <a:cubicBezTo>
                    <a:pt x="610166" y="58574"/>
                    <a:pt x="611414" y="61025"/>
                    <a:pt x="613417" y="62704"/>
                  </a:cubicBezTo>
                  <a:cubicBezTo>
                    <a:pt x="615506" y="64392"/>
                    <a:pt x="618434" y="65240"/>
                    <a:pt x="622210" y="65240"/>
                  </a:cubicBezTo>
                  <a:cubicBezTo>
                    <a:pt x="625901" y="65240"/>
                    <a:pt x="628628" y="64515"/>
                    <a:pt x="630393" y="63067"/>
                  </a:cubicBezTo>
                  <a:cubicBezTo>
                    <a:pt x="632242" y="61541"/>
                    <a:pt x="633167" y="59738"/>
                    <a:pt x="633167" y="57650"/>
                  </a:cubicBezTo>
                  <a:cubicBezTo>
                    <a:pt x="633167" y="55808"/>
                    <a:pt x="632366" y="54359"/>
                    <a:pt x="630755" y="53319"/>
                  </a:cubicBezTo>
                  <a:cubicBezTo>
                    <a:pt x="629630" y="52595"/>
                    <a:pt x="626864" y="51670"/>
                    <a:pt x="622448" y="50545"/>
                  </a:cubicBezTo>
                  <a:cubicBezTo>
                    <a:pt x="616507" y="49019"/>
                    <a:pt x="612377" y="47740"/>
                    <a:pt x="610050" y="46692"/>
                  </a:cubicBezTo>
                  <a:cubicBezTo>
                    <a:pt x="607800" y="45575"/>
                    <a:pt x="606074" y="44049"/>
                    <a:pt x="604872" y="42123"/>
                  </a:cubicBezTo>
                  <a:cubicBezTo>
                    <a:pt x="603670" y="40196"/>
                    <a:pt x="603061" y="38023"/>
                    <a:pt x="603061" y="35619"/>
                  </a:cubicBezTo>
                  <a:cubicBezTo>
                    <a:pt x="603061" y="33531"/>
                    <a:pt x="603547" y="31566"/>
                    <a:pt x="604510" y="29717"/>
                  </a:cubicBezTo>
                  <a:cubicBezTo>
                    <a:pt x="605473" y="27875"/>
                    <a:pt x="606798" y="26349"/>
                    <a:pt x="608486" y="25139"/>
                  </a:cubicBezTo>
                  <a:cubicBezTo>
                    <a:pt x="609765" y="24261"/>
                    <a:pt x="611491" y="23498"/>
                    <a:pt x="613656" y="22859"/>
                  </a:cubicBezTo>
                  <a:cubicBezTo>
                    <a:pt x="615829" y="22212"/>
                    <a:pt x="618195" y="21895"/>
                    <a:pt x="620761" y="21895"/>
                  </a:cubicBezTo>
                  <a:cubicBezTo>
                    <a:pt x="624460" y="21895"/>
                    <a:pt x="627704" y="22458"/>
                    <a:pt x="630516" y="23575"/>
                  </a:cubicBezTo>
                  <a:cubicBezTo>
                    <a:pt x="633406" y="24623"/>
                    <a:pt x="635533" y="26064"/>
                    <a:pt x="636896" y="27914"/>
                  </a:cubicBezTo>
                  <a:cubicBezTo>
                    <a:pt x="638260" y="29755"/>
                    <a:pt x="639185" y="32206"/>
                    <a:pt x="639663" y="35257"/>
                  </a:cubicBezTo>
                  <a:lnTo>
                    <a:pt x="631718" y="36344"/>
                  </a:lnTo>
                  <a:cubicBezTo>
                    <a:pt x="631402" y="33932"/>
                    <a:pt x="630354" y="32044"/>
                    <a:pt x="628590" y="30680"/>
                  </a:cubicBezTo>
                  <a:cubicBezTo>
                    <a:pt x="626902" y="29239"/>
                    <a:pt x="624452" y="28515"/>
                    <a:pt x="621246" y="28515"/>
                  </a:cubicBezTo>
                  <a:cubicBezTo>
                    <a:pt x="617555" y="28515"/>
                    <a:pt x="614905" y="29154"/>
                    <a:pt x="613302" y="30441"/>
                  </a:cubicBezTo>
                  <a:cubicBezTo>
                    <a:pt x="611691" y="31643"/>
                    <a:pt x="610890" y="33092"/>
                    <a:pt x="610890" y="34771"/>
                  </a:cubicBezTo>
                  <a:cubicBezTo>
                    <a:pt x="610890" y="35820"/>
                    <a:pt x="611214" y="36744"/>
                    <a:pt x="611853" y="37546"/>
                  </a:cubicBezTo>
                  <a:cubicBezTo>
                    <a:pt x="612577" y="38424"/>
                    <a:pt x="613618" y="39148"/>
                    <a:pt x="614982" y="39711"/>
                  </a:cubicBezTo>
                  <a:cubicBezTo>
                    <a:pt x="615791" y="40035"/>
                    <a:pt x="618195" y="40713"/>
                    <a:pt x="622210" y="41761"/>
                  </a:cubicBezTo>
                  <a:cubicBezTo>
                    <a:pt x="627989" y="43363"/>
                    <a:pt x="632003" y="44650"/>
                    <a:pt x="634246" y="45613"/>
                  </a:cubicBezTo>
                  <a:cubicBezTo>
                    <a:pt x="636496" y="46577"/>
                    <a:pt x="638260" y="47979"/>
                    <a:pt x="639547" y="49828"/>
                  </a:cubicBezTo>
                  <a:cubicBezTo>
                    <a:pt x="640834" y="51670"/>
                    <a:pt x="641474" y="53997"/>
                    <a:pt x="641474" y="56810"/>
                  </a:cubicBezTo>
                  <a:cubicBezTo>
                    <a:pt x="641474" y="59537"/>
                    <a:pt x="640672" y="62104"/>
                    <a:pt x="639062" y="64515"/>
                  </a:cubicBezTo>
                  <a:cubicBezTo>
                    <a:pt x="637536" y="66842"/>
                    <a:pt x="635294" y="68692"/>
                    <a:pt x="632319" y="70056"/>
                  </a:cubicBezTo>
                  <a:cubicBezTo>
                    <a:pt x="629353" y="71335"/>
                    <a:pt x="625978" y="71982"/>
                    <a:pt x="622210" y="71982"/>
                  </a:cubicBezTo>
                  <a:cubicBezTo>
                    <a:pt x="615945" y="71982"/>
                    <a:pt x="611175" y="70695"/>
                    <a:pt x="607877" y="68129"/>
                  </a:cubicBezTo>
                  <a:cubicBezTo>
                    <a:pt x="604672" y="65478"/>
                    <a:pt x="602622" y="61626"/>
                    <a:pt x="601743" y="56571"/>
                  </a:cubicBezTo>
                  <a:close/>
                  <a:moveTo>
                    <a:pt x="683970" y="55484"/>
                  </a:moveTo>
                  <a:lnTo>
                    <a:pt x="692400" y="56448"/>
                  </a:lnTo>
                  <a:cubicBezTo>
                    <a:pt x="691121" y="61340"/>
                    <a:pt x="688670" y="65155"/>
                    <a:pt x="685057" y="67883"/>
                  </a:cubicBezTo>
                  <a:cubicBezTo>
                    <a:pt x="681443" y="70618"/>
                    <a:pt x="676873" y="71982"/>
                    <a:pt x="671333" y="71982"/>
                  </a:cubicBezTo>
                  <a:cubicBezTo>
                    <a:pt x="664352" y="71982"/>
                    <a:pt x="658773" y="69809"/>
                    <a:pt x="654596" y="65478"/>
                  </a:cubicBezTo>
                  <a:cubicBezTo>
                    <a:pt x="650505" y="61140"/>
                    <a:pt x="648455" y="55084"/>
                    <a:pt x="648455" y="47293"/>
                  </a:cubicBezTo>
                  <a:cubicBezTo>
                    <a:pt x="648455" y="39272"/>
                    <a:pt x="650543" y="33053"/>
                    <a:pt x="654720" y="28638"/>
                  </a:cubicBezTo>
                  <a:cubicBezTo>
                    <a:pt x="658888" y="24138"/>
                    <a:pt x="664267" y="21895"/>
                    <a:pt x="670847" y="21895"/>
                  </a:cubicBezTo>
                  <a:cubicBezTo>
                    <a:pt x="677274" y="21895"/>
                    <a:pt x="682491" y="24061"/>
                    <a:pt x="686505" y="28391"/>
                  </a:cubicBezTo>
                  <a:cubicBezTo>
                    <a:pt x="690597" y="32730"/>
                    <a:pt x="692639" y="38871"/>
                    <a:pt x="692639" y="46816"/>
                  </a:cubicBezTo>
                  <a:cubicBezTo>
                    <a:pt x="692639" y="47293"/>
                    <a:pt x="692639" y="48018"/>
                    <a:pt x="692639" y="48981"/>
                  </a:cubicBezTo>
                  <a:lnTo>
                    <a:pt x="656885" y="48981"/>
                  </a:lnTo>
                  <a:cubicBezTo>
                    <a:pt x="657208" y="54282"/>
                    <a:pt x="658688" y="58335"/>
                    <a:pt x="661339" y="61140"/>
                  </a:cubicBezTo>
                  <a:cubicBezTo>
                    <a:pt x="663989" y="63876"/>
                    <a:pt x="667318" y="65240"/>
                    <a:pt x="671333" y="65240"/>
                  </a:cubicBezTo>
                  <a:cubicBezTo>
                    <a:pt x="674300" y="65240"/>
                    <a:pt x="676827" y="64477"/>
                    <a:pt x="678915" y="62951"/>
                  </a:cubicBezTo>
                  <a:cubicBezTo>
                    <a:pt x="681080" y="61340"/>
                    <a:pt x="682768" y="58852"/>
                    <a:pt x="683970" y="55484"/>
                  </a:cubicBezTo>
                  <a:close/>
                  <a:moveTo>
                    <a:pt x="657363" y="42362"/>
                  </a:moveTo>
                  <a:lnTo>
                    <a:pt x="684093" y="42362"/>
                  </a:lnTo>
                  <a:cubicBezTo>
                    <a:pt x="683770" y="38270"/>
                    <a:pt x="682768" y="35219"/>
                    <a:pt x="681080" y="33207"/>
                  </a:cubicBezTo>
                  <a:cubicBezTo>
                    <a:pt x="678437" y="30079"/>
                    <a:pt x="675062" y="28515"/>
                    <a:pt x="670971" y="28515"/>
                  </a:cubicBezTo>
                  <a:cubicBezTo>
                    <a:pt x="667195" y="28515"/>
                    <a:pt x="664028" y="29755"/>
                    <a:pt x="661462" y="32244"/>
                  </a:cubicBezTo>
                  <a:cubicBezTo>
                    <a:pt x="658973" y="34733"/>
                    <a:pt x="657609" y="38108"/>
                    <a:pt x="657363" y="42362"/>
                  </a:cubicBezTo>
                  <a:close/>
                  <a:moveTo>
                    <a:pt x="761026" y="55484"/>
                  </a:moveTo>
                  <a:lnTo>
                    <a:pt x="769456" y="56448"/>
                  </a:lnTo>
                  <a:cubicBezTo>
                    <a:pt x="768177" y="61340"/>
                    <a:pt x="765727" y="65155"/>
                    <a:pt x="762113" y="67883"/>
                  </a:cubicBezTo>
                  <a:cubicBezTo>
                    <a:pt x="758499" y="70618"/>
                    <a:pt x="753929" y="71982"/>
                    <a:pt x="748389" y="71982"/>
                  </a:cubicBezTo>
                  <a:cubicBezTo>
                    <a:pt x="741408" y="71982"/>
                    <a:pt x="735829" y="69809"/>
                    <a:pt x="731652" y="65478"/>
                  </a:cubicBezTo>
                  <a:cubicBezTo>
                    <a:pt x="727561" y="61140"/>
                    <a:pt x="725511" y="55084"/>
                    <a:pt x="725511" y="47293"/>
                  </a:cubicBezTo>
                  <a:cubicBezTo>
                    <a:pt x="725511" y="39272"/>
                    <a:pt x="727599" y="33053"/>
                    <a:pt x="731776" y="28638"/>
                  </a:cubicBezTo>
                  <a:cubicBezTo>
                    <a:pt x="735945" y="24138"/>
                    <a:pt x="741323" y="21895"/>
                    <a:pt x="747904" y="21895"/>
                  </a:cubicBezTo>
                  <a:cubicBezTo>
                    <a:pt x="754330" y="21895"/>
                    <a:pt x="759547" y="24061"/>
                    <a:pt x="763561" y="28391"/>
                  </a:cubicBezTo>
                  <a:cubicBezTo>
                    <a:pt x="767653" y="32730"/>
                    <a:pt x="769695" y="38871"/>
                    <a:pt x="769695" y="46816"/>
                  </a:cubicBezTo>
                  <a:cubicBezTo>
                    <a:pt x="769695" y="47293"/>
                    <a:pt x="769695" y="48018"/>
                    <a:pt x="769695" y="48981"/>
                  </a:cubicBezTo>
                  <a:lnTo>
                    <a:pt x="733941" y="48981"/>
                  </a:lnTo>
                  <a:cubicBezTo>
                    <a:pt x="734265" y="54282"/>
                    <a:pt x="735744" y="58335"/>
                    <a:pt x="738395" y="61140"/>
                  </a:cubicBezTo>
                  <a:cubicBezTo>
                    <a:pt x="741046" y="63876"/>
                    <a:pt x="744374" y="65240"/>
                    <a:pt x="748389" y="65240"/>
                  </a:cubicBezTo>
                  <a:cubicBezTo>
                    <a:pt x="751356" y="65240"/>
                    <a:pt x="753883" y="64477"/>
                    <a:pt x="755971" y="62951"/>
                  </a:cubicBezTo>
                  <a:cubicBezTo>
                    <a:pt x="758137" y="61340"/>
                    <a:pt x="759824" y="58852"/>
                    <a:pt x="761026" y="55484"/>
                  </a:cubicBezTo>
                  <a:close/>
                  <a:moveTo>
                    <a:pt x="734419" y="42362"/>
                  </a:moveTo>
                  <a:lnTo>
                    <a:pt x="761150" y="42362"/>
                  </a:lnTo>
                  <a:cubicBezTo>
                    <a:pt x="760826" y="38270"/>
                    <a:pt x="759824" y="35219"/>
                    <a:pt x="758137" y="33207"/>
                  </a:cubicBezTo>
                  <a:cubicBezTo>
                    <a:pt x="755494" y="30079"/>
                    <a:pt x="752119" y="28515"/>
                    <a:pt x="748027" y="28515"/>
                  </a:cubicBezTo>
                  <a:cubicBezTo>
                    <a:pt x="744251" y="28515"/>
                    <a:pt x="741084" y="29755"/>
                    <a:pt x="738518" y="32244"/>
                  </a:cubicBezTo>
                  <a:cubicBezTo>
                    <a:pt x="736029" y="34733"/>
                    <a:pt x="734665" y="38108"/>
                    <a:pt x="734419" y="42362"/>
                  </a:cubicBezTo>
                  <a:close/>
                  <a:moveTo>
                    <a:pt x="782217" y="70896"/>
                  </a:moveTo>
                  <a:lnTo>
                    <a:pt x="782217" y="22974"/>
                  </a:lnTo>
                  <a:lnTo>
                    <a:pt x="789445" y="22974"/>
                  </a:lnTo>
                  <a:lnTo>
                    <a:pt x="789445" y="29717"/>
                  </a:lnTo>
                  <a:cubicBezTo>
                    <a:pt x="792974" y="24500"/>
                    <a:pt x="798075" y="21895"/>
                    <a:pt x="804733" y="21895"/>
                  </a:cubicBezTo>
                  <a:cubicBezTo>
                    <a:pt x="807622" y="21895"/>
                    <a:pt x="810273" y="22412"/>
                    <a:pt x="812685" y="23460"/>
                  </a:cubicBezTo>
                  <a:cubicBezTo>
                    <a:pt x="815174" y="24500"/>
                    <a:pt x="817015" y="25864"/>
                    <a:pt x="818217" y="27551"/>
                  </a:cubicBezTo>
                  <a:cubicBezTo>
                    <a:pt x="819427" y="29239"/>
                    <a:pt x="820267" y="31204"/>
                    <a:pt x="820745" y="33454"/>
                  </a:cubicBezTo>
                  <a:cubicBezTo>
                    <a:pt x="820991" y="34980"/>
                    <a:pt x="821107" y="37623"/>
                    <a:pt x="821107" y="41398"/>
                  </a:cubicBezTo>
                  <a:lnTo>
                    <a:pt x="821107" y="70896"/>
                  </a:lnTo>
                  <a:lnTo>
                    <a:pt x="813039" y="70896"/>
                  </a:lnTo>
                  <a:lnTo>
                    <a:pt x="813039" y="41761"/>
                  </a:lnTo>
                  <a:cubicBezTo>
                    <a:pt x="813039" y="38386"/>
                    <a:pt x="812723" y="35897"/>
                    <a:pt x="812076" y="34294"/>
                  </a:cubicBezTo>
                  <a:cubicBezTo>
                    <a:pt x="811436" y="32691"/>
                    <a:pt x="810311" y="31404"/>
                    <a:pt x="808709" y="30441"/>
                  </a:cubicBezTo>
                  <a:cubicBezTo>
                    <a:pt x="807106" y="29401"/>
                    <a:pt x="805218" y="28877"/>
                    <a:pt x="803053" y="28877"/>
                  </a:cubicBezTo>
                  <a:cubicBezTo>
                    <a:pt x="799601" y="28877"/>
                    <a:pt x="796588" y="30002"/>
                    <a:pt x="794022" y="32244"/>
                  </a:cubicBezTo>
                  <a:cubicBezTo>
                    <a:pt x="791533" y="34417"/>
                    <a:pt x="790285" y="38547"/>
                    <a:pt x="790285" y="44650"/>
                  </a:cubicBezTo>
                  <a:lnTo>
                    <a:pt x="790285" y="70896"/>
                  </a:lnTo>
                  <a:lnTo>
                    <a:pt x="782217" y="70896"/>
                  </a:lnTo>
                  <a:close/>
                  <a:moveTo>
                    <a:pt x="834592" y="74872"/>
                  </a:moveTo>
                  <a:lnTo>
                    <a:pt x="842544" y="76074"/>
                  </a:lnTo>
                  <a:cubicBezTo>
                    <a:pt x="842860" y="78478"/>
                    <a:pt x="843785" y="80250"/>
                    <a:pt x="845310" y="81368"/>
                  </a:cubicBezTo>
                  <a:cubicBezTo>
                    <a:pt x="847314" y="82893"/>
                    <a:pt x="850049" y="83656"/>
                    <a:pt x="853494" y="83656"/>
                  </a:cubicBezTo>
                  <a:cubicBezTo>
                    <a:pt x="857269" y="83656"/>
                    <a:pt x="860159" y="82893"/>
                    <a:pt x="862162" y="81368"/>
                  </a:cubicBezTo>
                  <a:cubicBezTo>
                    <a:pt x="864251" y="79842"/>
                    <a:pt x="865661" y="77761"/>
                    <a:pt x="866378" y="75111"/>
                  </a:cubicBezTo>
                  <a:cubicBezTo>
                    <a:pt x="866863" y="73423"/>
                    <a:pt x="867063" y="69932"/>
                    <a:pt x="866978" y="64631"/>
                  </a:cubicBezTo>
                  <a:cubicBezTo>
                    <a:pt x="863449" y="68807"/>
                    <a:pt x="859034" y="70896"/>
                    <a:pt x="853740" y="70896"/>
                  </a:cubicBezTo>
                  <a:cubicBezTo>
                    <a:pt x="847160" y="70896"/>
                    <a:pt x="842059" y="68530"/>
                    <a:pt x="838445" y="63791"/>
                  </a:cubicBezTo>
                  <a:cubicBezTo>
                    <a:pt x="834838" y="58975"/>
                    <a:pt x="833028" y="53280"/>
                    <a:pt x="833028" y="46692"/>
                  </a:cubicBezTo>
                  <a:cubicBezTo>
                    <a:pt x="833028" y="42123"/>
                    <a:pt x="833829" y="37908"/>
                    <a:pt x="835439" y="34055"/>
                  </a:cubicBezTo>
                  <a:cubicBezTo>
                    <a:pt x="837119" y="30117"/>
                    <a:pt x="839531" y="27112"/>
                    <a:pt x="842660" y="25024"/>
                  </a:cubicBezTo>
                  <a:cubicBezTo>
                    <a:pt x="845788" y="22936"/>
                    <a:pt x="849487" y="21895"/>
                    <a:pt x="853740" y="21895"/>
                  </a:cubicBezTo>
                  <a:cubicBezTo>
                    <a:pt x="859435" y="21895"/>
                    <a:pt x="864135" y="24176"/>
                    <a:pt x="867826" y="28754"/>
                  </a:cubicBezTo>
                  <a:lnTo>
                    <a:pt x="867826" y="22974"/>
                  </a:lnTo>
                  <a:lnTo>
                    <a:pt x="875293" y="22974"/>
                  </a:lnTo>
                  <a:lnTo>
                    <a:pt x="875293" y="64392"/>
                  </a:lnTo>
                  <a:cubicBezTo>
                    <a:pt x="875293" y="71859"/>
                    <a:pt x="874530" y="77152"/>
                    <a:pt x="873004" y="80289"/>
                  </a:cubicBezTo>
                  <a:cubicBezTo>
                    <a:pt x="871479" y="83417"/>
                    <a:pt x="869067" y="85868"/>
                    <a:pt x="865776" y="87632"/>
                  </a:cubicBezTo>
                  <a:cubicBezTo>
                    <a:pt x="862486" y="89474"/>
                    <a:pt x="858433" y="90399"/>
                    <a:pt x="853617" y="90399"/>
                  </a:cubicBezTo>
                  <a:cubicBezTo>
                    <a:pt x="847923" y="90399"/>
                    <a:pt x="843307" y="89119"/>
                    <a:pt x="839770" y="86546"/>
                  </a:cubicBezTo>
                  <a:cubicBezTo>
                    <a:pt x="836241" y="83980"/>
                    <a:pt x="834515" y="80088"/>
                    <a:pt x="834592" y="74872"/>
                  </a:cubicBezTo>
                  <a:close/>
                  <a:moveTo>
                    <a:pt x="841334" y="46091"/>
                  </a:moveTo>
                  <a:cubicBezTo>
                    <a:pt x="841334" y="52356"/>
                    <a:pt x="842582" y="56925"/>
                    <a:pt x="845071" y="59815"/>
                  </a:cubicBezTo>
                  <a:cubicBezTo>
                    <a:pt x="847560" y="62704"/>
                    <a:pt x="850689" y="64153"/>
                    <a:pt x="854457" y="64153"/>
                  </a:cubicBezTo>
                  <a:cubicBezTo>
                    <a:pt x="858233" y="64153"/>
                    <a:pt x="861361" y="62704"/>
                    <a:pt x="863850" y="59815"/>
                  </a:cubicBezTo>
                  <a:cubicBezTo>
                    <a:pt x="866424" y="56925"/>
                    <a:pt x="867703" y="52433"/>
                    <a:pt x="867703" y="46330"/>
                  </a:cubicBezTo>
                  <a:cubicBezTo>
                    <a:pt x="867703" y="40474"/>
                    <a:pt x="866378" y="36058"/>
                    <a:pt x="863734" y="33092"/>
                  </a:cubicBezTo>
                  <a:cubicBezTo>
                    <a:pt x="861161" y="30117"/>
                    <a:pt x="858032" y="28638"/>
                    <a:pt x="854341" y="28638"/>
                  </a:cubicBezTo>
                  <a:cubicBezTo>
                    <a:pt x="850727" y="28638"/>
                    <a:pt x="847637" y="30117"/>
                    <a:pt x="845071" y="33092"/>
                  </a:cubicBezTo>
                  <a:cubicBezTo>
                    <a:pt x="842582" y="35981"/>
                    <a:pt x="841334" y="40312"/>
                    <a:pt x="841334" y="46091"/>
                  </a:cubicBezTo>
                  <a:close/>
                  <a:moveTo>
                    <a:pt x="890095" y="14067"/>
                  </a:moveTo>
                  <a:lnTo>
                    <a:pt x="890095" y="4674"/>
                  </a:lnTo>
                  <a:lnTo>
                    <a:pt x="898286" y="4674"/>
                  </a:lnTo>
                  <a:lnTo>
                    <a:pt x="898286" y="14067"/>
                  </a:lnTo>
                  <a:lnTo>
                    <a:pt x="890095" y="14067"/>
                  </a:lnTo>
                  <a:close/>
                  <a:moveTo>
                    <a:pt x="890095" y="70896"/>
                  </a:moveTo>
                  <a:lnTo>
                    <a:pt x="890095" y="22974"/>
                  </a:lnTo>
                  <a:lnTo>
                    <a:pt x="898286" y="22974"/>
                  </a:lnTo>
                  <a:lnTo>
                    <a:pt x="898286" y="70896"/>
                  </a:lnTo>
                  <a:lnTo>
                    <a:pt x="890095" y="70896"/>
                  </a:lnTo>
                  <a:close/>
                  <a:moveTo>
                    <a:pt x="913212" y="70896"/>
                  </a:moveTo>
                  <a:lnTo>
                    <a:pt x="913212" y="22974"/>
                  </a:lnTo>
                  <a:lnTo>
                    <a:pt x="920440" y="22974"/>
                  </a:lnTo>
                  <a:lnTo>
                    <a:pt x="920440" y="29717"/>
                  </a:lnTo>
                  <a:cubicBezTo>
                    <a:pt x="923969" y="24500"/>
                    <a:pt x="929070" y="21895"/>
                    <a:pt x="935728" y="21895"/>
                  </a:cubicBezTo>
                  <a:cubicBezTo>
                    <a:pt x="938618" y="21895"/>
                    <a:pt x="941268" y="22412"/>
                    <a:pt x="943680" y="23460"/>
                  </a:cubicBezTo>
                  <a:cubicBezTo>
                    <a:pt x="946169" y="24500"/>
                    <a:pt x="948011" y="25864"/>
                    <a:pt x="949213" y="27551"/>
                  </a:cubicBezTo>
                  <a:cubicBezTo>
                    <a:pt x="950423" y="29239"/>
                    <a:pt x="951263" y="31204"/>
                    <a:pt x="951740" y="33454"/>
                  </a:cubicBezTo>
                  <a:cubicBezTo>
                    <a:pt x="951987" y="34980"/>
                    <a:pt x="952103" y="37623"/>
                    <a:pt x="952103" y="41398"/>
                  </a:cubicBezTo>
                  <a:lnTo>
                    <a:pt x="952103" y="70896"/>
                  </a:lnTo>
                  <a:lnTo>
                    <a:pt x="944035" y="70896"/>
                  </a:lnTo>
                  <a:lnTo>
                    <a:pt x="944035" y="41761"/>
                  </a:lnTo>
                  <a:cubicBezTo>
                    <a:pt x="944035" y="38386"/>
                    <a:pt x="943719" y="35897"/>
                    <a:pt x="943071" y="34294"/>
                  </a:cubicBezTo>
                  <a:cubicBezTo>
                    <a:pt x="942432" y="32691"/>
                    <a:pt x="941307" y="31404"/>
                    <a:pt x="939704" y="30441"/>
                  </a:cubicBezTo>
                  <a:cubicBezTo>
                    <a:pt x="938101" y="29401"/>
                    <a:pt x="936213" y="28877"/>
                    <a:pt x="934048" y="28877"/>
                  </a:cubicBezTo>
                  <a:cubicBezTo>
                    <a:pt x="930596" y="28877"/>
                    <a:pt x="927583" y="30002"/>
                    <a:pt x="925017" y="32244"/>
                  </a:cubicBezTo>
                  <a:cubicBezTo>
                    <a:pt x="922528" y="34417"/>
                    <a:pt x="921280" y="38547"/>
                    <a:pt x="921280" y="44650"/>
                  </a:cubicBezTo>
                  <a:lnTo>
                    <a:pt x="921280" y="70896"/>
                  </a:lnTo>
                  <a:lnTo>
                    <a:pt x="913212" y="70896"/>
                  </a:lnTo>
                  <a:close/>
                  <a:moveTo>
                    <a:pt x="999900" y="55484"/>
                  </a:moveTo>
                  <a:lnTo>
                    <a:pt x="1008330" y="56448"/>
                  </a:lnTo>
                  <a:cubicBezTo>
                    <a:pt x="1007051" y="61340"/>
                    <a:pt x="1004601" y="65155"/>
                    <a:pt x="1000987" y="67883"/>
                  </a:cubicBezTo>
                  <a:cubicBezTo>
                    <a:pt x="997373" y="70618"/>
                    <a:pt x="992804" y="71982"/>
                    <a:pt x="987263" y="71982"/>
                  </a:cubicBezTo>
                  <a:cubicBezTo>
                    <a:pt x="980282" y="71982"/>
                    <a:pt x="974703" y="69809"/>
                    <a:pt x="970527" y="65478"/>
                  </a:cubicBezTo>
                  <a:cubicBezTo>
                    <a:pt x="966435" y="61140"/>
                    <a:pt x="964385" y="55084"/>
                    <a:pt x="964385" y="47293"/>
                  </a:cubicBezTo>
                  <a:cubicBezTo>
                    <a:pt x="964385" y="39272"/>
                    <a:pt x="966473" y="33053"/>
                    <a:pt x="970650" y="28638"/>
                  </a:cubicBezTo>
                  <a:cubicBezTo>
                    <a:pt x="974819" y="24138"/>
                    <a:pt x="980197" y="21895"/>
                    <a:pt x="986778" y="21895"/>
                  </a:cubicBezTo>
                  <a:cubicBezTo>
                    <a:pt x="993204" y="21895"/>
                    <a:pt x="998421" y="24061"/>
                    <a:pt x="1002436" y="28391"/>
                  </a:cubicBezTo>
                  <a:cubicBezTo>
                    <a:pt x="1006527" y="32730"/>
                    <a:pt x="1008569" y="38871"/>
                    <a:pt x="1008569" y="46816"/>
                  </a:cubicBezTo>
                  <a:cubicBezTo>
                    <a:pt x="1008569" y="47293"/>
                    <a:pt x="1008569" y="48018"/>
                    <a:pt x="1008569" y="48981"/>
                  </a:cubicBezTo>
                  <a:lnTo>
                    <a:pt x="972815" y="48981"/>
                  </a:lnTo>
                  <a:cubicBezTo>
                    <a:pt x="973139" y="54282"/>
                    <a:pt x="974618" y="58335"/>
                    <a:pt x="977269" y="61140"/>
                  </a:cubicBezTo>
                  <a:cubicBezTo>
                    <a:pt x="979920" y="63876"/>
                    <a:pt x="983249" y="65240"/>
                    <a:pt x="987263" y="65240"/>
                  </a:cubicBezTo>
                  <a:cubicBezTo>
                    <a:pt x="990230" y="65240"/>
                    <a:pt x="992757" y="64477"/>
                    <a:pt x="994846" y="62951"/>
                  </a:cubicBezTo>
                  <a:cubicBezTo>
                    <a:pt x="997011" y="61340"/>
                    <a:pt x="998698" y="58852"/>
                    <a:pt x="999900" y="55484"/>
                  </a:cubicBezTo>
                  <a:close/>
                  <a:moveTo>
                    <a:pt x="973293" y="42362"/>
                  </a:moveTo>
                  <a:lnTo>
                    <a:pt x="1000024" y="42362"/>
                  </a:lnTo>
                  <a:cubicBezTo>
                    <a:pt x="999700" y="38270"/>
                    <a:pt x="998698" y="35219"/>
                    <a:pt x="997011" y="33207"/>
                  </a:cubicBezTo>
                  <a:cubicBezTo>
                    <a:pt x="994368" y="30079"/>
                    <a:pt x="990993" y="28515"/>
                    <a:pt x="986901" y="28515"/>
                  </a:cubicBezTo>
                  <a:cubicBezTo>
                    <a:pt x="983125" y="28515"/>
                    <a:pt x="979958" y="29755"/>
                    <a:pt x="977392" y="32244"/>
                  </a:cubicBezTo>
                  <a:cubicBezTo>
                    <a:pt x="974903" y="34733"/>
                    <a:pt x="973540" y="38108"/>
                    <a:pt x="973293" y="42362"/>
                  </a:cubicBezTo>
                  <a:close/>
                  <a:moveTo>
                    <a:pt x="1053840" y="55484"/>
                  </a:moveTo>
                  <a:lnTo>
                    <a:pt x="1062270" y="56448"/>
                  </a:lnTo>
                  <a:cubicBezTo>
                    <a:pt x="1060991" y="61340"/>
                    <a:pt x="1058540" y="65155"/>
                    <a:pt x="1054926" y="67883"/>
                  </a:cubicBezTo>
                  <a:cubicBezTo>
                    <a:pt x="1051312" y="70618"/>
                    <a:pt x="1046743" y="71982"/>
                    <a:pt x="1041203" y="71982"/>
                  </a:cubicBezTo>
                  <a:cubicBezTo>
                    <a:pt x="1034221" y="71982"/>
                    <a:pt x="1028642" y="69809"/>
                    <a:pt x="1024466" y="65478"/>
                  </a:cubicBezTo>
                  <a:cubicBezTo>
                    <a:pt x="1020374" y="61140"/>
                    <a:pt x="1018325" y="55084"/>
                    <a:pt x="1018325" y="47293"/>
                  </a:cubicBezTo>
                  <a:cubicBezTo>
                    <a:pt x="1018325" y="39272"/>
                    <a:pt x="1020413" y="33053"/>
                    <a:pt x="1024589" y="28638"/>
                  </a:cubicBezTo>
                  <a:cubicBezTo>
                    <a:pt x="1028758" y="24138"/>
                    <a:pt x="1034137" y="21895"/>
                    <a:pt x="1040717" y="21895"/>
                  </a:cubicBezTo>
                  <a:cubicBezTo>
                    <a:pt x="1047144" y="21895"/>
                    <a:pt x="1052360" y="24061"/>
                    <a:pt x="1056375" y="28391"/>
                  </a:cubicBezTo>
                  <a:cubicBezTo>
                    <a:pt x="1060467" y="32730"/>
                    <a:pt x="1062509" y="38871"/>
                    <a:pt x="1062509" y="46816"/>
                  </a:cubicBezTo>
                  <a:cubicBezTo>
                    <a:pt x="1062509" y="47293"/>
                    <a:pt x="1062509" y="48018"/>
                    <a:pt x="1062509" y="48981"/>
                  </a:cubicBezTo>
                  <a:lnTo>
                    <a:pt x="1026754" y="48981"/>
                  </a:lnTo>
                  <a:cubicBezTo>
                    <a:pt x="1027078" y="54282"/>
                    <a:pt x="1028558" y="58335"/>
                    <a:pt x="1031208" y="61140"/>
                  </a:cubicBezTo>
                  <a:cubicBezTo>
                    <a:pt x="1033859" y="63876"/>
                    <a:pt x="1037188" y="65240"/>
                    <a:pt x="1041203" y="65240"/>
                  </a:cubicBezTo>
                  <a:cubicBezTo>
                    <a:pt x="1044169" y="65240"/>
                    <a:pt x="1046697" y="64477"/>
                    <a:pt x="1048785" y="62951"/>
                  </a:cubicBezTo>
                  <a:cubicBezTo>
                    <a:pt x="1050950" y="61340"/>
                    <a:pt x="1052638" y="58852"/>
                    <a:pt x="1053840" y="55484"/>
                  </a:cubicBezTo>
                  <a:close/>
                  <a:moveTo>
                    <a:pt x="1027232" y="42362"/>
                  </a:moveTo>
                  <a:lnTo>
                    <a:pt x="1053963" y="42362"/>
                  </a:lnTo>
                  <a:cubicBezTo>
                    <a:pt x="1053639" y="38270"/>
                    <a:pt x="1052638" y="35219"/>
                    <a:pt x="1050950" y="33207"/>
                  </a:cubicBezTo>
                  <a:cubicBezTo>
                    <a:pt x="1048307" y="30079"/>
                    <a:pt x="1044932" y="28515"/>
                    <a:pt x="1040840" y="28515"/>
                  </a:cubicBezTo>
                  <a:cubicBezTo>
                    <a:pt x="1037065" y="28515"/>
                    <a:pt x="1033898" y="29755"/>
                    <a:pt x="1031332" y="32244"/>
                  </a:cubicBezTo>
                  <a:cubicBezTo>
                    <a:pt x="1028843" y="34733"/>
                    <a:pt x="1027479" y="38108"/>
                    <a:pt x="1027232" y="42362"/>
                  </a:cubicBezTo>
                  <a:close/>
                  <a:moveTo>
                    <a:pt x="1074915" y="70896"/>
                  </a:moveTo>
                  <a:lnTo>
                    <a:pt x="1074915" y="22974"/>
                  </a:lnTo>
                  <a:lnTo>
                    <a:pt x="1082258" y="22974"/>
                  </a:lnTo>
                  <a:lnTo>
                    <a:pt x="1082258" y="30202"/>
                  </a:lnTo>
                  <a:cubicBezTo>
                    <a:pt x="1084107" y="26827"/>
                    <a:pt x="1085787" y="24623"/>
                    <a:pt x="1087313" y="23575"/>
                  </a:cubicBezTo>
                  <a:cubicBezTo>
                    <a:pt x="1088923" y="22458"/>
                    <a:pt x="1090688" y="21895"/>
                    <a:pt x="1092614" y="21895"/>
                  </a:cubicBezTo>
                  <a:cubicBezTo>
                    <a:pt x="1095342" y="21895"/>
                    <a:pt x="1098109" y="22735"/>
                    <a:pt x="1100921" y="24423"/>
                  </a:cubicBezTo>
                  <a:lnTo>
                    <a:pt x="1098147" y="32005"/>
                  </a:lnTo>
                  <a:cubicBezTo>
                    <a:pt x="1096144" y="30803"/>
                    <a:pt x="1094179" y="30202"/>
                    <a:pt x="1092252" y="30202"/>
                  </a:cubicBezTo>
                  <a:cubicBezTo>
                    <a:pt x="1090403" y="30202"/>
                    <a:pt x="1088762" y="30765"/>
                    <a:pt x="1087313" y="31882"/>
                  </a:cubicBezTo>
                  <a:cubicBezTo>
                    <a:pt x="1085949" y="32930"/>
                    <a:pt x="1084986" y="34417"/>
                    <a:pt x="1084423" y="36344"/>
                  </a:cubicBezTo>
                  <a:cubicBezTo>
                    <a:pt x="1083460" y="39233"/>
                    <a:pt x="1082982" y="42362"/>
                    <a:pt x="1082982" y="45729"/>
                  </a:cubicBezTo>
                  <a:lnTo>
                    <a:pt x="1082982" y="70896"/>
                  </a:lnTo>
                  <a:lnTo>
                    <a:pt x="1074915" y="70896"/>
                  </a:lnTo>
                  <a:close/>
                  <a:moveTo>
                    <a:pt x="1105853" y="14067"/>
                  </a:moveTo>
                  <a:lnTo>
                    <a:pt x="1105853" y="4674"/>
                  </a:lnTo>
                  <a:lnTo>
                    <a:pt x="1114044" y="4674"/>
                  </a:lnTo>
                  <a:lnTo>
                    <a:pt x="1114044" y="14067"/>
                  </a:lnTo>
                  <a:lnTo>
                    <a:pt x="1105853" y="14067"/>
                  </a:lnTo>
                  <a:close/>
                  <a:moveTo>
                    <a:pt x="1105853" y="70896"/>
                  </a:moveTo>
                  <a:lnTo>
                    <a:pt x="1105853" y="22974"/>
                  </a:lnTo>
                  <a:lnTo>
                    <a:pt x="1114044" y="22974"/>
                  </a:lnTo>
                  <a:lnTo>
                    <a:pt x="1114044" y="70896"/>
                  </a:lnTo>
                  <a:lnTo>
                    <a:pt x="1105853" y="70896"/>
                  </a:lnTo>
                  <a:close/>
                  <a:moveTo>
                    <a:pt x="1128970" y="70896"/>
                  </a:moveTo>
                  <a:lnTo>
                    <a:pt x="1128970" y="22974"/>
                  </a:lnTo>
                  <a:lnTo>
                    <a:pt x="1136197" y="22974"/>
                  </a:lnTo>
                  <a:lnTo>
                    <a:pt x="1136197" y="29717"/>
                  </a:lnTo>
                  <a:cubicBezTo>
                    <a:pt x="1139727" y="24500"/>
                    <a:pt x="1144828" y="21895"/>
                    <a:pt x="1151485" y="21895"/>
                  </a:cubicBezTo>
                  <a:cubicBezTo>
                    <a:pt x="1154375" y="21895"/>
                    <a:pt x="1157026" y="22412"/>
                    <a:pt x="1159437" y="23460"/>
                  </a:cubicBezTo>
                  <a:cubicBezTo>
                    <a:pt x="1161919" y="24500"/>
                    <a:pt x="1163768" y="25864"/>
                    <a:pt x="1164970" y="27551"/>
                  </a:cubicBezTo>
                  <a:cubicBezTo>
                    <a:pt x="1166180" y="29239"/>
                    <a:pt x="1167020" y="31204"/>
                    <a:pt x="1167498" y="33454"/>
                  </a:cubicBezTo>
                  <a:cubicBezTo>
                    <a:pt x="1167744" y="34980"/>
                    <a:pt x="1167860" y="37623"/>
                    <a:pt x="1167860" y="41398"/>
                  </a:cubicBezTo>
                  <a:lnTo>
                    <a:pt x="1167860" y="70896"/>
                  </a:lnTo>
                  <a:lnTo>
                    <a:pt x="1159792" y="70896"/>
                  </a:lnTo>
                  <a:lnTo>
                    <a:pt x="1159792" y="41761"/>
                  </a:lnTo>
                  <a:cubicBezTo>
                    <a:pt x="1159792" y="38386"/>
                    <a:pt x="1159476" y="35897"/>
                    <a:pt x="1158829" y="34294"/>
                  </a:cubicBezTo>
                  <a:cubicBezTo>
                    <a:pt x="1158189" y="32691"/>
                    <a:pt x="1157064" y="31404"/>
                    <a:pt x="1155461" y="30441"/>
                  </a:cubicBezTo>
                  <a:cubicBezTo>
                    <a:pt x="1153859" y="29401"/>
                    <a:pt x="1151971" y="28877"/>
                    <a:pt x="1149805" y="28877"/>
                  </a:cubicBezTo>
                  <a:cubicBezTo>
                    <a:pt x="1146353" y="28877"/>
                    <a:pt x="1143341" y="30002"/>
                    <a:pt x="1140775" y="32244"/>
                  </a:cubicBezTo>
                  <a:cubicBezTo>
                    <a:pt x="1138286" y="34417"/>
                    <a:pt x="1137037" y="38547"/>
                    <a:pt x="1137037" y="44650"/>
                  </a:cubicBezTo>
                  <a:lnTo>
                    <a:pt x="1137037" y="70896"/>
                  </a:lnTo>
                  <a:lnTo>
                    <a:pt x="1128970" y="70896"/>
                  </a:lnTo>
                  <a:close/>
                  <a:moveTo>
                    <a:pt x="1181345" y="74872"/>
                  </a:moveTo>
                  <a:lnTo>
                    <a:pt x="1189297" y="76074"/>
                  </a:lnTo>
                  <a:cubicBezTo>
                    <a:pt x="1189613" y="78478"/>
                    <a:pt x="1190537" y="80250"/>
                    <a:pt x="1192063" y="81368"/>
                  </a:cubicBezTo>
                  <a:cubicBezTo>
                    <a:pt x="1194067" y="82893"/>
                    <a:pt x="1196802" y="83656"/>
                    <a:pt x="1200247" y="83656"/>
                  </a:cubicBezTo>
                  <a:cubicBezTo>
                    <a:pt x="1204022" y="83656"/>
                    <a:pt x="1206912" y="82893"/>
                    <a:pt x="1208915" y="81368"/>
                  </a:cubicBezTo>
                  <a:cubicBezTo>
                    <a:pt x="1211004" y="79842"/>
                    <a:pt x="1212414" y="77761"/>
                    <a:pt x="1213130" y="75111"/>
                  </a:cubicBezTo>
                  <a:cubicBezTo>
                    <a:pt x="1213616" y="73423"/>
                    <a:pt x="1213816" y="69932"/>
                    <a:pt x="1213731" y="64631"/>
                  </a:cubicBezTo>
                  <a:cubicBezTo>
                    <a:pt x="1210202" y="68807"/>
                    <a:pt x="1205787" y="70896"/>
                    <a:pt x="1200493" y="70896"/>
                  </a:cubicBezTo>
                  <a:cubicBezTo>
                    <a:pt x="1193912" y="70896"/>
                    <a:pt x="1188811" y="68530"/>
                    <a:pt x="1185198" y="63791"/>
                  </a:cubicBezTo>
                  <a:cubicBezTo>
                    <a:pt x="1181591" y="58975"/>
                    <a:pt x="1179780" y="53280"/>
                    <a:pt x="1179780" y="46692"/>
                  </a:cubicBezTo>
                  <a:cubicBezTo>
                    <a:pt x="1179780" y="42123"/>
                    <a:pt x="1180582" y="37908"/>
                    <a:pt x="1182192" y="34055"/>
                  </a:cubicBezTo>
                  <a:cubicBezTo>
                    <a:pt x="1183872" y="30117"/>
                    <a:pt x="1186284" y="27112"/>
                    <a:pt x="1189412" y="25024"/>
                  </a:cubicBezTo>
                  <a:cubicBezTo>
                    <a:pt x="1192541" y="22936"/>
                    <a:pt x="1196240" y="21895"/>
                    <a:pt x="1200493" y="21895"/>
                  </a:cubicBezTo>
                  <a:cubicBezTo>
                    <a:pt x="1206188" y="21895"/>
                    <a:pt x="1210888" y="24176"/>
                    <a:pt x="1214579" y="28754"/>
                  </a:cubicBezTo>
                  <a:lnTo>
                    <a:pt x="1214579" y="22974"/>
                  </a:lnTo>
                  <a:lnTo>
                    <a:pt x="1222046" y="22974"/>
                  </a:lnTo>
                  <a:lnTo>
                    <a:pt x="1222046" y="64392"/>
                  </a:lnTo>
                  <a:cubicBezTo>
                    <a:pt x="1222046" y="71859"/>
                    <a:pt x="1221283" y="77152"/>
                    <a:pt x="1219757" y="80289"/>
                  </a:cubicBezTo>
                  <a:cubicBezTo>
                    <a:pt x="1218231" y="83417"/>
                    <a:pt x="1215820" y="85868"/>
                    <a:pt x="1212529" y="87632"/>
                  </a:cubicBezTo>
                  <a:cubicBezTo>
                    <a:pt x="1209239" y="89474"/>
                    <a:pt x="1205186" y="90399"/>
                    <a:pt x="1200370" y="90399"/>
                  </a:cubicBezTo>
                  <a:cubicBezTo>
                    <a:pt x="1194668" y="90399"/>
                    <a:pt x="1190060" y="89119"/>
                    <a:pt x="1186523" y="86546"/>
                  </a:cubicBezTo>
                  <a:cubicBezTo>
                    <a:pt x="1182994" y="83980"/>
                    <a:pt x="1181268" y="80088"/>
                    <a:pt x="1181345" y="74872"/>
                  </a:cubicBezTo>
                  <a:close/>
                  <a:moveTo>
                    <a:pt x="1188087" y="46091"/>
                  </a:moveTo>
                  <a:cubicBezTo>
                    <a:pt x="1188087" y="52356"/>
                    <a:pt x="1189335" y="56925"/>
                    <a:pt x="1191824" y="59815"/>
                  </a:cubicBezTo>
                  <a:cubicBezTo>
                    <a:pt x="1194313" y="62704"/>
                    <a:pt x="1197442" y="64153"/>
                    <a:pt x="1201210" y="64153"/>
                  </a:cubicBezTo>
                  <a:cubicBezTo>
                    <a:pt x="1204985" y="64153"/>
                    <a:pt x="1208114" y="62704"/>
                    <a:pt x="1210603" y="59815"/>
                  </a:cubicBezTo>
                  <a:cubicBezTo>
                    <a:pt x="1213176" y="56925"/>
                    <a:pt x="1214456" y="52433"/>
                    <a:pt x="1214456" y="46330"/>
                  </a:cubicBezTo>
                  <a:cubicBezTo>
                    <a:pt x="1214456" y="40474"/>
                    <a:pt x="1213130" y="36058"/>
                    <a:pt x="1210487" y="33092"/>
                  </a:cubicBezTo>
                  <a:cubicBezTo>
                    <a:pt x="1207914" y="30117"/>
                    <a:pt x="1204785" y="28638"/>
                    <a:pt x="1201094" y="28638"/>
                  </a:cubicBezTo>
                  <a:cubicBezTo>
                    <a:pt x="1197480" y="28638"/>
                    <a:pt x="1194390" y="30117"/>
                    <a:pt x="1191824" y="33092"/>
                  </a:cubicBezTo>
                  <a:cubicBezTo>
                    <a:pt x="1189335" y="35981"/>
                    <a:pt x="1188087" y="40312"/>
                    <a:pt x="1188087" y="46091"/>
                  </a:cubicBezTo>
                  <a:close/>
                </a:path>
              </a:pathLst>
            </a:custGeom>
            <a:solidFill>
              <a:srgbClr val="757575"/>
            </a:solidFill>
            <a:ln w="7703" cap="sq">
              <a:noFill/>
              <a:prstDash val="solid"/>
              <a:miter/>
            </a:ln>
          </p:spPr>
          <p:txBody>
            <a:bodyPr rtlCol="0" anchor="ctr"/>
            <a:lstStyle/>
            <a:p>
              <a:endParaRPr lang="en-US">
                <a:noFill/>
              </a:endParaRPr>
            </a:p>
          </p:txBody>
        </p:sp>
        <p:sp>
          <p:nvSpPr>
            <p:cNvPr id="1239" name="Freeform: Shape 1238">
              <a:extLst>
                <a:ext uri="{FF2B5EF4-FFF2-40B4-BE49-F238E27FC236}">
                  <a16:creationId xmlns:a16="http://schemas.microsoft.com/office/drawing/2014/main" id="{B3E06C3F-B7D1-4236-A9B1-E476599CE0B0}"/>
                </a:ext>
              </a:extLst>
            </p:cNvPr>
            <p:cNvSpPr/>
            <p:nvPr/>
          </p:nvSpPr>
          <p:spPr>
            <a:xfrm>
              <a:off x="3454255" y="2480712"/>
              <a:ext cx="816796" cy="92467"/>
            </a:xfrm>
            <a:custGeom>
              <a:avLst/>
              <a:gdLst>
                <a:gd name="connsiteX0" fmla="*/ 4674 w 816795"/>
                <a:gd name="connsiteY0" fmla="*/ 50668 h 92467"/>
                <a:gd name="connsiteX1" fmla="*/ 12865 w 816795"/>
                <a:gd name="connsiteY1" fmla="*/ 49944 h 92467"/>
                <a:gd name="connsiteX2" fmla="*/ 15631 w 816795"/>
                <a:gd name="connsiteY2" fmla="*/ 58135 h 92467"/>
                <a:gd name="connsiteX3" fmla="*/ 22258 w 816795"/>
                <a:gd name="connsiteY3" fmla="*/ 63313 h 92467"/>
                <a:gd name="connsiteX4" fmla="*/ 32491 w 816795"/>
                <a:gd name="connsiteY4" fmla="*/ 65240 h 92467"/>
                <a:gd name="connsiteX5" fmla="*/ 41275 w 816795"/>
                <a:gd name="connsiteY5" fmla="*/ 63791 h 92467"/>
                <a:gd name="connsiteX6" fmla="*/ 46939 w 816795"/>
                <a:gd name="connsiteY6" fmla="*/ 59700 h 92467"/>
                <a:gd name="connsiteX7" fmla="*/ 48865 w 816795"/>
                <a:gd name="connsiteY7" fmla="*/ 54044 h 92467"/>
                <a:gd name="connsiteX8" fmla="*/ 47054 w 816795"/>
                <a:gd name="connsiteY8" fmla="*/ 48619 h 92467"/>
                <a:gd name="connsiteX9" fmla="*/ 41160 w 816795"/>
                <a:gd name="connsiteY9" fmla="*/ 44650 h 92467"/>
                <a:gd name="connsiteX10" fmla="*/ 29239 w 816795"/>
                <a:gd name="connsiteY10" fmla="*/ 41399 h 92467"/>
                <a:gd name="connsiteX11" fmla="*/ 16594 w 816795"/>
                <a:gd name="connsiteY11" fmla="*/ 37307 h 92467"/>
                <a:gd name="connsiteX12" fmla="*/ 9490 w 816795"/>
                <a:gd name="connsiteY12" fmla="*/ 31166 h 92467"/>
                <a:gd name="connsiteX13" fmla="*/ 7209 w 816795"/>
                <a:gd name="connsiteY13" fmla="*/ 22859 h 92467"/>
                <a:gd name="connsiteX14" fmla="*/ 9975 w 816795"/>
                <a:gd name="connsiteY14" fmla="*/ 13589 h 92467"/>
                <a:gd name="connsiteX15" fmla="*/ 18282 w 816795"/>
                <a:gd name="connsiteY15" fmla="*/ 6962 h 92467"/>
                <a:gd name="connsiteX16" fmla="*/ 30441 w 816795"/>
                <a:gd name="connsiteY16" fmla="*/ 4674 h 92467"/>
                <a:gd name="connsiteX17" fmla="*/ 43448 w 816795"/>
                <a:gd name="connsiteY17" fmla="*/ 7086 h 92467"/>
                <a:gd name="connsiteX18" fmla="*/ 52117 w 816795"/>
                <a:gd name="connsiteY18" fmla="*/ 14067 h 92467"/>
                <a:gd name="connsiteX19" fmla="*/ 55369 w 816795"/>
                <a:gd name="connsiteY19" fmla="*/ 24423 h 92467"/>
                <a:gd name="connsiteX20" fmla="*/ 46939 w 816795"/>
                <a:gd name="connsiteY20" fmla="*/ 25024 h 92467"/>
                <a:gd name="connsiteX21" fmla="*/ 42238 w 816795"/>
                <a:gd name="connsiteY21" fmla="*/ 15631 h 92467"/>
                <a:gd name="connsiteX22" fmla="*/ 30803 w 816795"/>
                <a:gd name="connsiteY22" fmla="*/ 12379 h 92467"/>
                <a:gd name="connsiteX23" fmla="*/ 19245 w 816795"/>
                <a:gd name="connsiteY23" fmla="*/ 15269 h 92467"/>
                <a:gd name="connsiteX24" fmla="*/ 15631 w 816795"/>
                <a:gd name="connsiteY24" fmla="*/ 22258 h 92467"/>
                <a:gd name="connsiteX25" fmla="*/ 18158 w 816795"/>
                <a:gd name="connsiteY25" fmla="*/ 28153 h 92467"/>
                <a:gd name="connsiteX26" fmla="*/ 31289 w 816795"/>
                <a:gd name="connsiteY26" fmla="*/ 32853 h 92467"/>
                <a:gd name="connsiteX27" fmla="*/ 45976 w 816795"/>
                <a:gd name="connsiteY27" fmla="*/ 37060 h 92467"/>
                <a:gd name="connsiteX28" fmla="*/ 54521 w 816795"/>
                <a:gd name="connsiteY28" fmla="*/ 43926 h 92467"/>
                <a:gd name="connsiteX29" fmla="*/ 57295 w 816795"/>
                <a:gd name="connsiteY29" fmla="*/ 53319 h 92467"/>
                <a:gd name="connsiteX30" fmla="*/ 54282 w 816795"/>
                <a:gd name="connsiteY30" fmla="*/ 63313 h 92467"/>
                <a:gd name="connsiteX31" fmla="*/ 45614 w 816795"/>
                <a:gd name="connsiteY31" fmla="*/ 70533 h 92467"/>
                <a:gd name="connsiteX32" fmla="*/ 32853 w 816795"/>
                <a:gd name="connsiteY32" fmla="*/ 73061 h 92467"/>
                <a:gd name="connsiteX33" fmla="*/ 17681 w 816795"/>
                <a:gd name="connsiteY33" fmla="*/ 70533 h 92467"/>
                <a:gd name="connsiteX34" fmla="*/ 8172 w 816795"/>
                <a:gd name="connsiteY34" fmla="*/ 62589 h 92467"/>
                <a:gd name="connsiteX35" fmla="*/ 4674 w 816795"/>
                <a:gd name="connsiteY35" fmla="*/ 50668 h 92467"/>
                <a:gd name="connsiteX36" fmla="*/ 66318 w 816795"/>
                <a:gd name="connsiteY36" fmla="*/ 50668 h 92467"/>
                <a:gd name="connsiteX37" fmla="*/ 74510 w 816795"/>
                <a:gd name="connsiteY37" fmla="*/ 49944 h 92467"/>
                <a:gd name="connsiteX38" fmla="*/ 77276 w 816795"/>
                <a:gd name="connsiteY38" fmla="*/ 58135 h 92467"/>
                <a:gd name="connsiteX39" fmla="*/ 83903 w 816795"/>
                <a:gd name="connsiteY39" fmla="*/ 63313 h 92467"/>
                <a:gd name="connsiteX40" fmla="*/ 94136 w 816795"/>
                <a:gd name="connsiteY40" fmla="*/ 65240 h 92467"/>
                <a:gd name="connsiteX41" fmla="*/ 102920 w 816795"/>
                <a:gd name="connsiteY41" fmla="*/ 63791 h 92467"/>
                <a:gd name="connsiteX42" fmla="*/ 108584 w 816795"/>
                <a:gd name="connsiteY42" fmla="*/ 59700 h 92467"/>
                <a:gd name="connsiteX43" fmla="*/ 110510 w 816795"/>
                <a:gd name="connsiteY43" fmla="*/ 54044 h 92467"/>
                <a:gd name="connsiteX44" fmla="*/ 108699 w 816795"/>
                <a:gd name="connsiteY44" fmla="*/ 48619 h 92467"/>
                <a:gd name="connsiteX45" fmla="*/ 102805 w 816795"/>
                <a:gd name="connsiteY45" fmla="*/ 44650 h 92467"/>
                <a:gd name="connsiteX46" fmla="*/ 90884 w 816795"/>
                <a:gd name="connsiteY46" fmla="*/ 41399 h 92467"/>
                <a:gd name="connsiteX47" fmla="*/ 78239 w 816795"/>
                <a:gd name="connsiteY47" fmla="*/ 37307 h 92467"/>
                <a:gd name="connsiteX48" fmla="*/ 71134 w 816795"/>
                <a:gd name="connsiteY48" fmla="*/ 31166 h 92467"/>
                <a:gd name="connsiteX49" fmla="*/ 68854 w 816795"/>
                <a:gd name="connsiteY49" fmla="*/ 22859 h 92467"/>
                <a:gd name="connsiteX50" fmla="*/ 71620 w 816795"/>
                <a:gd name="connsiteY50" fmla="*/ 13589 h 92467"/>
                <a:gd name="connsiteX51" fmla="*/ 79927 w 816795"/>
                <a:gd name="connsiteY51" fmla="*/ 6962 h 92467"/>
                <a:gd name="connsiteX52" fmla="*/ 92086 w 816795"/>
                <a:gd name="connsiteY52" fmla="*/ 4674 h 92467"/>
                <a:gd name="connsiteX53" fmla="*/ 105093 w 816795"/>
                <a:gd name="connsiteY53" fmla="*/ 7086 h 92467"/>
                <a:gd name="connsiteX54" fmla="*/ 113762 w 816795"/>
                <a:gd name="connsiteY54" fmla="*/ 14067 h 92467"/>
                <a:gd name="connsiteX55" fmla="*/ 117014 w 816795"/>
                <a:gd name="connsiteY55" fmla="*/ 24423 h 92467"/>
                <a:gd name="connsiteX56" fmla="*/ 108584 w 816795"/>
                <a:gd name="connsiteY56" fmla="*/ 25024 h 92467"/>
                <a:gd name="connsiteX57" fmla="*/ 103883 w 816795"/>
                <a:gd name="connsiteY57" fmla="*/ 15631 h 92467"/>
                <a:gd name="connsiteX58" fmla="*/ 92448 w 816795"/>
                <a:gd name="connsiteY58" fmla="*/ 12379 h 92467"/>
                <a:gd name="connsiteX59" fmla="*/ 80890 w 816795"/>
                <a:gd name="connsiteY59" fmla="*/ 15269 h 92467"/>
                <a:gd name="connsiteX60" fmla="*/ 77276 w 816795"/>
                <a:gd name="connsiteY60" fmla="*/ 22258 h 92467"/>
                <a:gd name="connsiteX61" fmla="*/ 79803 w 816795"/>
                <a:gd name="connsiteY61" fmla="*/ 28153 h 92467"/>
                <a:gd name="connsiteX62" fmla="*/ 92934 w 816795"/>
                <a:gd name="connsiteY62" fmla="*/ 32853 h 92467"/>
                <a:gd name="connsiteX63" fmla="*/ 107621 w 816795"/>
                <a:gd name="connsiteY63" fmla="*/ 37060 h 92467"/>
                <a:gd name="connsiteX64" fmla="*/ 116166 w 816795"/>
                <a:gd name="connsiteY64" fmla="*/ 43926 h 92467"/>
                <a:gd name="connsiteX65" fmla="*/ 118940 w 816795"/>
                <a:gd name="connsiteY65" fmla="*/ 53319 h 92467"/>
                <a:gd name="connsiteX66" fmla="*/ 115927 w 816795"/>
                <a:gd name="connsiteY66" fmla="*/ 63313 h 92467"/>
                <a:gd name="connsiteX67" fmla="*/ 107258 w 816795"/>
                <a:gd name="connsiteY67" fmla="*/ 70533 h 92467"/>
                <a:gd name="connsiteX68" fmla="*/ 94498 w 816795"/>
                <a:gd name="connsiteY68" fmla="*/ 73061 h 92467"/>
                <a:gd name="connsiteX69" fmla="*/ 79326 w 816795"/>
                <a:gd name="connsiteY69" fmla="*/ 70533 h 92467"/>
                <a:gd name="connsiteX70" fmla="*/ 69817 w 816795"/>
                <a:gd name="connsiteY70" fmla="*/ 62589 h 92467"/>
                <a:gd name="connsiteX71" fmla="*/ 66318 w 816795"/>
                <a:gd name="connsiteY71" fmla="*/ 50668 h 92467"/>
                <a:gd name="connsiteX72" fmla="*/ 130499 w 816795"/>
                <a:gd name="connsiteY72" fmla="*/ 71982 h 92467"/>
                <a:gd name="connsiteX73" fmla="*/ 130499 w 816795"/>
                <a:gd name="connsiteY73" fmla="*/ 5760 h 92467"/>
                <a:gd name="connsiteX74" fmla="*/ 139283 w 816795"/>
                <a:gd name="connsiteY74" fmla="*/ 5760 h 92467"/>
                <a:gd name="connsiteX75" fmla="*/ 139283 w 816795"/>
                <a:gd name="connsiteY75" fmla="*/ 64153 h 92467"/>
                <a:gd name="connsiteX76" fmla="*/ 171916 w 816795"/>
                <a:gd name="connsiteY76" fmla="*/ 64153 h 92467"/>
                <a:gd name="connsiteX77" fmla="*/ 171916 w 816795"/>
                <a:gd name="connsiteY77" fmla="*/ 71982 h 92467"/>
                <a:gd name="connsiteX78" fmla="*/ 130499 w 816795"/>
                <a:gd name="connsiteY78" fmla="*/ 71982 h 92467"/>
                <a:gd name="connsiteX79" fmla="*/ 177696 w 816795"/>
                <a:gd name="connsiteY79" fmla="*/ 73061 h 92467"/>
                <a:gd name="connsiteX80" fmla="*/ 196836 w 816795"/>
                <a:gd name="connsiteY80" fmla="*/ 4674 h 92467"/>
                <a:gd name="connsiteX81" fmla="*/ 203340 w 816795"/>
                <a:gd name="connsiteY81" fmla="*/ 4674 h 92467"/>
                <a:gd name="connsiteX82" fmla="*/ 184191 w 816795"/>
                <a:gd name="connsiteY82" fmla="*/ 73061 h 92467"/>
                <a:gd name="connsiteX83" fmla="*/ 177696 w 816795"/>
                <a:gd name="connsiteY83" fmla="*/ 73061 h 92467"/>
                <a:gd name="connsiteX84" fmla="*/ 224769 w 816795"/>
                <a:gd name="connsiteY84" fmla="*/ 71982 h 92467"/>
                <a:gd name="connsiteX85" fmla="*/ 224769 w 816795"/>
                <a:gd name="connsiteY85" fmla="*/ 13589 h 92467"/>
                <a:gd name="connsiteX86" fmla="*/ 202978 w 816795"/>
                <a:gd name="connsiteY86" fmla="*/ 13589 h 92467"/>
                <a:gd name="connsiteX87" fmla="*/ 202978 w 816795"/>
                <a:gd name="connsiteY87" fmla="*/ 5760 h 92467"/>
                <a:gd name="connsiteX88" fmla="*/ 255468 w 816795"/>
                <a:gd name="connsiteY88" fmla="*/ 5760 h 92467"/>
                <a:gd name="connsiteX89" fmla="*/ 255468 w 816795"/>
                <a:gd name="connsiteY89" fmla="*/ 13589 h 92467"/>
                <a:gd name="connsiteX90" fmla="*/ 233561 w 816795"/>
                <a:gd name="connsiteY90" fmla="*/ 13589 h 92467"/>
                <a:gd name="connsiteX91" fmla="*/ 233561 w 816795"/>
                <a:gd name="connsiteY91" fmla="*/ 71982 h 92467"/>
                <a:gd name="connsiteX92" fmla="*/ 224769 w 816795"/>
                <a:gd name="connsiteY92" fmla="*/ 71982 h 92467"/>
                <a:gd name="connsiteX93" fmla="*/ 261494 w 816795"/>
                <a:gd name="connsiteY93" fmla="*/ 71982 h 92467"/>
                <a:gd name="connsiteX94" fmla="*/ 261494 w 816795"/>
                <a:gd name="connsiteY94" fmla="*/ 5760 h 92467"/>
                <a:gd name="connsiteX95" fmla="*/ 270279 w 816795"/>
                <a:gd name="connsiteY95" fmla="*/ 5760 h 92467"/>
                <a:gd name="connsiteX96" fmla="*/ 270279 w 816795"/>
                <a:gd name="connsiteY96" fmla="*/ 64153 h 92467"/>
                <a:gd name="connsiteX97" fmla="*/ 302912 w 816795"/>
                <a:gd name="connsiteY97" fmla="*/ 64153 h 92467"/>
                <a:gd name="connsiteX98" fmla="*/ 302912 w 816795"/>
                <a:gd name="connsiteY98" fmla="*/ 71982 h 92467"/>
                <a:gd name="connsiteX99" fmla="*/ 261494 w 816795"/>
                <a:gd name="connsiteY99" fmla="*/ 71982 h 92467"/>
                <a:gd name="connsiteX100" fmla="*/ 312898 w 816795"/>
                <a:gd name="connsiteY100" fmla="*/ 50668 h 92467"/>
                <a:gd name="connsiteX101" fmla="*/ 321089 w 816795"/>
                <a:gd name="connsiteY101" fmla="*/ 49944 h 92467"/>
                <a:gd name="connsiteX102" fmla="*/ 323856 w 816795"/>
                <a:gd name="connsiteY102" fmla="*/ 58135 h 92467"/>
                <a:gd name="connsiteX103" fmla="*/ 330482 w 816795"/>
                <a:gd name="connsiteY103" fmla="*/ 63313 h 92467"/>
                <a:gd name="connsiteX104" fmla="*/ 340716 w 816795"/>
                <a:gd name="connsiteY104" fmla="*/ 65240 h 92467"/>
                <a:gd name="connsiteX105" fmla="*/ 349500 w 816795"/>
                <a:gd name="connsiteY105" fmla="*/ 63791 h 92467"/>
                <a:gd name="connsiteX106" fmla="*/ 355164 w 816795"/>
                <a:gd name="connsiteY106" fmla="*/ 59700 h 92467"/>
                <a:gd name="connsiteX107" fmla="*/ 357090 w 816795"/>
                <a:gd name="connsiteY107" fmla="*/ 54044 h 92467"/>
                <a:gd name="connsiteX108" fmla="*/ 355279 w 816795"/>
                <a:gd name="connsiteY108" fmla="*/ 48619 h 92467"/>
                <a:gd name="connsiteX109" fmla="*/ 349384 w 816795"/>
                <a:gd name="connsiteY109" fmla="*/ 44650 h 92467"/>
                <a:gd name="connsiteX110" fmla="*/ 337464 w 816795"/>
                <a:gd name="connsiteY110" fmla="*/ 41399 h 92467"/>
                <a:gd name="connsiteX111" fmla="*/ 324819 w 816795"/>
                <a:gd name="connsiteY111" fmla="*/ 37307 h 92467"/>
                <a:gd name="connsiteX112" fmla="*/ 317714 w 816795"/>
                <a:gd name="connsiteY112" fmla="*/ 31166 h 92467"/>
                <a:gd name="connsiteX113" fmla="*/ 315434 w 816795"/>
                <a:gd name="connsiteY113" fmla="*/ 22859 h 92467"/>
                <a:gd name="connsiteX114" fmla="*/ 318200 w 816795"/>
                <a:gd name="connsiteY114" fmla="*/ 13589 h 92467"/>
                <a:gd name="connsiteX115" fmla="*/ 326506 w 816795"/>
                <a:gd name="connsiteY115" fmla="*/ 6962 h 92467"/>
                <a:gd name="connsiteX116" fmla="*/ 338666 w 816795"/>
                <a:gd name="connsiteY116" fmla="*/ 4674 h 92467"/>
                <a:gd name="connsiteX117" fmla="*/ 351673 w 816795"/>
                <a:gd name="connsiteY117" fmla="*/ 7086 h 92467"/>
                <a:gd name="connsiteX118" fmla="*/ 360342 w 816795"/>
                <a:gd name="connsiteY118" fmla="*/ 14067 h 92467"/>
                <a:gd name="connsiteX119" fmla="*/ 363594 w 816795"/>
                <a:gd name="connsiteY119" fmla="*/ 24423 h 92467"/>
                <a:gd name="connsiteX120" fmla="*/ 355164 w 816795"/>
                <a:gd name="connsiteY120" fmla="*/ 25024 h 92467"/>
                <a:gd name="connsiteX121" fmla="*/ 350463 w 816795"/>
                <a:gd name="connsiteY121" fmla="*/ 15631 h 92467"/>
                <a:gd name="connsiteX122" fmla="*/ 339028 w 816795"/>
                <a:gd name="connsiteY122" fmla="*/ 12379 h 92467"/>
                <a:gd name="connsiteX123" fmla="*/ 327470 w 816795"/>
                <a:gd name="connsiteY123" fmla="*/ 15269 h 92467"/>
                <a:gd name="connsiteX124" fmla="*/ 323856 w 816795"/>
                <a:gd name="connsiteY124" fmla="*/ 22258 h 92467"/>
                <a:gd name="connsiteX125" fmla="*/ 326383 w 816795"/>
                <a:gd name="connsiteY125" fmla="*/ 28153 h 92467"/>
                <a:gd name="connsiteX126" fmla="*/ 339514 w 816795"/>
                <a:gd name="connsiteY126" fmla="*/ 32853 h 92467"/>
                <a:gd name="connsiteX127" fmla="*/ 354200 w 816795"/>
                <a:gd name="connsiteY127" fmla="*/ 37060 h 92467"/>
                <a:gd name="connsiteX128" fmla="*/ 362746 w 816795"/>
                <a:gd name="connsiteY128" fmla="*/ 43926 h 92467"/>
                <a:gd name="connsiteX129" fmla="*/ 365520 w 816795"/>
                <a:gd name="connsiteY129" fmla="*/ 53319 h 92467"/>
                <a:gd name="connsiteX130" fmla="*/ 362507 w 816795"/>
                <a:gd name="connsiteY130" fmla="*/ 63313 h 92467"/>
                <a:gd name="connsiteX131" fmla="*/ 353838 w 816795"/>
                <a:gd name="connsiteY131" fmla="*/ 70533 h 92467"/>
                <a:gd name="connsiteX132" fmla="*/ 341078 w 816795"/>
                <a:gd name="connsiteY132" fmla="*/ 73061 h 92467"/>
                <a:gd name="connsiteX133" fmla="*/ 325905 w 816795"/>
                <a:gd name="connsiteY133" fmla="*/ 70533 h 92467"/>
                <a:gd name="connsiteX134" fmla="*/ 316397 w 816795"/>
                <a:gd name="connsiteY134" fmla="*/ 62589 h 92467"/>
                <a:gd name="connsiteX135" fmla="*/ 312898 w 816795"/>
                <a:gd name="connsiteY135" fmla="*/ 50668 h 92467"/>
                <a:gd name="connsiteX136" fmla="*/ 399586 w 816795"/>
                <a:gd name="connsiteY136" fmla="*/ 15153 h 92467"/>
                <a:gd name="connsiteX137" fmla="*/ 399586 w 816795"/>
                <a:gd name="connsiteY137" fmla="*/ 5760 h 92467"/>
                <a:gd name="connsiteX138" fmla="*/ 407778 w 816795"/>
                <a:gd name="connsiteY138" fmla="*/ 5760 h 92467"/>
                <a:gd name="connsiteX139" fmla="*/ 407778 w 816795"/>
                <a:gd name="connsiteY139" fmla="*/ 15153 h 92467"/>
                <a:gd name="connsiteX140" fmla="*/ 399586 w 816795"/>
                <a:gd name="connsiteY140" fmla="*/ 15153 h 92467"/>
                <a:gd name="connsiteX141" fmla="*/ 399586 w 816795"/>
                <a:gd name="connsiteY141" fmla="*/ 71982 h 92467"/>
                <a:gd name="connsiteX142" fmla="*/ 399586 w 816795"/>
                <a:gd name="connsiteY142" fmla="*/ 24061 h 92467"/>
                <a:gd name="connsiteX143" fmla="*/ 407778 w 816795"/>
                <a:gd name="connsiteY143" fmla="*/ 24061 h 92467"/>
                <a:gd name="connsiteX144" fmla="*/ 407778 w 816795"/>
                <a:gd name="connsiteY144" fmla="*/ 71982 h 92467"/>
                <a:gd name="connsiteX145" fmla="*/ 399586 w 816795"/>
                <a:gd name="connsiteY145" fmla="*/ 71982 h 92467"/>
                <a:gd name="connsiteX146" fmla="*/ 422703 w 816795"/>
                <a:gd name="connsiteY146" fmla="*/ 71982 h 92467"/>
                <a:gd name="connsiteX147" fmla="*/ 422703 w 816795"/>
                <a:gd name="connsiteY147" fmla="*/ 24061 h 92467"/>
                <a:gd name="connsiteX148" fmla="*/ 429931 w 816795"/>
                <a:gd name="connsiteY148" fmla="*/ 24061 h 92467"/>
                <a:gd name="connsiteX149" fmla="*/ 429931 w 816795"/>
                <a:gd name="connsiteY149" fmla="*/ 30803 h 92467"/>
                <a:gd name="connsiteX150" fmla="*/ 445219 w 816795"/>
                <a:gd name="connsiteY150" fmla="*/ 22974 h 92467"/>
                <a:gd name="connsiteX151" fmla="*/ 453171 w 816795"/>
                <a:gd name="connsiteY151" fmla="*/ 24539 h 92467"/>
                <a:gd name="connsiteX152" fmla="*/ 458704 w 816795"/>
                <a:gd name="connsiteY152" fmla="*/ 28638 h 92467"/>
                <a:gd name="connsiteX153" fmla="*/ 461231 w 816795"/>
                <a:gd name="connsiteY153" fmla="*/ 34533 h 92467"/>
                <a:gd name="connsiteX154" fmla="*/ 461594 w 816795"/>
                <a:gd name="connsiteY154" fmla="*/ 42485 h 92467"/>
                <a:gd name="connsiteX155" fmla="*/ 461594 w 816795"/>
                <a:gd name="connsiteY155" fmla="*/ 71982 h 92467"/>
                <a:gd name="connsiteX156" fmla="*/ 453526 w 816795"/>
                <a:gd name="connsiteY156" fmla="*/ 71982 h 92467"/>
                <a:gd name="connsiteX157" fmla="*/ 453526 w 816795"/>
                <a:gd name="connsiteY157" fmla="*/ 42839 h 92467"/>
                <a:gd name="connsiteX158" fmla="*/ 452563 w 816795"/>
                <a:gd name="connsiteY158" fmla="*/ 35381 h 92467"/>
                <a:gd name="connsiteX159" fmla="*/ 449195 w 816795"/>
                <a:gd name="connsiteY159" fmla="*/ 31528 h 92467"/>
                <a:gd name="connsiteX160" fmla="*/ 443539 w 816795"/>
                <a:gd name="connsiteY160" fmla="*/ 29963 h 92467"/>
                <a:gd name="connsiteX161" fmla="*/ 434508 w 816795"/>
                <a:gd name="connsiteY161" fmla="*/ 33331 h 92467"/>
                <a:gd name="connsiteX162" fmla="*/ 430771 w 816795"/>
                <a:gd name="connsiteY162" fmla="*/ 45729 h 92467"/>
                <a:gd name="connsiteX163" fmla="*/ 430771 w 816795"/>
                <a:gd name="connsiteY163" fmla="*/ 71982 h 92467"/>
                <a:gd name="connsiteX164" fmla="*/ 422703 w 816795"/>
                <a:gd name="connsiteY164" fmla="*/ 71982 h 92467"/>
                <a:gd name="connsiteX165" fmla="*/ 473399 w 816795"/>
                <a:gd name="connsiteY165" fmla="*/ 57650 h 92467"/>
                <a:gd name="connsiteX166" fmla="*/ 481343 w 816795"/>
                <a:gd name="connsiteY166" fmla="*/ 56448 h 92467"/>
                <a:gd name="connsiteX167" fmla="*/ 485073 w 816795"/>
                <a:gd name="connsiteY167" fmla="*/ 63791 h 92467"/>
                <a:gd name="connsiteX168" fmla="*/ 493865 w 816795"/>
                <a:gd name="connsiteY168" fmla="*/ 66318 h 92467"/>
                <a:gd name="connsiteX169" fmla="*/ 502048 w 816795"/>
                <a:gd name="connsiteY169" fmla="*/ 64153 h 92467"/>
                <a:gd name="connsiteX170" fmla="*/ 504822 w 816795"/>
                <a:gd name="connsiteY170" fmla="*/ 58736 h 92467"/>
                <a:gd name="connsiteX171" fmla="*/ 502410 w 816795"/>
                <a:gd name="connsiteY171" fmla="*/ 54398 h 92467"/>
                <a:gd name="connsiteX172" fmla="*/ 494104 w 816795"/>
                <a:gd name="connsiteY172" fmla="*/ 51632 h 92467"/>
                <a:gd name="connsiteX173" fmla="*/ 481705 w 816795"/>
                <a:gd name="connsiteY173" fmla="*/ 47779 h 92467"/>
                <a:gd name="connsiteX174" fmla="*/ 476527 w 816795"/>
                <a:gd name="connsiteY174" fmla="*/ 43202 h 92467"/>
                <a:gd name="connsiteX175" fmla="*/ 474716 w 816795"/>
                <a:gd name="connsiteY175" fmla="*/ 36706 h 92467"/>
                <a:gd name="connsiteX176" fmla="*/ 476165 w 816795"/>
                <a:gd name="connsiteY176" fmla="*/ 30803 h 92467"/>
                <a:gd name="connsiteX177" fmla="*/ 480141 w 816795"/>
                <a:gd name="connsiteY177" fmla="*/ 26226 h 92467"/>
                <a:gd name="connsiteX178" fmla="*/ 485311 w 816795"/>
                <a:gd name="connsiteY178" fmla="*/ 23938 h 92467"/>
                <a:gd name="connsiteX179" fmla="*/ 492416 w 816795"/>
                <a:gd name="connsiteY179" fmla="*/ 22974 h 92467"/>
                <a:gd name="connsiteX180" fmla="*/ 502171 w 816795"/>
                <a:gd name="connsiteY180" fmla="*/ 24662 h 92467"/>
                <a:gd name="connsiteX181" fmla="*/ 508552 w 816795"/>
                <a:gd name="connsiteY181" fmla="*/ 29000 h 92467"/>
                <a:gd name="connsiteX182" fmla="*/ 511318 w 816795"/>
                <a:gd name="connsiteY182" fmla="*/ 36344 h 92467"/>
                <a:gd name="connsiteX183" fmla="*/ 503374 w 816795"/>
                <a:gd name="connsiteY183" fmla="*/ 37422 h 92467"/>
                <a:gd name="connsiteX184" fmla="*/ 500245 w 816795"/>
                <a:gd name="connsiteY184" fmla="*/ 31767 h 92467"/>
                <a:gd name="connsiteX185" fmla="*/ 492902 w 816795"/>
                <a:gd name="connsiteY185" fmla="*/ 29601 h 92467"/>
                <a:gd name="connsiteX186" fmla="*/ 484957 w 816795"/>
                <a:gd name="connsiteY186" fmla="*/ 31528 h 92467"/>
                <a:gd name="connsiteX187" fmla="*/ 482545 w 816795"/>
                <a:gd name="connsiteY187" fmla="*/ 35858 h 92467"/>
                <a:gd name="connsiteX188" fmla="*/ 483508 w 816795"/>
                <a:gd name="connsiteY188" fmla="*/ 38632 h 92467"/>
                <a:gd name="connsiteX189" fmla="*/ 486637 w 816795"/>
                <a:gd name="connsiteY189" fmla="*/ 40798 h 92467"/>
                <a:gd name="connsiteX190" fmla="*/ 493865 w 816795"/>
                <a:gd name="connsiteY190" fmla="*/ 42839 h 92467"/>
                <a:gd name="connsiteX191" fmla="*/ 505901 w 816795"/>
                <a:gd name="connsiteY191" fmla="*/ 46692 h 92467"/>
                <a:gd name="connsiteX192" fmla="*/ 511202 w 816795"/>
                <a:gd name="connsiteY192" fmla="*/ 50907 h 92467"/>
                <a:gd name="connsiteX193" fmla="*/ 513129 w 816795"/>
                <a:gd name="connsiteY193" fmla="*/ 57896 h 92467"/>
                <a:gd name="connsiteX194" fmla="*/ 510717 w 816795"/>
                <a:gd name="connsiteY194" fmla="*/ 65602 h 92467"/>
                <a:gd name="connsiteX195" fmla="*/ 503975 w 816795"/>
                <a:gd name="connsiteY195" fmla="*/ 71134 h 92467"/>
                <a:gd name="connsiteX196" fmla="*/ 493865 w 816795"/>
                <a:gd name="connsiteY196" fmla="*/ 73061 h 92467"/>
                <a:gd name="connsiteX197" fmla="*/ 479532 w 816795"/>
                <a:gd name="connsiteY197" fmla="*/ 69208 h 92467"/>
                <a:gd name="connsiteX198" fmla="*/ 473399 w 816795"/>
                <a:gd name="connsiteY198" fmla="*/ 57650 h 92467"/>
                <a:gd name="connsiteX199" fmla="*/ 522876 w 816795"/>
                <a:gd name="connsiteY199" fmla="*/ 90399 h 92467"/>
                <a:gd name="connsiteX200" fmla="*/ 522876 w 816795"/>
                <a:gd name="connsiteY200" fmla="*/ 24061 h 92467"/>
                <a:gd name="connsiteX201" fmla="*/ 530228 w 816795"/>
                <a:gd name="connsiteY201" fmla="*/ 24061 h 92467"/>
                <a:gd name="connsiteX202" fmla="*/ 530228 w 816795"/>
                <a:gd name="connsiteY202" fmla="*/ 30202 h 92467"/>
                <a:gd name="connsiteX203" fmla="*/ 536122 w 816795"/>
                <a:gd name="connsiteY203" fmla="*/ 24785 h 92467"/>
                <a:gd name="connsiteX204" fmla="*/ 544190 w 816795"/>
                <a:gd name="connsiteY204" fmla="*/ 22974 h 92467"/>
                <a:gd name="connsiteX205" fmla="*/ 555024 w 816795"/>
                <a:gd name="connsiteY205" fmla="*/ 26111 h 92467"/>
                <a:gd name="connsiteX206" fmla="*/ 562013 w 816795"/>
                <a:gd name="connsiteY206" fmla="*/ 35018 h 92467"/>
                <a:gd name="connsiteX207" fmla="*/ 564417 w 816795"/>
                <a:gd name="connsiteY207" fmla="*/ 47655 h 92467"/>
                <a:gd name="connsiteX208" fmla="*/ 561767 w 816795"/>
                <a:gd name="connsiteY208" fmla="*/ 60901 h 92467"/>
                <a:gd name="connsiteX209" fmla="*/ 554184 w 816795"/>
                <a:gd name="connsiteY209" fmla="*/ 69932 h 92467"/>
                <a:gd name="connsiteX210" fmla="*/ 543589 w 816795"/>
                <a:gd name="connsiteY210" fmla="*/ 73061 h 92467"/>
                <a:gd name="connsiteX211" fmla="*/ 536246 w 816795"/>
                <a:gd name="connsiteY211" fmla="*/ 71381 h 92467"/>
                <a:gd name="connsiteX212" fmla="*/ 530944 w 816795"/>
                <a:gd name="connsiteY212" fmla="*/ 67043 h 92467"/>
                <a:gd name="connsiteX213" fmla="*/ 530944 w 816795"/>
                <a:gd name="connsiteY213" fmla="*/ 90399 h 92467"/>
                <a:gd name="connsiteX214" fmla="*/ 522876 w 816795"/>
                <a:gd name="connsiteY214" fmla="*/ 90399 h 92467"/>
                <a:gd name="connsiteX215" fmla="*/ 530228 w 816795"/>
                <a:gd name="connsiteY215" fmla="*/ 48264 h 92467"/>
                <a:gd name="connsiteX216" fmla="*/ 533957 w 816795"/>
                <a:gd name="connsiteY216" fmla="*/ 61988 h 92467"/>
                <a:gd name="connsiteX217" fmla="*/ 542988 w 816795"/>
                <a:gd name="connsiteY217" fmla="*/ 66318 h 92467"/>
                <a:gd name="connsiteX218" fmla="*/ 552258 w 816795"/>
                <a:gd name="connsiteY218" fmla="*/ 61749 h 92467"/>
                <a:gd name="connsiteX219" fmla="*/ 556111 w 816795"/>
                <a:gd name="connsiteY219" fmla="*/ 47540 h 92467"/>
                <a:gd name="connsiteX220" fmla="*/ 552381 w 816795"/>
                <a:gd name="connsiteY220" fmla="*/ 33932 h 92467"/>
                <a:gd name="connsiteX221" fmla="*/ 543350 w 816795"/>
                <a:gd name="connsiteY221" fmla="*/ 29355 h 92467"/>
                <a:gd name="connsiteX222" fmla="*/ 534196 w 816795"/>
                <a:gd name="connsiteY222" fmla="*/ 34171 h 92467"/>
                <a:gd name="connsiteX223" fmla="*/ 530228 w 816795"/>
                <a:gd name="connsiteY223" fmla="*/ 48264 h 92467"/>
                <a:gd name="connsiteX224" fmla="*/ 609565 w 816795"/>
                <a:gd name="connsiteY224" fmla="*/ 56571 h 92467"/>
                <a:gd name="connsiteX225" fmla="*/ 617995 w 816795"/>
                <a:gd name="connsiteY225" fmla="*/ 57534 h 92467"/>
                <a:gd name="connsiteX226" fmla="*/ 610651 w 816795"/>
                <a:gd name="connsiteY226" fmla="*/ 68969 h 92467"/>
                <a:gd name="connsiteX227" fmla="*/ 596927 w 816795"/>
                <a:gd name="connsiteY227" fmla="*/ 73061 h 92467"/>
                <a:gd name="connsiteX228" fmla="*/ 580191 w 816795"/>
                <a:gd name="connsiteY228" fmla="*/ 66565 h 92467"/>
                <a:gd name="connsiteX229" fmla="*/ 574049 w 816795"/>
                <a:gd name="connsiteY229" fmla="*/ 48380 h 92467"/>
                <a:gd name="connsiteX230" fmla="*/ 580314 w 816795"/>
                <a:gd name="connsiteY230" fmla="*/ 29717 h 92467"/>
                <a:gd name="connsiteX231" fmla="*/ 596442 w 816795"/>
                <a:gd name="connsiteY231" fmla="*/ 22974 h 92467"/>
                <a:gd name="connsiteX232" fmla="*/ 612100 w 816795"/>
                <a:gd name="connsiteY232" fmla="*/ 29478 h 92467"/>
                <a:gd name="connsiteX233" fmla="*/ 618233 w 816795"/>
                <a:gd name="connsiteY233" fmla="*/ 47902 h 92467"/>
                <a:gd name="connsiteX234" fmla="*/ 618233 w 816795"/>
                <a:gd name="connsiteY234" fmla="*/ 50067 h 92467"/>
                <a:gd name="connsiteX235" fmla="*/ 582479 w 816795"/>
                <a:gd name="connsiteY235" fmla="*/ 50067 h 92467"/>
                <a:gd name="connsiteX236" fmla="*/ 586933 w 816795"/>
                <a:gd name="connsiteY236" fmla="*/ 62227 h 92467"/>
                <a:gd name="connsiteX237" fmla="*/ 596927 w 816795"/>
                <a:gd name="connsiteY237" fmla="*/ 66318 h 92467"/>
                <a:gd name="connsiteX238" fmla="*/ 604510 w 816795"/>
                <a:gd name="connsiteY238" fmla="*/ 64030 h 92467"/>
                <a:gd name="connsiteX239" fmla="*/ 609565 w 816795"/>
                <a:gd name="connsiteY239" fmla="*/ 56571 h 92467"/>
                <a:gd name="connsiteX240" fmla="*/ 582957 w 816795"/>
                <a:gd name="connsiteY240" fmla="*/ 43448 h 92467"/>
                <a:gd name="connsiteX241" fmla="*/ 609688 w 816795"/>
                <a:gd name="connsiteY241" fmla="*/ 43448 h 92467"/>
                <a:gd name="connsiteX242" fmla="*/ 606675 w 816795"/>
                <a:gd name="connsiteY242" fmla="*/ 34294 h 92467"/>
                <a:gd name="connsiteX243" fmla="*/ 596565 w 816795"/>
                <a:gd name="connsiteY243" fmla="*/ 29601 h 92467"/>
                <a:gd name="connsiteX244" fmla="*/ 587057 w 816795"/>
                <a:gd name="connsiteY244" fmla="*/ 33331 h 92467"/>
                <a:gd name="connsiteX245" fmla="*/ 582957 w 816795"/>
                <a:gd name="connsiteY245" fmla="*/ 43448 h 92467"/>
                <a:gd name="connsiteX246" fmla="*/ 662063 w 816795"/>
                <a:gd name="connsiteY246" fmla="*/ 54398 h 92467"/>
                <a:gd name="connsiteX247" fmla="*/ 670008 w 816795"/>
                <a:gd name="connsiteY247" fmla="*/ 55484 h 92467"/>
                <a:gd name="connsiteX248" fmla="*/ 663265 w 816795"/>
                <a:gd name="connsiteY248" fmla="*/ 68368 h 92467"/>
                <a:gd name="connsiteX249" fmla="*/ 650019 w 816795"/>
                <a:gd name="connsiteY249" fmla="*/ 73061 h 92467"/>
                <a:gd name="connsiteX250" fmla="*/ 634130 w 816795"/>
                <a:gd name="connsiteY250" fmla="*/ 66681 h 92467"/>
                <a:gd name="connsiteX251" fmla="*/ 628228 w 816795"/>
                <a:gd name="connsiteY251" fmla="*/ 48141 h 92467"/>
                <a:gd name="connsiteX252" fmla="*/ 630755 w 816795"/>
                <a:gd name="connsiteY252" fmla="*/ 34656 h 92467"/>
                <a:gd name="connsiteX253" fmla="*/ 638584 w 816795"/>
                <a:gd name="connsiteY253" fmla="*/ 25864 h 92467"/>
                <a:gd name="connsiteX254" fmla="*/ 650142 w 816795"/>
                <a:gd name="connsiteY254" fmla="*/ 22974 h 92467"/>
                <a:gd name="connsiteX255" fmla="*/ 662787 w 816795"/>
                <a:gd name="connsiteY255" fmla="*/ 26951 h 92467"/>
                <a:gd name="connsiteX256" fmla="*/ 669283 w 816795"/>
                <a:gd name="connsiteY256" fmla="*/ 38147 h 92467"/>
                <a:gd name="connsiteX257" fmla="*/ 661339 w 816795"/>
                <a:gd name="connsiteY257" fmla="*/ 39349 h 92467"/>
                <a:gd name="connsiteX258" fmla="*/ 657370 w 816795"/>
                <a:gd name="connsiteY258" fmla="*/ 32129 h 92467"/>
                <a:gd name="connsiteX259" fmla="*/ 650381 w 816795"/>
                <a:gd name="connsiteY259" fmla="*/ 29601 h 92467"/>
                <a:gd name="connsiteX260" fmla="*/ 640387 w 816795"/>
                <a:gd name="connsiteY260" fmla="*/ 34055 h 92467"/>
                <a:gd name="connsiteX261" fmla="*/ 636534 w 816795"/>
                <a:gd name="connsiteY261" fmla="*/ 47902 h 92467"/>
                <a:gd name="connsiteX262" fmla="*/ 640271 w 816795"/>
                <a:gd name="connsiteY262" fmla="*/ 61988 h 92467"/>
                <a:gd name="connsiteX263" fmla="*/ 649904 w 816795"/>
                <a:gd name="connsiteY263" fmla="*/ 66318 h 92467"/>
                <a:gd name="connsiteX264" fmla="*/ 657848 w 816795"/>
                <a:gd name="connsiteY264" fmla="*/ 63429 h 92467"/>
                <a:gd name="connsiteX265" fmla="*/ 662063 w 816795"/>
                <a:gd name="connsiteY265" fmla="*/ 54398 h 92467"/>
                <a:gd name="connsiteX266" fmla="*/ 694689 w 816795"/>
                <a:gd name="connsiteY266" fmla="*/ 64754 h 92467"/>
                <a:gd name="connsiteX267" fmla="*/ 695898 w 816795"/>
                <a:gd name="connsiteY267" fmla="*/ 71859 h 92467"/>
                <a:gd name="connsiteX268" fmla="*/ 689757 w 816795"/>
                <a:gd name="connsiteY268" fmla="*/ 72583 h 92467"/>
                <a:gd name="connsiteX269" fmla="*/ 682891 w 816795"/>
                <a:gd name="connsiteY269" fmla="*/ 71258 h 92467"/>
                <a:gd name="connsiteX270" fmla="*/ 679401 w 816795"/>
                <a:gd name="connsiteY270" fmla="*/ 67528 h 92467"/>
                <a:gd name="connsiteX271" fmla="*/ 678437 w 816795"/>
                <a:gd name="connsiteY271" fmla="*/ 57896 h 92467"/>
                <a:gd name="connsiteX272" fmla="*/ 678437 w 816795"/>
                <a:gd name="connsiteY272" fmla="*/ 30318 h 92467"/>
                <a:gd name="connsiteX273" fmla="*/ 672535 w 816795"/>
                <a:gd name="connsiteY273" fmla="*/ 30318 h 92467"/>
                <a:gd name="connsiteX274" fmla="*/ 672535 w 816795"/>
                <a:gd name="connsiteY274" fmla="*/ 24061 h 92467"/>
                <a:gd name="connsiteX275" fmla="*/ 678437 w 816795"/>
                <a:gd name="connsiteY275" fmla="*/ 24061 h 92467"/>
                <a:gd name="connsiteX276" fmla="*/ 678437 w 816795"/>
                <a:gd name="connsiteY276" fmla="*/ 12140 h 92467"/>
                <a:gd name="connsiteX277" fmla="*/ 686505 w 816795"/>
                <a:gd name="connsiteY277" fmla="*/ 7324 h 92467"/>
                <a:gd name="connsiteX278" fmla="*/ 686505 w 816795"/>
                <a:gd name="connsiteY278" fmla="*/ 24061 h 92467"/>
                <a:gd name="connsiteX279" fmla="*/ 694689 w 816795"/>
                <a:gd name="connsiteY279" fmla="*/ 24061 h 92467"/>
                <a:gd name="connsiteX280" fmla="*/ 694689 w 816795"/>
                <a:gd name="connsiteY280" fmla="*/ 30318 h 92467"/>
                <a:gd name="connsiteX281" fmla="*/ 686505 w 816795"/>
                <a:gd name="connsiteY281" fmla="*/ 30318 h 92467"/>
                <a:gd name="connsiteX282" fmla="*/ 686505 w 816795"/>
                <a:gd name="connsiteY282" fmla="*/ 58374 h 92467"/>
                <a:gd name="connsiteX283" fmla="*/ 686867 w 816795"/>
                <a:gd name="connsiteY283" fmla="*/ 62828 h 92467"/>
                <a:gd name="connsiteX284" fmla="*/ 688308 w 816795"/>
                <a:gd name="connsiteY284" fmla="*/ 64392 h 92467"/>
                <a:gd name="connsiteX285" fmla="*/ 691082 w 816795"/>
                <a:gd name="connsiteY285" fmla="*/ 64993 h 92467"/>
                <a:gd name="connsiteX286" fmla="*/ 694689 w 816795"/>
                <a:gd name="connsiteY286" fmla="*/ 64754 h 92467"/>
                <a:gd name="connsiteX287" fmla="*/ 700106 w 816795"/>
                <a:gd name="connsiteY287" fmla="*/ 15153 h 92467"/>
                <a:gd name="connsiteX288" fmla="*/ 700106 w 816795"/>
                <a:gd name="connsiteY288" fmla="*/ 5760 h 92467"/>
                <a:gd name="connsiteX289" fmla="*/ 708297 w 816795"/>
                <a:gd name="connsiteY289" fmla="*/ 5760 h 92467"/>
                <a:gd name="connsiteX290" fmla="*/ 708297 w 816795"/>
                <a:gd name="connsiteY290" fmla="*/ 15153 h 92467"/>
                <a:gd name="connsiteX291" fmla="*/ 700106 w 816795"/>
                <a:gd name="connsiteY291" fmla="*/ 15153 h 92467"/>
                <a:gd name="connsiteX292" fmla="*/ 700106 w 816795"/>
                <a:gd name="connsiteY292" fmla="*/ 71982 h 92467"/>
                <a:gd name="connsiteX293" fmla="*/ 700106 w 816795"/>
                <a:gd name="connsiteY293" fmla="*/ 24061 h 92467"/>
                <a:gd name="connsiteX294" fmla="*/ 708297 w 816795"/>
                <a:gd name="connsiteY294" fmla="*/ 24061 h 92467"/>
                <a:gd name="connsiteX295" fmla="*/ 708297 w 816795"/>
                <a:gd name="connsiteY295" fmla="*/ 71982 h 92467"/>
                <a:gd name="connsiteX296" fmla="*/ 700106 w 816795"/>
                <a:gd name="connsiteY296" fmla="*/ 71982 h 92467"/>
                <a:gd name="connsiteX297" fmla="*/ 720217 w 816795"/>
                <a:gd name="connsiteY297" fmla="*/ 48018 h 92467"/>
                <a:gd name="connsiteX298" fmla="*/ 727561 w 816795"/>
                <a:gd name="connsiteY298" fmla="*/ 28276 h 92467"/>
                <a:gd name="connsiteX299" fmla="*/ 742610 w 816795"/>
                <a:gd name="connsiteY299" fmla="*/ 22974 h 92467"/>
                <a:gd name="connsiteX300" fmla="*/ 758745 w 816795"/>
                <a:gd name="connsiteY300" fmla="*/ 29478 h 92467"/>
                <a:gd name="connsiteX301" fmla="*/ 765126 w 816795"/>
                <a:gd name="connsiteY301" fmla="*/ 47301 h 92467"/>
                <a:gd name="connsiteX302" fmla="*/ 762359 w 816795"/>
                <a:gd name="connsiteY302" fmla="*/ 61865 h 92467"/>
                <a:gd name="connsiteX303" fmla="*/ 754168 w 816795"/>
                <a:gd name="connsiteY303" fmla="*/ 70171 h 92467"/>
                <a:gd name="connsiteX304" fmla="*/ 742610 w 816795"/>
                <a:gd name="connsiteY304" fmla="*/ 73061 h 92467"/>
                <a:gd name="connsiteX305" fmla="*/ 726359 w 816795"/>
                <a:gd name="connsiteY305" fmla="*/ 66681 h 92467"/>
                <a:gd name="connsiteX306" fmla="*/ 720217 w 816795"/>
                <a:gd name="connsiteY306" fmla="*/ 48018 h 92467"/>
                <a:gd name="connsiteX307" fmla="*/ 728524 w 816795"/>
                <a:gd name="connsiteY307" fmla="*/ 48018 h 92467"/>
                <a:gd name="connsiteX308" fmla="*/ 732500 w 816795"/>
                <a:gd name="connsiteY308" fmla="*/ 61749 h 92467"/>
                <a:gd name="connsiteX309" fmla="*/ 742610 w 816795"/>
                <a:gd name="connsiteY309" fmla="*/ 66318 h 92467"/>
                <a:gd name="connsiteX310" fmla="*/ 752727 w 816795"/>
                <a:gd name="connsiteY310" fmla="*/ 61749 h 92467"/>
                <a:gd name="connsiteX311" fmla="*/ 756696 w 816795"/>
                <a:gd name="connsiteY311" fmla="*/ 47779 h 92467"/>
                <a:gd name="connsiteX312" fmla="*/ 752604 w 816795"/>
                <a:gd name="connsiteY312" fmla="*/ 34294 h 92467"/>
                <a:gd name="connsiteX313" fmla="*/ 742610 w 816795"/>
                <a:gd name="connsiteY313" fmla="*/ 29717 h 92467"/>
                <a:gd name="connsiteX314" fmla="*/ 732500 w 816795"/>
                <a:gd name="connsiteY314" fmla="*/ 34294 h 92467"/>
                <a:gd name="connsiteX315" fmla="*/ 728524 w 816795"/>
                <a:gd name="connsiteY315" fmla="*/ 48018 h 92467"/>
                <a:gd name="connsiteX316" fmla="*/ 777162 w 816795"/>
                <a:gd name="connsiteY316" fmla="*/ 71982 h 92467"/>
                <a:gd name="connsiteX317" fmla="*/ 777162 w 816795"/>
                <a:gd name="connsiteY317" fmla="*/ 24061 h 92467"/>
                <a:gd name="connsiteX318" fmla="*/ 784390 w 816795"/>
                <a:gd name="connsiteY318" fmla="*/ 24061 h 92467"/>
                <a:gd name="connsiteX319" fmla="*/ 784390 w 816795"/>
                <a:gd name="connsiteY319" fmla="*/ 30803 h 92467"/>
                <a:gd name="connsiteX320" fmla="*/ 799678 w 816795"/>
                <a:gd name="connsiteY320" fmla="*/ 22974 h 92467"/>
                <a:gd name="connsiteX321" fmla="*/ 807630 w 816795"/>
                <a:gd name="connsiteY321" fmla="*/ 24539 h 92467"/>
                <a:gd name="connsiteX322" fmla="*/ 813163 w 816795"/>
                <a:gd name="connsiteY322" fmla="*/ 28638 h 92467"/>
                <a:gd name="connsiteX323" fmla="*/ 815690 w 816795"/>
                <a:gd name="connsiteY323" fmla="*/ 34533 h 92467"/>
                <a:gd name="connsiteX324" fmla="*/ 816052 w 816795"/>
                <a:gd name="connsiteY324" fmla="*/ 42485 h 92467"/>
                <a:gd name="connsiteX325" fmla="*/ 816052 w 816795"/>
                <a:gd name="connsiteY325" fmla="*/ 71982 h 92467"/>
                <a:gd name="connsiteX326" fmla="*/ 807984 w 816795"/>
                <a:gd name="connsiteY326" fmla="*/ 71982 h 92467"/>
                <a:gd name="connsiteX327" fmla="*/ 807984 w 816795"/>
                <a:gd name="connsiteY327" fmla="*/ 42839 h 92467"/>
                <a:gd name="connsiteX328" fmla="*/ 807021 w 816795"/>
                <a:gd name="connsiteY328" fmla="*/ 35381 h 92467"/>
                <a:gd name="connsiteX329" fmla="*/ 803654 w 816795"/>
                <a:gd name="connsiteY329" fmla="*/ 31528 h 92467"/>
                <a:gd name="connsiteX330" fmla="*/ 797998 w 816795"/>
                <a:gd name="connsiteY330" fmla="*/ 29963 h 92467"/>
                <a:gd name="connsiteX331" fmla="*/ 788967 w 816795"/>
                <a:gd name="connsiteY331" fmla="*/ 33331 h 92467"/>
                <a:gd name="connsiteX332" fmla="*/ 785230 w 816795"/>
                <a:gd name="connsiteY332" fmla="*/ 45729 h 92467"/>
                <a:gd name="connsiteX333" fmla="*/ 785230 w 816795"/>
                <a:gd name="connsiteY333" fmla="*/ 71982 h 92467"/>
                <a:gd name="connsiteX334" fmla="*/ 777162 w 816795"/>
                <a:gd name="connsiteY334" fmla="*/ 71982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816795" h="92467">
                  <a:moveTo>
                    <a:pt x="4674" y="50668"/>
                  </a:moveTo>
                  <a:lnTo>
                    <a:pt x="12865" y="49944"/>
                  </a:lnTo>
                  <a:cubicBezTo>
                    <a:pt x="13265" y="53319"/>
                    <a:pt x="14190" y="56047"/>
                    <a:pt x="15631" y="58135"/>
                  </a:cubicBezTo>
                  <a:cubicBezTo>
                    <a:pt x="17080" y="60223"/>
                    <a:pt x="19283" y="61949"/>
                    <a:pt x="22258" y="63313"/>
                  </a:cubicBezTo>
                  <a:cubicBezTo>
                    <a:pt x="25309" y="64592"/>
                    <a:pt x="28715" y="65240"/>
                    <a:pt x="32491" y="65240"/>
                  </a:cubicBezTo>
                  <a:cubicBezTo>
                    <a:pt x="35781" y="65240"/>
                    <a:pt x="38709" y="64754"/>
                    <a:pt x="41275" y="63791"/>
                  </a:cubicBezTo>
                  <a:cubicBezTo>
                    <a:pt x="43849" y="62751"/>
                    <a:pt x="45737" y="61387"/>
                    <a:pt x="46939" y="59700"/>
                  </a:cubicBezTo>
                  <a:cubicBezTo>
                    <a:pt x="48226" y="57935"/>
                    <a:pt x="48865" y="56047"/>
                    <a:pt x="48865" y="54044"/>
                  </a:cubicBezTo>
                  <a:cubicBezTo>
                    <a:pt x="48865" y="51955"/>
                    <a:pt x="48264" y="50144"/>
                    <a:pt x="47054" y="48619"/>
                  </a:cubicBezTo>
                  <a:cubicBezTo>
                    <a:pt x="45852" y="47016"/>
                    <a:pt x="43887" y="45691"/>
                    <a:pt x="41160" y="44650"/>
                  </a:cubicBezTo>
                  <a:cubicBezTo>
                    <a:pt x="39310" y="43926"/>
                    <a:pt x="35342" y="42839"/>
                    <a:pt x="29239" y="41399"/>
                  </a:cubicBezTo>
                  <a:cubicBezTo>
                    <a:pt x="23221" y="39950"/>
                    <a:pt x="19006" y="38586"/>
                    <a:pt x="16594" y="37307"/>
                  </a:cubicBezTo>
                  <a:cubicBezTo>
                    <a:pt x="13389" y="35619"/>
                    <a:pt x="11015" y="33570"/>
                    <a:pt x="9490" y="31166"/>
                  </a:cubicBezTo>
                  <a:cubicBezTo>
                    <a:pt x="7972" y="28677"/>
                    <a:pt x="7209" y="25910"/>
                    <a:pt x="7209" y="22859"/>
                  </a:cubicBezTo>
                  <a:cubicBezTo>
                    <a:pt x="7209" y="19569"/>
                    <a:pt x="8126" y="16479"/>
                    <a:pt x="9975" y="13589"/>
                  </a:cubicBezTo>
                  <a:cubicBezTo>
                    <a:pt x="11901" y="10615"/>
                    <a:pt x="14668" y="8411"/>
                    <a:pt x="18282" y="6962"/>
                  </a:cubicBezTo>
                  <a:cubicBezTo>
                    <a:pt x="21973" y="5436"/>
                    <a:pt x="26026" y="4674"/>
                    <a:pt x="30441" y="4674"/>
                  </a:cubicBezTo>
                  <a:cubicBezTo>
                    <a:pt x="35342" y="4674"/>
                    <a:pt x="39673" y="5475"/>
                    <a:pt x="43448" y="7086"/>
                  </a:cubicBezTo>
                  <a:cubicBezTo>
                    <a:pt x="47216" y="8611"/>
                    <a:pt x="50106" y="10938"/>
                    <a:pt x="52117" y="14067"/>
                  </a:cubicBezTo>
                  <a:cubicBezTo>
                    <a:pt x="54121" y="17118"/>
                    <a:pt x="55207" y="20570"/>
                    <a:pt x="55369" y="24423"/>
                  </a:cubicBezTo>
                  <a:lnTo>
                    <a:pt x="46939" y="25024"/>
                  </a:lnTo>
                  <a:cubicBezTo>
                    <a:pt x="46453" y="20848"/>
                    <a:pt x="44889" y="17719"/>
                    <a:pt x="42238" y="15631"/>
                  </a:cubicBezTo>
                  <a:cubicBezTo>
                    <a:pt x="39673" y="13466"/>
                    <a:pt x="35858" y="12379"/>
                    <a:pt x="30803" y="12379"/>
                  </a:cubicBezTo>
                  <a:cubicBezTo>
                    <a:pt x="25510" y="12379"/>
                    <a:pt x="21657" y="13342"/>
                    <a:pt x="19245" y="15269"/>
                  </a:cubicBezTo>
                  <a:cubicBezTo>
                    <a:pt x="16841" y="17195"/>
                    <a:pt x="15631" y="19522"/>
                    <a:pt x="15631" y="22258"/>
                  </a:cubicBezTo>
                  <a:cubicBezTo>
                    <a:pt x="15631" y="24662"/>
                    <a:pt x="16479" y="26627"/>
                    <a:pt x="18158" y="28153"/>
                  </a:cubicBezTo>
                  <a:cubicBezTo>
                    <a:pt x="19846" y="29678"/>
                    <a:pt x="24223" y="31242"/>
                    <a:pt x="31289" y="32853"/>
                  </a:cubicBezTo>
                  <a:cubicBezTo>
                    <a:pt x="38432" y="34456"/>
                    <a:pt x="43325" y="35858"/>
                    <a:pt x="45976" y="37060"/>
                  </a:cubicBezTo>
                  <a:cubicBezTo>
                    <a:pt x="49828" y="38910"/>
                    <a:pt x="52680" y="41198"/>
                    <a:pt x="54521" y="43926"/>
                  </a:cubicBezTo>
                  <a:cubicBezTo>
                    <a:pt x="56371" y="46577"/>
                    <a:pt x="57295" y="49705"/>
                    <a:pt x="57295" y="53319"/>
                  </a:cubicBezTo>
                  <a:cubicBezTo>
                    <a:pt x="57295" y="56848"/>
                    <a:pt x="56286" y="60177"/>
                    <a:pt x="54282" y="63313"/>
                  </a:cubicBezTo>
                  <a:cubicBezTo>
                    <a:pt x="52279" y="66365"/>
                    <a:pt x="49389" y="68769"/>
                    <a:pt x="45614" y="70533"/>
                  </a:cubicBezTo>
                  <a:cubicBezTo>
                    <a:pt x="41838" y="72221"/>
                    <a:pt x="37584" y="73061"/>
                    <a:pt x="32853" y="73061"/>
                  </a:cubicBezTo>
                  <a:cubicBezTo>
                    <a:pt x="26827" y="73061"/>
                    <a:pt x="21772" y="72221"/>
                    <a:pt x="17681" y="70533"/>
                  </a:cubicBezTo>
                  <a:cubicBezTo>
                    <a:pt x="13666" y="68769"/>
                    <a:pt x="10499" y="66118"/>
                    <a:pt x="8172" y="62589"/>
                  </a:cubicBezTo>
                  <a:cubicBezTo>
                    <a:pt x="5922" y="59060"/>
                    <a:pt x="4758" y="55084"/>
                    <a:pt x="4674" y="50668"/>
                  </a:cubicBezTo>
                  <a:close/>
                  <a:moveTo>
                    <a:pt x="66318" y="50668"/>
                  </a:moveTo>
                  <a:lnTo>
                    <a:pt x="74510" y="49944"/>
                  </a:lnTo>
                  <a:cubicBezTo>
                    <a:pt x="74910" y="53319"/>
                    <a:pt x="75835" y="56047"/>
                    <a:pt x="77276" y="58135"/>
                  </a:cubicBezTo>
                  <a:cubicBezTo>
                    <a:pt x="78725" y="60223"/>
                    <a:pt x="80928" y="61949"/>
                    <a:pt x="83903" y="63313"/>
                  </a:cubicBezTo>
                  <a:cubicBezTo>
                    <a:pt x="86954" y="64592"/>
                    <a:pt x="90360" y="65240"/>
                    <a:pt x="94136" y="65240"/>
                  </a:cubicBezTo>
                  <a:cubicBezTo>
                    <a:pt x="97426" y="65240"/>
                    <a:pt x="100354" y="64754"/>
                    <a:pt x="102920" y="63791"/>
                  </a:cubicBezTo>
                  <a:cubicBezTo>
                    <a:pt x="105494" y="62751"/>
                    <a:pt x="107382" y="61387"/>
                    <a:pt x="108584" y="59700"/>
                  </a:cubicBezTo>
                  <a:cubicBezTo>
                    <a:pt x="109871" y="57935"/>
                    <a:pt x="110510" y="56047"/>
                    <a:pt x="110510" y="54044"/>
                  </a:cubicBezTo>
                  <a:cubicBezTo>
                    <a:pt x="110510" y="51955"/>
                    <a:pt x="109909" y="50144"/>
                    <a:pt x="108699" y="48619"/>
                  </a:cubicBezTo>
                  <a:cubicBezTo>
                    <a:pt x="107497" y="47016"/>
                    <a:pt x="105532" y="45691"/>
                    <a:pt x="102805" y="44650"/>
                  </a:cubicBezTo>
                  <a:cubicBezTo>
                    <a:pt x="100955" y="43926"/>
                    <a:pt x="96987" y="42839"/>
                    <a:pt x="90884" y="41399"/>
                  </a:cubicBezTo>
                  <a:cubicBezTo>
                    <a:pt x="84866" y="39950"/>
                    <a:pt x="80651" y="38586"/>
                    <a:pt x="78239" y="37307"/>
                  </a:cubicBezTo>
                  <a:cubicBezTo>
                    <a:pt x="75034" y="35619"/>
                    <a:pt x="72660" y="33570"/>
                    <a:pt x="71134" y="31166"/>
                  </a:cubicBezTo>
                  <a:cubicBezTo>
                    <a:pt x="69617" y="28677"/>
                    <a:pt x="68854" y="25910"/>
                    <a:pt x="68854" y="22859"/>
                  </a:cubicBezTo>
                  <a:cubicBezTo>
                    <a:pt x="68854" y="19569"/>
                    <a:pt x="69771" y="16479"/>
                    <a:pt x="71620" y="13589"/>
                  </a:cubicBezTo>
                  <a:cubicBezTo>
                    <a:pt x="73546" y="10615"/>
                    <a:pt x="76313" y="8411"/>
                    <a:pt x="79927" y="6962"/>
                  </a:cubicBezTo>
                  <a:cubicBezTo>
                    <a:pt x="83618" y="5436"/>
                    <a:pt x="87671" y="4674"/>
                    <a:pt x="92086" y="4674"/>
                  </a:cubicBezTo>
                  <a:cubicBezTo>
                    <a:pt x="96987" y="4674"/>
                    <a:pt x="101317" y="5475"/>
                    <a:pt x="105093" y="7086"/>
                  </a:cubicBezTo>
                  <a:cubicBezTo>
                    <a:pt x="108861" y="8611"/>
                    <a:pt x="111751" y="10938"/>
                    <a:pt x="113762" y="14067"/>
                  </a:cubicBezTo>
                  <a:cubicBezTo>
                    <a:pt x="115765" y="17118"/>
                    <a:pt x="116852" y="20570"/>
                    <a:pt x="117014" y="24423"/>
                  </a:cubicBezTo>
                  <a:lnTo>
                    <a:pt x="108584" y="25024"/>
                  </a:lnTo>
                  <a:cubicBezTo>
                    <a:pt x="108098" y="20848"/>
                    <a:pt x="106534" y="17719"/>
                    <a:pt x="103883" y="15631"/>
                  </a:cubicBezTo>
                  <a:cubicBezTo>
                    <a:pt x="101317" y="13466"/>
                    <a:pt x="97503" y="12379"/>
                    <a:pt x="92448" y="12379"/>
                  </a:cubicBezTo>
                  <a:cubicBezTo>
                    <a:pt x="87155" y="12379"/>
                    <a:pt x="83302" y="13342"/>
                    <a:pt x="80890" y="15269"/>
                  </a:cubicBezTo>
                  <a:cubicBezTo>
                    <a:pt x="78486" y="17195"/>
                    <a:pt x="77276" y="19522"/>
                    <a:pt x="77276" y="22258"/>
                  </a:cubicBezTo>
                  <a:cubicBezTo>
                    <a:pt x="77276" y="24662"/>
                    <a:pt x="78123" y="26627"/>
                    <a:pt x="79803" y="28153"/>
                  </a:cubicBezTo>
                  <a:cubicBezTo>
                    <a:pt x="81491" y="29678"/>
                    <a:pt x="85868" y="31242"/>
                    <a:pt x="92934" y="32853"/>
                  </a:cubicBezTo>
                  <a:cubicBezTo>
                    <a:pt x="100077" y="34456"/>
                    <a:pt x="104970" y="35858"/>
                    <a:pt x="107621" y="37060"/>
                  </a:cubicBezTo>
                  <a:cubicBezTo>
                    <a:pt x="111473" y="38910"/>
                    <a:pt x="114325" y="41198"/>
                    <a:pt x="116166" y="43926"/>
                  </a:cubicBezTo>
                  <a:cubicBezTo>
                    <a:pt x="118015" y="46577"/>
                    <a:pt x="118940" y="49705"/>
                    <a:pt x="118940" y="53319"/>
                  </a:cubicBezTo>
                  <a:cubicBezTo>
                    <a:pt x="118940" y="56848"/>
                    <a:pt x="117931" y="60177"/>
                    <a:pt x="115927" y="63313"/>
                  </a:cubicBezTo>
                  <a:cubicBezTo>
                    <a:pt x="113924" y="66365"/>
                    <a:pt x="111034" y="68769"/>
                    <a:pt x="107258" y="70533"/>
                  </a:cubicBezTo>
                  <a:cubicBezTo>
                    <a:pt x="103483" y="72221"/>
                    <a:pt x="99229" y="73061"/>
                    <a:pt x="94498" y="73061"/>
                  </a:cubicBezTo>
                  <a:cubicBezTo>
                    <a:pt x="88472" y="73061"/>
                    <a:pt x="83417" y="72221"/>
                    <a:pt x="79326" y="70533"/>
                  </a:cubicBezTo>
                  <a:cubicBezTo>
                    <a:pt x="75311" y="68769"/>
                    <a:pt x="72144" y="66118"/>
                    <a:pt x="69817" y="62589"/>
                  </a:cubicBezTo>
                  <a:cubicBezTo>
                    <a:pt x="67567" y="59060"/>
                    <a:pt x="66403" y="55084"/>
                    <a:pt x="66318" y="50668"/>
                  </a:cubicBezTo>
                  <a:close/>
                  <a:moveTo>
                    <a:pt x="130499" y="71982"/>
                  </a:moveTo>
                  <a:lnTo>
                    <a:pt x="130499" y="5760"/>
                  </a:lnTo>
                  <a:lnTo>
                    <a:pt x="139283" y="5760"/>
                  </a:lnTo>
                  <a:lnTo>
                    <a:pt x="139283" y="64153"/>
                  </a:lnTo>
                  <a:lnTo>
                    <a:pt x="171916" y="64153"/>
                  </a:lnTo>
                  <a:lnTo>
                    <a:pt x="171916" y="71982"/>
                  </a:lnTo>
                  <a:lnTo>
                    <a:pt x="130499" y="71982"/>
                  </a:lnTo>
                  <a:close/>
                  <a:moveTo>
                    <a:pt x="177696" y="73061"/>
                  </a:moveTo>
                  <a:lnTo>
                    <a:pt x="196836" y="4674"/>
                  </a:lnTo>
                  <a:lnTo>
                    <a:pt x="203340" y="4674"/>
                  </a:lnTo>
                  <a:lnTo>
                    <a:pt x="184191" y="73061"/>
                  </a:lnTo>
                  <a:lnTo>
                    <a:pt x="177696" y="73061"/>
                  </a:lnTo>
                  <a:close/>
                  <a:moveTo>
                    <a:pt x="224769" y="71982"/>
                  </a:moveTo>
                  <a:lnTo>
                    <a:pt x="224769" y="13589"/>
                  </a:lnTo>
                  <a:lnTo>
                    <a:pt x="202978" y="13589"/>
                  </a:lnTo>
                  <a:lnTo>
                    <a:pt x="202978" y="5760"/>
                  </a:lnTo>
                  <a:lnTo>
                    <a:pt x="255468" y="5760"/>
                  </a:lnTo>
                  <a:lnTo>
                    <a:pt x="255468" y="13589"/>
                  </a:lnTo>
                  <a:lnTo>
                    <a:pt x="233561" y="13589"/>
                  </a:lnTo>
                  <a:lnTo>
                    <a:pt x="233561" y="71982"/>
                  </a:lnTo>
                  <a:lnTo>
                    <a:pt x="224769" y="71982"/>
                  </a:lnTo>
                  <a:close/>
                  <a:moveTo>
                    <a:pt x="261494" y="71982"/>
                  </a:moveTo>
                  <a:lnTo>
                    <a:pt x="261494" y="5760"/>
                  </a:lnTo>
                  <a:lnTo>
                    <a:pt x="270279" y="5760"/>
                  </a:lnTo>
                  <a:lnTo>
                    <a:pt x="270279" y="64153"/>
                  </a:lnTo>
                  <a:lnTo>
                    <a:pt x="302912" y="64153"/>
                  </a:lnTo>
                  <a:lnTo>
                    <a:pt x="302912" y="71982"/>
                  </a:lnTo>
                  <a:lnTo>
                    <a:pt x="261494" y="71982"/>
                  </a:lnTo>
                  <a:close/>
                  <a:moveTo>
                    <a:pt x="312898" y="50668"/>
                  </a:moveTo>
                  <a:lnTo>
                    <a:pt x="321089" y="49944"/>
                  </a:lnTo>
                  <a:cubicBezTo>
                    <a:pt x="321490" y="53319"/>
                    <a:pt x="322415" y="56047"/>
                    <a:pt x="323856" y="58135"/>
                  </a:cubicBezTo>
                  <a:cubicBezTo>
                    <a:pt x="325304" y="60223"/>
                    <a:pt x="327508" y="61949"/>
                    <a:pt x="330482" y="63313"/>
                  </a:cubicBezTo>
                  <a:cubicBezTo>
                    <a:pt x="333534" y="64592"/>
                    <a:pt x="336940" y="65240"/>
                    <a:pt x="340716" y="65240"/>
                  </a:cubicBezTo>
                  <a:cubicBezTo>
                    <a:pt x="344006" y="65240"/>
                    <a:pt x="346934" y="64754"/>
                    <a:pt x="349500" y="63791"/>
                  </a:cubicBezTo>
                  <a:cubicBezTo>
                    <a:pt x="352074" y="62751"/>
                    <a:pt x="353962" y="61387"/>
                    <a:pt x="355164" y="59700"/>
                  </a:cubicBezTo>
                  <a:cubicBezTo>
                    <a:pt x="356450" y="57935"/>
                    <a:pt x="357090" y="56047"/>
                    <a:pt x="357090" y="54044"/>
                  </a:cubicBezTo>
                  <a:cubicBezTo>
                    <a:pt x="357090" y="51955"/>
                    <a:pt x="356489" y="50144"/>
                    <a:pt x="355279" y="48619"/>
                  </a:cubicBezTo>
                  <a:cubicBezTo>
                    <a:pt x="354077" y="47016"/>
                    <a:pt x="352112" y="45691"/>
                    <a:pt x="349384" y="44650"/>
                  </a:cubicBezTo>
                  <a:cubicBezTo>
                    <a:pt x="347535" y="43926"/>
                    <a:pt x="343567" y="42839"/>
                    <a:pt x="337464" y="41399"/>
                  </a:cubicBezTo>
                  <a:cubicBezTo>
                    <a:pt x="331446" y="39950"/>
                    <a:pt x="327231" y="38586"/>
                    <a:pt x="324819" y="37307"/>
                  </a:cubicBezTo>
                  <a:cubicBezTo>
                    <a:pt x="321613" y="35619"/>
                    <a:pt x="319240" y="33570"/>
                    <a:pt x="317714" y="31166"/>
                  </a:cubicBezTo>
                  <a:cubicBezTo>
                    <a:pt x="316196" y="28677"/>
                    <a:pt x="315434" y="25910"/>
                    <a:pt x="315434" y="22859"/>
                  </a:cubicBezTo>
                  <a:cubicBezTo>
                    <a:pt x="315434" y="19569"/>
                    <a:pt x="316350" y="16479"/>
                    <a:pt x="318200" y="13589"/>
                  </a:cubicBezTo>
                  <a:cubicBezTo>
                    <a:pt x="320126" y="10615"/>
                    <a:pt x="322893" y="8411"/>
                    <a:pt x="326506" y="6962"/>
                  </a:cubicBezTo>
                  <a:cubicBezTo>
                    <a:pt x="330197" y="5436"/>
                    <a:pt x="334251" y="4674"/>
                    <a:pt x="338666" y="4674"/>
                  </a:cubicBezTo>
                  <a:cubicBezTo>
                    <a:pt x="343567" y="4674"/>
                    <a:pt x="347897" y="5475"/>
                    <a:pt x="351673" y="7086"/>
                  </a:cubicBezTo>
                  <a:cubicBezTo>
                    <a:pt x="355441" y="8611"/>
                    <a:pt x="358331" y="10938"/>
                    <a:pt x="360342" y="14067"/>
                  </a:cubicBezTo>
                  <a:cubicBezTo>
                    <a:pt x="362345" y="17118"/>
                    <a:pt x="363432" y="20570"/>
                    <a:pt x="363594" y="24423"/>
                  </a:cubicBezTo>
                  <a:lnTo>
                    <a:pt x="355164" y="25024"/>
                  </a:lnTo>
                  <a:cubicBezTo>
                    <a:pt x="354678" y="20848"/>
                    <a:pt x="353114" y="17719"/>
                    <a:pt x="350463" y="15631"/>
                  </a:cubicBezTo>
                  <a:cubicBezTo>
                    <a:pt x="347897" y="13466"/>
                    <a:pt x="344083" y="12379"/>
                    <a:pt x="339028" y="12379"/>
                  </a:cubicBezTo>
                  <a:cubicBezTo>
                    <a:pt x="333734" y="12379"/>
                    <a:pt x="329882" y="13342"/>
                    <a:pt x="327470" y="15269"/>
                  </a:cubicBezTo>
                  <a:cubicBezTo>
                    <a:pt x="325066" y="17195"/>
                    <a:pt x="323856" y="19522"/>
                    <a:pt x="323856" y="22258"/>
                  </a:cubicBezTo>
                  <a:cubicBezTo>
                    <a:pt x="323856" y="24662"/>
                    <a:pt x="324703" y="26627"/>
                    <a:pt x="326383" y="28153"/>
                  </a:cubicBezTo>
                  <a:cubicBezTo>
                    <a:pt x="328071" y="29678"/>
                    <a:pt x="332447" y="31242"/>
                    <a:pt x="339514" y="32853"/>
                  </a:cubicBezTo>
                  <a:cubicBezTo>
                    <a:pt x="346657" y="34456"/>
                    <a:pt x="351550" y="35858"/>
                    <a:pt x="354200" y="37060"/>
                  </a:cubicBezTo>
                  <a:cubicBezTo>
                    <a:pt x="358053" y="38910"/>
                    <a:pt x="360904" y="41198"/>
                    <a:pt x="362746" y="43926"/>
                  </a:cubicBezTo>
                  <a:cubicBezTo>
                    <a:pt x="364595" y="46577"/>
                    <a:pt x="365520" y="49705"/>
                    <a:pt x="365520" y="53319"/>
                  </a:cubicBezTo>
                  <a:cubicBezTo>
                    <a:pt x="365520" y="56848"/>
                    <a:pt x="364510" y="60177"/>
                    <a:pt x="362507" y="63313"/>
                  </a:cubicBezTo>
                  <a:cubicBezTo>
                    <a:pt x="360504" y="66365"/>
                    <a:pt x="357614" y="68769"/>
                    <a:pt x="353838" y="70533"/>
                  </a:cubicBezTo>
                  <a:cubicBezTo>
                    <a:pt x="350062" y="72221"/>
                    <a:pt x="345809" y="73061"/>
                    <a:pt x="341078" y="73061"/>
                  </a:cubicBezTo>
                  <a:cubicBezTo>
                    <a:pt x="335052" y="73061"/>
                    <a:pt x="329997" y="72221"/>
                    <a:pt x="325905" y="70533"/>
                  </a:cubicBezTo>
                  <a:cubicBezTo>
                    <a:pt x="321891" y="68769"/>
                    <a:pt x="318724" y="66118"/>
                    <a:pt x="316397" y="62589"/>
                  </a:cubicBezTo>
                  <a:cubicBezTo>
                    <a:pt x="314147" y="59060"/>
                    <a:pt x="312983" y="55084"/>
                    <a:pt x="312898" y="50668"/>
                  </a:cubicBezTo>
                  <a:close/>
                  <a:moveTo>
                    <a:pt x="399586" y="15153"/>
                  </a:moveTo>
                  <a:lnTo>
                    <a:pt x="399586" y="5760"/>
                  </a:lnTo>
                  <a:lnTo>
                    <a:pt x="407778" y="5760"/>
                  </a:lnTo>
                  <a:lnTo>
                    <a:pt x="407778" y="15153"/>
                  </a:lnTo>
                  <a:lnTo>
                    <a:pt x="399586" y="15153"/>
                  </a:lnTo>
                  <a:close/>
                  <a:moveTo>
                    <a:pt x="399586" y="71982"/>
                  </a:moveTo>
                  <a:lnTo>
                    <a:pt x="399586" y="24061"/>
                  </a:lnTo>
                  <a:lnTo>
                    <a:pt x="407778" y="24061"/>
                  </a:lnTo>
                  <a:lnTo>
                    <a:pt x="407778" y="71982"/>
                  </a:lnTo>
                  <a:lnTo>
                    <a:pt x="399586" y="71982"/>
                  </a:lnTo>
                  <a:close/>
                  <a:moveTo>
                    <a:pt x="422703" y="71982"/>
                  </a:moveTo>
                  <a:lnTo>
                    <a:pt x="422703" y="24061"/>
                  </a:lnTo>
                  <a:lnTo>
                    <a:pt x="429931" y="24061"/>
                  </a:lnTo>
                  <a:lnTo>
                    <a:pt x="429931" y="30803"/>
                  </a:lnTo>
                  <a:cubicBezTo>
                    <a:pt x="433460" y="25587"/>
                    <a:pt x="438561" y="22974"/>
                    <a:pt x="445219" y="22974"/>
                  </a:cubicBezTo>
                  <a:cubicBezTo>
                    <a:pt x="448109" y="22974"/>
                    <a:pt x="450760" y="23498"/>
                    <a:pt x="453171" y="24539"/>
                  </a:cubicBezTo>
                  <a:cubicBezTo>
                    <a:pt x="455660" y="25587"/>
                    <a:pt x="457502" y="26951"/>
                    <a:pt x="458704" y="28638"/>
                  </a:cubicBezTo>
                  <a:cubicBezTo>
                    <a:pt x="459914" y="30318"/>
                    <a:pt x="460754" y="32291"/>
                    <a:pt x="461231" y="34533"/>
                  </a:cubicBezTo>
                  <a:cubicBezTo>
                    <a:pt x="461478" y="36058"/>
                    <a:pt x="461594" y="38709"/>
                    <a:pt x="461594" y="42485"/>
                  </a:cubicBezTo>
                  <a:lnTo>
                    <a:pt x="461594" y="71982"/>
                  </a:lnTo>
                  <a:lnTo>
                    <a:pt x="453526" y="71982"/>
                  </a:lnTo>
                  <a:lnTo>
                    <a:pt x="453526" y="42839"/>
                  </a:lnTo>
                  <a:cubicBezTo>
                    <a:pt x="453526" y="39472"/>
                    <a:pt x="453210" y="36983"/>
                    <a:pt x="452563" y="35381"/>
                  </a:cubicBezTo>
                  <a:cubicBezTo>
                    <a:pt x="451923" y="33770"/>
                    <a:pt x="450798" y="32491"/>
                    <a:pt x="449195" y="31528"/>
                  </a:cubicBezTo>
                  <a:cubicBezTo>
                    <a:pt x="447593" y="30480"/>
                    <a:pt x="445705" y="29963"/>
                    <a:pt x="443539" y="29963"/>
                  </a:cubicBezTo>
                  <a:cubicBezTo>
                    <a:pt x="440087" y="29963"/>
                    <a:pt x="437074" y="31081"/>
                    <a:pt x="434508" y="33331"/>
                  </a:cubicBezTo>
                  <a:cubicBezTo>
                    <a:pt x="432019" y="35496"/>
                    <a:pt x="430771" y="39634"/>
                    <a:pt x="430771" y="45729"/>
                  </a:cubicBezTo>
                  <a:lnTo>
                    <a:pt x="430771" y="71982"/>
                  </a:lnTo>
                  <a:lnTo>
                    <a:pt x="422703" y="71982"/>
                  </a:lnTo>
                  <a:close/>
                  <a:moveTo>
                    <a:pt x="473399" y="57650"/>
                  </a:moveTo>
                  <a:lnTo>
                    <a:pt x="481343" y="56448"/>
                  </a:lnTo>
                  <a:cubicBezTo>
                    <a:pt x="481821" y="59661"/>
                    <a:pt x="483069" y="62104"/>
                    <a:pt x="485073" y="63791"/>
                  </a:cubicBezTo>
                  <a:cubicBezTo>
                    <a:pt x="487161" y="65479"/>
                    <a:pt x="490089" y="66318"/>
                    <a:pt x="493865" y="66318"/>
                  </a:cubicBezTo>
                  <a:cubicBezTo>
                    <a:pt x="497556" y="66318"/>
                    <a:pt x="500284" y="65602"/>
                    <a:pt x="502048" y="64153"/>
                  </a:cubicBezTo>
                  <a:cubicBezTo>
                    <a:pt x="503897" y="62627"/>
                    <a:pt x="504822" y="60825"/>
                    <a:pt x="504822" y="58736"/>
                  </a:cubicBezTo>
                  <a:cubicBezTo>
                    <a:pt x="504822" y="56887"/>
                    <a:pt x="504021" y="55446"/>
                    <a:pt x="502410" y="54398"/>
                  </a:cubicBezTo>
                  <a:cubicBezTo>
                    <a:pt x="501285" y="53681"/>
                    <a:pt x="498519" y="52757"/>
                    <a:pt x="494104" y="51632"/>
                  </a:cubicBezTo>
                  <a:cubicBezTo>
                    <a:pt x="488163" y="50106"/>
                    <a:pt x="484032" y="48819"/>
                    <a:pt x="481705" y="47779"/>
                  </a:cubicBezTo>
                  <a:cubicBezTo>
                    <a:pt x="479455" y="46654"/>
                    <a:pt x="477729" y="45128"/>
                    <a:pt x="476527" y="43202"/>
                  </a:cubicBezTo>
                  <a:cubicBezTo>
                    <a:pt x="475325" y="41275"/>
                    <a:pt x="474716" y="39110"/>
                    <a:pt x="474716" y="36706"/>
                  </a:cubicBezTo>
                  <a:cubicBezTo>
                    <a:pt x="474716" y="34618"/>
                    <a:pt x="475202" y="32653"/>
                    <a:pt x="476165" y="30803"/>
                  </a:cubicBezTo>
                  <a:cubicBezTo>
                    <a:pt x="477128" y="28954"/>
                    <a:pt x="478453" y="27428"/>
                    <a:pt x="480141" y="26226"/>
                  </a:cubicBezTo>
                  <a:cubicBezTo>
                    <a:pt x="481420" y="25348"/>
                    <a:pt x="483146" y="24585"/>
                    <a:pt x="485311" y="23938"/>
                  </a:cubicBezTo>
                  <a:cubicBezTo>
                    <a:pt x="487484" y="23298"/>
                    <a:pt x="489850" y="22974"/>
                    <a:pt x="492416" y="22974"/>
                  </a:cubicBezTo>
                  <a:cubicBezTo>
                    <a:pt x="496115" y="22974"/>
                    <a:pt x="499359" y="23537"/>
                    <a:pt x="502171" y="24662"/>
                  </a:cubicBezTo>
                  <a:cubicBezTo>
                    <a:pt x="505061" y="25702"/>
                    <a:pt x="507188" y="27151"/>
                    <a:pt x="508552" y="29000"/>
                  </a:cubicBezTo>
                  <a:cubicBezTo>
                    <a:pt x="509916" y="30842"/>
                    <a:pt x="510840" y="33292"/>
                    <a:pt x="511318" y="36344"/>
                  </a:cubicBezTo>
                  <a:lnTo>
                    <a:pt x="503374" y="37422"/>
                  </a:lnTo>
                  <a:cubicBezTo>
                    <a:pt x="503058" y="35018"/>
                    <a:pt x="502010" y="33130"/>
                    <a:pt x="500245" y="31767"/>
                  </a:cubicBezTo>
                  <a:cubicBezTo>
                    <a:pt x="498558" y="30318"/>
                    <a:pt x="496115" y="29601"/>
                    <a:pt x="492902" y="29601"/>
                  </a:cubicBezTo>
                  <a:cubicBezTo>
                    <a:pt x="489211" y="29601"/>
                    <a:pt x="486560" y="30241"/>
                    <a:pt x="484957" y="31528"/>
                  </a:cubicBezTo>
                  <a:cubicBezTo>
                    <a:pt x="483347" y="32730"/>
                    <a:pt x="482545" y="34171"/>
                    <a:pt x="482545" y="35858"/>
                  </a:cubicBezTo>
                  <a:cubicBezTo>
                    <a:pt x="482545" y="36906"/>
                    <a:pt x="482869" y="37823"/>
                    <a:pt x="483508" y="38632"/>
                  </a:cubicBezTo>
                  <a:cubicBezTo>
                    <a:pt x="484233" y="39511"/>
                    <a:pt x="485273" y="40235"/>
                    <a:pt x="486637" y="40798"/>
                  </a:cubicBezTo>
                  <a:cubicBezTo>
                    <a:pt x="487446" y="41113"/>
                    <a:pt x="489850" y="41799"/>
                    <a:pt x="493865" y="42839"/>
                  </a:cubicBezTo>
                  <a:cubicBezTo>
                    <a:pt x="499644" y="44450"/>
                    <a:pt x="503659" y="45729"/>
                    <a:pt x="505901" y="46692"/>
                  </a:cubicBezTo>
                  <a:cubicBezTo>
                    <a:pt x="508151" y="47655"/>
                    <a:pt x="509916" y="49066"/>
                    <a:pt x="511202" y="50907"/>
                  </a:cubicBezTo>
                  <a:cubicBezTo>
                    <a:pt x="512489" y="52757"/>
                    <a:pt x="513129" y="55084"/>
                    <a:pt x="513129" y="57896"/>
                  </a:cubicBezTo>
                  <a:cubicBezTo>
                    <a:pt x="513129" y="60624"/>
                    <a:pt x="512327" y="63190"/>
                    <a:pt x="510717" y="65602"/>
                  </a:cubicBezTo>
                  <a:cubicBezTo>
                    <a:pt x="509191" y="67929"/>
                    <a:pt x="506949" y="69771"/>
                    <a:pt x="503975" y="71134"/>
                  </a:cubicBezTo>
                  <a:cubicBezTo>
                    <a:pt x="501008" y="72421"/>
                    <a:pt x="497633" y="73061"/>
                    <a:pt x="493865" y="73061"/>
                  </a:cubicBezTo>
                  <a:cubicBezTo>
                    <a:pt x="487600" y="73061"/>
                    <a:pt x="482830" y="71782"/>
                    <a:pt x="479532" y="69208"/>
                  </a:cubicBezTo>
                  <a:cubicBezTo>
                    <a:pt x="476327" y="66565"/>
                    <a:pt x="474277" y="62712"/>
                    <a:pt x="473399" y="57650"/>
                  </a:cubicBezTo>
                  <a:close/>
                  <a:moveTo>
                    <a:pt x="522876" y="90399"/>
                  </a:moveTo>
                  <a:lnTo>
                    <a:pt x="522876" y="24061"/>
                  </a:lnTo>
                  <a:lnTo>
                    <a:pt x="530228" y="24061"/>
                  </a:lnTo>
                  <a:lnTo>
                    <a:pt x="530228" y="30202"/>
                  </a:lnTo>
                  <a:cubicBezTo>
                    <a:pt x="531992" y="27790"/>
                    <a:pt x="533957" y="25987"/>
                    <a:pt x="536122" y="24785"/>
                  </a:cubicBezTo>
                  <a:cubicBezTo>
                    <a:pt x="538372" y="23575"/>
                    <a:pt x="541062" y="22974"/>
                    <a:pt x="544190" y="22974"/>
                  </a:cubicBezTo>
                  <a:cubicBezTo>
                    <a:pt x="548282" y="22974"/>
                    <a:pt x="551896" y="24022"/>
                    <a:pt x="555024" y="26111"/>
                  </a:cubicBezTo>
                  <a:cubicBezTo>
                    <a:pt x="558160" y="28191"/>
                    <a:pt x="560488" y="31166"/>
                    <a:pt x="562013" y="35018"/>
                  </a:cubicBezTo>
                  <a:cubicBezTo>
                    <a:pt x="563616" y="38871"/>
                    <a:pt x="564417" y="43086"/>
                    <a:pt x="564417" y="47655"/>
                  </a:cubicBezTo>
                  <a:cubicBezTo>
                    <a:pt x="564417" y="52556"/>
                    <a:pt x="563539" y="56972"/>
                    <a:pt x="561767" y="60901"/>
                  </a:cubicBezTo>
                  <a:cubicBezTo>
                    <a:pt x="560087" y="64839"/>
                    <a:pt x="557552" y="67844"/>
                    <a:pt x="554184" y="69932"/>
                  </a:cubicBezTo>
                  <a:cubicBezTo>
                    <a:pt x="550809" y="72021"/>
                    <a:pt x="547280" y="73061"/>
                    <a:pt x="543589" y="73061"/>
                  </a:cubicBezTo>
                  <a:cubicBezTo>
                    <a:pt x="540861" y="73061"/>
                    <a:pt x="538411" y="72498"/>
                    <a:pt x="536246" y="71381"/>
                  </a:cubicBezTo>
                  <a:cubicBezTo>
                    <a:pt x="534080" y="70171"/>
                    <a:pt x="532308" y="68730"/>
                    <a:pt x="530944" y="67043"/>
                  </a:cubicBezTo>
                  <a:lnTo>
                    <a:pt x="530944" y="90399"/>
                  </a:lnTo>
                  <a:lnTo>
                    <a:pt x="522876" y="90399"/>
                  </a:lnTo>
                  <a:close/>
                  <a:moveTo>
                    <a:pt x="530228" y="48264"/>
                  </a:moveTo>
                  <a:cubicBezTo>
                    <a:pt x="530228" y="54444"/>
                    <a:pt x="531468" y="59014"/>
                    <a:pt x="533957" y="61988"/>
                  </a:cubicBezTo>
                  <a:cubicBezTo>
                    <a:pt x="536446" y="64878"/>
                    <a:pt x="539459" y="66318"/>
                    <a:pt x="542988" y="66318"/>
                  </a:cubicBezTo>
                  <a:cubicBezTo>
                    <a:pt x="546602" y="66318"/>
                    <a:pt x="549692" y="64793"/>
                    <a:pt x="552258" y="61749"/>
                  </a:cubicBezTo>
                  <a:cubicBezTo>
                    <a:pt x="554824" y="58698"/>
                    <a:pt x="556111" y="53959"/>
                    <a:pt x="556111" y="47540"/>
                  </a:cubicBezTo>
                  <a:cubicBezTo>
                    <a:pt x="556111" y="41437"/>
                    <a:pt x="554870" y="36906"/>
                    <a:pt x="552381" y="33932"/>
                  </a:cubicBezTo>
                  <a:cubicBezTo>
                    <a:pt x="549892" y="30880"/>
                    <a:pt x="546879" y="29355"/>
                    <a:pt x="543350" y="29355"/>
                  </a:cubicBezTo>
                  <a:cubicBezTo>
                    <a:pt x="539898" y="29355"/>
                    <a:pt x="536847" y="30965"/>
                    <a:pt x="534196" y="34171"/>
                  </a:cubicBezTo>
                  <a:cubicBezTo>
                    <a:pt x="531545" y="37384"/>
                    <a:pt x="530228" y="42077"/>
                    <a:pt x="530228" y="48264"/>
                  </a:cubicBezTo>
                  <a:close/>
                  <a:moveTo>
                    <a:pt x="609565" y="56571"/>
                  </a:moveTo>
                  <a:lnTo>
                    <a:pt x="617995" y="57534"/>
                  </a:lnTo>
                  <a:cubicBezTo>
                    <a:pt x="616715" y="62427"/>
                    <a:pt x="614265" y="66242"/>
                    <a:pt x="610651" y="68969"/>
                  </a:cubicBezTo>
                  <a:cubicBezTo>
                    <a:pt x="607037" y="71697"/>
                    <a:pt x="602468" y="73061"/>
                    <a:pt x="596927" y="73061"/>
                  </a:cubicBezTo>
                  <a:cubicBezTo>
                    <a:pt x="589946" y="73061"/>
                    <a:pt x="584367" y="70896"/>
                    <a:pt x="580191" y="66565"/>
                  </a:cubicBezTo>
                  <a:cubicBezTo>
                    <a:pt x="576099" y="62227"/>
                    <a:pt x="574049" y="56170"/>
                    <a:pt x="574049" y="48380"/>
                  </a:cubicBezTo>
                  <a:cubicBezTo>
                    <a:pt x="574049" y="40358"/>
                    <a:pt x="576138" y="34132"/>
                    <a:pt x="580314" y="29717"/>
                  </a:cubicBezTo>
                  <a:cubicBezTo>
                    <a:pt x="584483" y="25225"/>
                    <a:pt x="589861" y="22974"/>
                    <a:pt x="596442" y="22974"/>
                  </a:cubicBezTo>
                  <a:cubicBezTo>
                    <a:pt x="602869" y="22974"/>
                    <a:pt x="608085" y="25147"/>
                    <a:pt x="612100" y="29478"/>
                  </a:cubicBezTo>
                  <a:cubicBezTo>
                    <a:pt x="616191" y="33816"/>
                    <a:pt x="618233" y="39950"/>
                    <a:pt x="618233" y="47902"/>
                  </a:cubicBezTo>
                  <a:cubicBezTo>
                    <a:pt x="618233" y="48380"/>
                    <a:pt x="618233" y="49104"/>
                    <a:pt x="618233" y="50067"/>
                  </a:cubicBezTo>
                  <a:lnTo>
                    <a:pt x="582479" y="50067"/>
                  </a:lnTo>
                  <a:cubicBezTo>
                    <a:pt x="582803" y="55361"/>
                    <a:pt x="584283" y="59414"/>
                    <a:pt x="586933" y="62227"/>
                  </a:cubicBezTo>
                  <a:cubicBezTo>
                    <a:pt x="589584" y="64955"/>
                    <a:pt x="592913" y="66318"/>
                    <a:pt x="596927" y="66318"/>
                  </a:cubicBezTo>
                  <a:cubicBezTo>
                    <a:pt x="599894" y="66318"/>
                    <a:pt x="602421" y="65556"/>
                    <a:pt x="604510" y="64030"/>
                  </a:cubicBezTo>
                  <a:cubicBezTo>
                    <a:pt x="606675" y="62427"/>
                    <a:pt x="608363" y="59938"/>
                    <a:pt x="609565" y="56571"/>
                  </a:cubicBezTo>
                  <a:close/>
                  <a:moveTo>
                    <a:pt x="582957" y="43448"/>
                  </a:moveTo>
                  <a:lnTo>
                    <a:pt x="609688" y="43448"/>
                  </a:lnTo>
                  <a:cubicBezTo>
                    <a:pt x="609364" y="39349"/>
                    <a:pt x="608363" y="36297"/>
                    <a:pt x="606675" y="34294"/>
                  </a:cubicBezTo>
                  <a:cubicBezTo>
                    <a:pt x="604032" y="31166"/>
                    <a:pt x="600657" y="29601"/>
                    <a:pt x="596565" y="29601"/>
                  </a:cubicBezTo>
                  <a:cubicBezTo>
                    <a:pt x="592789" y="29601"/>
                    <a:pt x="589622" y="30842"/>
                    <a:pt x="587057" y="33331"/>
                  </a:cubicBezTo>
                  <a:cubicBezTo>
                    <a:pt x="584568" y="35820"/>
                    <a:pt x="583204" y="39187"/>
                    <a:pt x="582957" y="43448"/>
                  </a:cubicBezTo>
                  <a:close/>
                  <a:moveTo>
                    <a:pt x="662063" y="54398"/>
                  </a:moveTo>
                  <a:lnTo>
                    <a:pt x="670008" y="55484"/>
                  </a:lnTo>
                  <a:cubicBezTo>
                    <a:pt x="669129" y="60940"/>
                    <a:pt x="666879" y="65240"/>
                    <a:pt x="663265" y="68368"/>
                  </a:cubicBezTo>
                  <a:cubicBezTo>
                    <a:pt x="659651" y="71497"/>
                    <a:pt x="655244" y="73061"/>
                    <a:pt x="650019" y="73061"/>
                  </a:cubicBezTo>
                  <a:cubicBezTo>
                    <a:pt x="643439" y="73061"/>
                    <a:pt x="638145" y="70934"/>
                    <a:pt x="634130" y="66681"/>
                  </a:cubicBezTo>
                  <a:cubicBezTo>
                    <a:pt x="630200" y="62350"/>
                    <a:pt x="628228" y="56170"/>
                    <a:pt x="628228" y="48141"/>
                  </a:cubicBezTo>
                  <a:cubicBezTo>
                    <a:pt x="628228" y="43001"/>
                    <a:pt x="629075" y="38509"/>
                    <a:pt x="630755" y="34656"/>
                  </a:cubicBezTo>
                  <a:cubicBezTo>
                    <a:pt x="632527" y="30726"/>
                    <a:pt x="635132" y="27790"/>
                    <a:pt x="638584" y="25864"/>
                  </a:cubicBezTo>
                  <a:cubicBezTo>
                    <a:pt x="642113" y="23938"/>
                    <a:pt x="645966" y="22974"/>
                    <a:pt x="650142" y="22974"/>
                  </a:cubicBezTo>
                  <a:cubicBezTo>
                    <a:pt x="655282" y="22974"/>
                    <a:pt x="659497" y="24300"/>
                    <a:pt x="662787" y="26951"/>
                  </a:cubicBezTo>
                  <a:cubicBezTo>
                    <a:pt x="666155" y="29516"/>
                    <a:pt x="668320" y="33254"/>
                    <a:pt x="669283" y="38147"/>
                  </a:cubicBezTo>
                  <a:lnTo>
                    <a:pt x="661339" y="39349"/>
                  </a:lnTo>
                  <a:cubicBezTo>
                    <a:pt x="660614" y="36143"/>
                    <a:pt x="659297" y="33731"/>
                    <a:pt x="657370" y="32129"/>
                  </a:cubicBezTo>
                  <a:cubicBezTo>
                    <a:pt x="655444" y="30441"/>
                    <a:pt x="653117" y="29601"/>
                    <a:pt x="650381" y="29601"/>
                  </a:cubicBezTo>
                  <a:cubicBezTo>
                    <a:pt x="646290" y="29601"/>
                    <a:pt x="642961" y="31081"/>
                    <a:pt x="640387" y="34055"/>
                  </a:cubicBezTo>
                  <a:cubicBezTo>
                    <a:pt x="637821" y="36945"/>
                    <a:pt x="636534" y="41560"/>
                    <a:pt x="636534" y="47902"/>
                  </a:cubicBezTo>
                  <a:cubicBezTo>
                    <a:pt x="636534" y="54398"/>
                    <a:pt x="637783" y="59098"/>
                    <a:pt x="640271" y="61988"/>
                  </a:cubicBezTo>
                  <a:cubicBezTo>
                    <a:pt x="642760" y="64878"/>
                    <a:pt x="645966" y="66318"/>
                    <a:pt x="649904" y="66318"/>
                  </a:cubicBezTo>
                  <a:cubicBezTo>
                    <a:pt x="653117" y="66318"/>
                    <a:pt x="655760" y="65355"/>
                    <a:pt x="657848" y="63429"/>
                  </a:cubicBezTo>
                  <a:cubicBezTo>
                    <a:pt x="660013" y="61502"/>
                    <a:pt x="661423" y="58497"/>
                    <a:pt x="662063" y="54398"/>
                  </a:cubicBezTo>
                  <a:close/>
                  <a:moveTo>
                    <a:pt x="694689" y="64754"/>
                  </a:moveTo>
                  <a:lnTo>
                    <a:pt x="695898" y="71859"/>
                  </a:lnTo>
                  <a:cubicBezTo>
                    <a:pt x="693571" y="72344"/>
                    <a:pt x="691522" y="72583"/>
                    <a:pt x="689757" y="72583"/>
                  </a:cubicBezTo>
                  <a:cubicBezTo>
                    <a:pt x="686783" y="72583"/>
                    <a:pt x="684494" y="72144"/>
                    <a:pt x="682891" y="71258"/>
                  </a:cubicBezTo>
                  <a:cubicBezTo>
                    <a:pt x="681288" y="70295"/>
                    <a:pt x="680125" y="69046"/>
                    <a:pt x="679401" y="67528"/>
                  </a:cubicBezTo>
                  <a:cubicBezTo>
                    <a:pt x="678761" y="66003"/>
                    <a:pt x="678437" y="62789"/>
                    <a:pt x="678437" y="57896"/>
                  </a:cubicBezTo>
                  <a:lnTo>
                    <a:pt x="678437" y="30318"/>
                  </a:lnTo>
                  <a:lnTo>
                    <a:pt x="672535" y="30318"/>
                  </a:lnTo>
                  <a:lnTo>
                    <a:pt x="672535" y="24061"/>
                  </a:lnTo>
                  <a:lnTo>
                    <a:pt x="678437" y="24061"/>
                  </a:lnTo>
                  <a:lnTo>
                    <a:pt x="678437" y="12140"/>
                  </a:lnTo>
                  <a:lnTo>
                    <a:pt x="686505" y="7324"/>
                  </a:lnTo>
                  <a:lnTo>
                    <a:pt x="686505" y="24061"/>
                  </a:lnTo>
                  <a:lnTo>
                    <a:pt x="694689" y="24061"/>
                  </a:lnTo>
                  <a:lnTo>
                    <a:pt x="694689" y="30318"/>
                  </a:lnTo>
                  <a:lnTo>
                    <a:pt x="686505" y="30318"/>
                  </a:lnTo>
                  <a:lnTo>
                    <a:pt x="686505" y="58374"/>
                  </a:lnTo>
                  <a:cubicBezTo>
                    <a:pt x="686505" y="60701"/>
                    <a:pt x="686621" y="62188"/>
                    <a:pt x="686867" y="62828"/>
                  </a:cubicBezTo>
                  <a:cubicBezTo>
                    <a:pt x="687183" y="63475"/>
                    <a:pt x="687669" y="63991"/>
                    <a:pt x="688308" y="64392"/>
                  </a:cubicBezTo>
                  <a:cubicBezTo>
                    <a:pt x="688956" y="64793"/>
                    <a:pt x="689873" y="64993"/>
                    <a:pt x="691082" y="64993"/>
                  </a:cubicBezTo>
                  <a:cubicBezTo>
                    <a:pt x="692046" y="64993"/>
                    <a:pt x="693248" y="64916"/>
                    <a:pt x="694689" y="64754"/>
                  </a:cubicBezTo>
                  <a:close/>
                  <a:moveTo>
                    <a:pt x="700106" y="15153"/>
                  </a:moveTo>
                  <a:lnTo>
                    <a:pt x="700106" y="5760"/>
                  </a:lnTo>
                  <a:lnTo>
                    <a:pt x="708297" y="5760"/>
                  </a:lnTo>
                  <a:lnTo>
                    <a:pt x="708297" y="15153"/>
                  </a:lnTo>
                  <a:lnTo>
                    <a:pt x="700106" y="15153"/>
                  </a:lnTo>
                  <a:close/>
                  <a:moveTo>
                    <a:pt x="700106" y="71982"/>
                  </a:moveTo>
                  <a:lnTo>
                    <a:pt x="700106" y="24061"/>
                  </a:lnTo>
                  <a:lnTo>
                    <a:pt x="708297" y="24061"/>
                  </a:lnTo>
                  <a:lnTo>
                    <a:pt x="708297" y="71982"/>
                  </a:lnTo>
                  <a:lnTo>
                    <a:pt x="700106" y="71982"/>
                  </a:lnTo>
                  <a:close/>
                  <a:moveTo>
                    <a:pt x="720217" y="48018"/>
                  </a:moveTo>
                  <a:cubicBezTo>
                    <a:pt x="720217" y="39110"/>
                    <a:pt x="722668" y="32529"/>
                    <a:pt x="727561" y="28276"/>
                  </a:cubicBezTo>
                  <a:cubicBezTo>
                    <a:pt x="731652" y="24739"/>
                    <a:pt x="736669" y="22974"/>
                    <a:pt x="742610" y="22974"/>
                  </a:cubicBezTo>
                  <a:cubicBezTo>
                    <a:pt x="749190" y="22974"/>
                    <a:pt x="754569" y="25147"/>
                    <a:pt x="758745" y="29478"/>
                  </a:cubicBezTo>
                  <a:cubicBezTo>
                    <a:pt x="762999" y="33731"/>
                    <a:pt x="765126" y="39673"/>
                    <a:pt x="765126" y="47301"/>
                  </a:cubicBezTo>
                  <a:cubicBezTo>
                    <a:pt x="765126" y="53481"/>
                    <a:pt x="764201" y="58336"/>
                    <a:pt x="762359" y="61865"/>
                  </a:cubicBezTo>
                  <a:cubicBezTo>
                    <a:pt x="760510" y="65402"/>
                    <a:pt x="757782" y="68168"/>
                    <a:pt x="754168" y="70171"/>
                  </a:cubicBezTo>
                  <a:cubicBezTo>
                    <a:pt x="750639" y="72098"/>
                    <a:pt x="746786" y="73061"/>
                    <a:pt x="742610" y="73061"/>
                  </a:cubicBezTo>
                  <a:cubicBezTo>
                    <a:pt x="735952" y="73061"/>
                    <a:pt x="730527" y="70934"/>
                    <a:pt x="726359" y="66681"/>
                  </a:cubicBezTo>
                  <a:cubicBezTo>
                    <a:pt x="722259" y="62350"/>
                    <a:pt x="720217" y="56124"/>
                    <a:pt x="720217" y="48018"/>
                  </a:cubicBezTo>
                  <a:close/>
                  <a:moveTo>
                    <a:pt x="728524" y="48018"/>
                  </a:moveTo>
                  <a:cubicBezTo>
                    <a:pt x="728524" y="54121"/>
                    <a:pt x="729849" y="58698"/>
                    <a:pt x="732500" y="61749"/>
                  </a:cubicBezTo>
                  <a:cubicBezTo>
                    <a:pt x="735228" y="64793"/>
                    <a:pt x="738595" y="66318"/>
                    <a:pt x="742610" y="66318"/>
                  </a:cubicBezTo>
                  <a:cubicBezTo>
                    <a:pt x="746702" y="66318"/>
                    <a:pt x="750077" y="64793"/>
                    <a:pt x="752727" y="61749"/>
                  </a:cubicBezTo>
                  <a:cubicBezTo>
                    <a:pt x="755370" y="58698"/>
                    <a:pt x="756696" y="54044"/>
                    <a:pt x="756696" y="47779"/>
                  </a:cubicBezTo>
                  <a:cubicBezTo>
                    <a:pt x="756696" y="41838"/>
                    <a:pt x="755332" y="37346"/>
                    <a:pt x="752604" y="34294"/>
                  </a:cubicBezTo>
                  <a:cubicBezTo>
                    <a:pt x="749953" y="31242"/>
                    <a:pt x="746624" y="29717"/>
                    <a:pt x="742610" y="29717"/>
                  </a:cubicBezTo>
                  <a:cubicBezTo>
                    <a:pt x="738595" y="29717"/>
                    <a:pt x="735228" y="31242"/>
                    <a:pt x="732500" y="34294"/>
                  </a:cubicBezTo>
                  <a:cubicBezTo>
                    <a:pt x="729849" y="37261"/>
                    <a:pt x="728524" y="41838"/>
                    <a:pt x="728524" y="48018"/>
                  </a:cubicBezTo>
                  <a:close/>
                  <a:moveTo>
                    <a:pt x="777162" y="71982"/>
                  </a:moveTo>
                  <a:lnTo>
                    <a:pt x="777162" y="24061"/>
                  </a:lnTo>
                  <a:lnTo>
                    <a:pt x="784390" y="24061"/>
                  </a:lnTo>
                  <a:lnTo>
                    <a:pt x="784390" y="30803"/>
                  </a:lnTo>
                  <a:cubicBezTo>
                    <a:pt x="787919" y="25587"/>
                    <a:pt x="793020" y="22974"/>
                    <a:pt x="799678" y="22974"/>
                  </a:cubicBezTo>
                  <a:cubicBezTo>
                    <a:pt x="802567" y="22974"/>
                    <a:pt x="805218" y="23498"/>
                    <a:pt x="807630" y="24539"/>
                  </a:cubicBezTo>
                  <a:cubicBezTo>
                    <a:pt x="810119" y="25587"/>
                    <a:pt x="811960" y="26951"/>
                    <a:pt x="813163" y="28638"/>
                  </a:cubicBezTo>
                  <a:cubicBezTo>
                    <a:pt x="814372" y="30318"/>
                    <a:pt x="815212" y="32291"/>
                    <a:pt x="815690" y="34533"/>
                  </a:cubicBezTo>
                  <a:cubicBezTo>
                    <a:pt x="815936" y="36058"/>
                    <a:pt x="816052" y="38709"/>
                    <a:pt x="816052" y="42485"/>
                  </a:cubicBezTo>
                  <a:lnTo>
                    <a:pt x="816052" y="71982"/>
                  </a:lnTo>
                  <a:lnTo>
                    <a:pt x="807984" y="71982"/>
                  </a:lnTo>
                  <a:lnTo>
                    <a:pt x="807984" y="42839"/>
                  </a:lnTo>
                  <a:cubicBezTo>
                    <a:pt x="807984" y="39472"/>
                    <a:pt x="807668" y="36983"/>
                    <a:pt x="807021" y="35381"/>
                  </a:cubicBezTo>
                  <a:cubicBezTo>
                    <a:pt x="806382" y="33770"/>
                    <a:pt x="805257" y="32491"/>
                    <a:pt x="803654" y="31528"/>
                  </a:cubicBezTo>
                  <a:cubicBezTo>
                    <a:pt x="802051" y="30480"/>
                    <a:pt x="800163" y="29963"/>
                    <a:pt x="797998" y="29963"/>
                  </a:cubicBezTo>
                  <a:cubicBezTo>
                    <a:pt x="794546" y="29963"/>
                    <a:pt x="791533" y="31081"/>
                    <a:pt x="788967" y="33331"/>
                  </a:cubicBezTo>
                  <a:cubicBezTo>
                    <a:pt x="786478" y="35496"/>
                    <a:pt x="785230" y="39634"/>
                    <a:pt x="785230" y="45729"/>
                  </a:cubicBezTo>
                  <a:lnTo>
                    <a:pt x="785230" y="71982"/>
                  </a:lnTo>
                  <a:lnTo>
                    <a:pt x="777162" y="71982"/>
                  </a:lnTo>
                  <a:close/>
                </a:path>
              </a:pathLst>
            </a:custGeom>
            <a:solidFill>
              <a:srgbClr val="757575"/>
            </a:solidFill>
            <a:ln w="7703" cap="sq">
              <a:noFill/>
              <a:prstDash val="solid"/>
              <a:miter/>
            </a:ln>
          </p:spPr>
          <p:txBody>
            <a:bodyPr rtlCol="0" anchor="ctr"/>
            <a:lstStyle/>
            <a:p>
              <a:endParaRPr lang="en-US">
                <a:noFill/>
              </a:endParaRPr>
            </a:p>
          </p:txBody>
        </p:sp>
        <p:sp>
          <p:nvSpPr>
            <p:cNvPr id="1240" name="Freeform: Shape 1239">
              <a:extLst>
                <a:ext uri="{FF2B5EF4-FFF2-40B4-BE49-F238E27FC236}">
                  <a16:creationId xmlns:a16="http://schemas.microsoft.com/office/drawing/2014/main" id="{1B651638-74D9-4500-8AAC-1EB68A0910A2}"/>
                </a:ext>
              </a:extLst>
            </p:cNvPr>
            <p:cNvSpPr/>
            <p:nvPr/>
          </p:nvSpPr>
          <p:spPr>
            <a:xfrm>
              <a:off x="2825288" y="2590178"/>
              <a:ext cx="1448656" cy="92467"/>
            </a:xfrm>
            <a:custGeom>
              <a:avLst/>
              <a:gdLst>
                <a:gd name="connsiteX0" fmla="*/ 4674 w 1448656"/>
                <a:gd name="connsiteY0" fmla="*/ 70888 h 92467"/>
                <a:gd name="connsiteX1" fmla="*/ 4674 w 1448656"/>
                <a:gd name="connsiteY1" fmla="*/ 4674 h 92467"/>
                <a:gd name="connsiteX2" fmla="*/ 13583 w 1448656"/>
                <a:gd name="connsiteY2" fmla="*/ 4674 h 92467"/>
                <a:gd name="connsiteX3" fmla="*/ 48379 w 1448656"/>
                <a:gd name="connsiteY3" fmla="*/ 56686 h 92467"/>
                <a:gd name="connsiteX4" fmla="*/ 48379 w 1448656"/>
                <a:gd name="connsiteY4" fmla="*/ 4674 h 92467"/>
                <a:gd name="connsiteX5" fmla="*/ 56807 w 1448656"/>
                <a:gd name="connsiteY5" fmla="*/ 4674 h 92467"/>
                <a:gd name="connsiteX6" fmla="*/ 56807 w 1448656"/>
                <a:gd name="connsiteY6" fmla="*/ 70888 h 92467"/>
                <a:gd name="connsiteX7" fmla="*/ 47776 w 1448656"/>
                <a:gd name="connsiteY7" fmla="*/ 70888 h 92467"/>
                <a:gd name="connsiteX8" fmla="*/ 12981 w 1448656"/>
                <a:gd name="connsiteY8" fmla="*/ 18875 h 92467"/>
                <a:gd name="connsiteX9" fmla="*/ 12981 w 1448656"/>
                <a:gd name="connsiteY9" fmla="*/ 70888 h 92467"/>
                <a:gd name="connsiteX10" fmla="*/ 4674 w 1448656"/>
                <a:gd name="connsiteY10" fmla="*/ 70888 h 92467"/>
                <a:gd name="connsiteX11" fmla="*/ 105810 w 1448656"/>
                <a:gd name="connsiteY11" fmla="*/ 55477 h 92467"/>
                <a:gd name="connsiteX12" fmla="*/ 114237 w 1448656"/>
                <a:gd name="connsiteY12" fmla="*/ 56440 h 92467"/>
                <a:gd name="connsiteX13" fmla="*/ 106893 w 1448656"/>
                <a:gd name="connsiteY13" fmla="*/ 67883 h 92467"/>
                <a:gd name="connsiteX14" fmla="*/ 93168 w 1448656"/>
                <a:gd name="connsiteY14" fmla="*/ 71974 h 92467"/>
                <a:gd name="connsiteX15" fmla="*/ 76432 w 1448656"/>
                <a:gd name="connsiteY15" fmla="*/ 65471 h 92467"/>
                <a:gd name="connsiteX16" fmla="*/ 70292 w 1448656"/>
                <a:gd name="connsiteY16" fmla="*/ 47293 h 92467"/>
                <a:gd name="connsiteX17" fmla="*/ 76552 w 1448656"/>
                <a:gd name="connsiteY17" fmla="*/ 28630 h 92467"/>
                <a:gd name="connsiteX18" fmla="*/ 92686 w 1448656"/>
                <a:gd name="connsiteY18" fmla="*/ 21888 h 92467"/>
                <a:gd name="connsiteX19" fmla="*/ 108338 w 1448656"/>
                <a:gd name="connsiteY19" fmla="*/ 28391 h 92467"/>
                <a:gd name="connsiteX20" fmla="*/ 114479 w 1448656"/>
                <a:gd name="connsiteY20" fmla="*/ 46808 h 92467"/>
                <a:gd name="connsiteX21" fmla="*/ 114479 w 1448656"/>
                <a:gd name="connsiteY21" fmla="*/ 48981 h 92467"/>
                <a:gd name="connsiteX22" fmla="*/ 78720 w 1448656"/>
                <a:gd name="connsiteY22" fmla="*/ 48981 h 92467"/>
                <a:gd name="connsiteX23" fmla="*/ 83175 w 1448656"/>
                <a:gd name="connsiteY23" fmla="*/ 61140 h 92467"/>
                <a:gd name="connsiteX24" fmla="*/ 93168 w 1448656"/>
                <a:gd name="connsiteY24" fmla="*/ 65232 h 92467"/>
                <a:gd name="connsiteX25" fmla="*/ 100753 w 1448656"/>
                <a:gd name="connsiteY25" fmla="*/ 62944 h 92467"/>
                <a:gd name="connsiteX26" fmla="*/ 105810 w 1448656"/>
                <a:gd name="connsiteY26" fmla="*/ 55477 h 92467"/>
                <a:gd name="connsiteX27" fmla="*/ 79201 w 1448656"/>
                <a:gd name="connsiteY27" fmla="*/ 42354 h 92467"/>
                <a:gd name="connsiteX28" fmla="*/ 105930 w 1448656"/>
                <a:gd name="connsiteY28" fmla="*/ 42354 h 92467"/>
                <a:gd name="connsiteX29" fmla="*/ 102920 w 1448656"/>
                <a:gd name="connsiteY29" fmla="*/ 33207 h 92467"/>
                <a:gd name="connsiteX30" fmla="*/ 92807 w 1448656"/>
                <a:gd name="connsiteY30" fmla="*/ 28507 h 92467"/>
                <a:gd name="connsiteX31" fmla="*/ 83295 w 1448656"/>
                <a:gd name="connsiteY31" fmla="*/ 32244 h 92467"/>
                <a:gd name="connsiteX32" fmla="*/ 79201 w 1448656"/>
                <a:gd name="connsiteY32" fmla="*/ 42354 h 92467"/>
                <a:gd name="connsiteX33" fmla="*/ 144696 w 1448656"/>
                <a:gd name="connsiteY33" fmla="*/ 63668 h 92467"/>
                <a:gd name="connsiteX34" fmla="*/ 145906 w 1448656"/>
                <a:gd name="connsiteY34" fmla="*/ 70772 h 92467"/>
                <a:gd name="connsiteX35" fmla="*/ 139765 w 1448656"/>
                <a:gd name="connsiteY35" fmla="*/ 71497 h 92467"/>
                <a:gd name="connsiteX36" fmla="*/ 132900 w 1448656"/>
                <a:gd name="connsiteY36" fmla="*/ 70171 h 92467"/>
                <a:gd name="connsiteX37" fmla="*/ 129408 w 1448656"/>
                <a:gd name="connsiteY37" fmla="*/ 66434 h 92467"/>
                <a:gd name="connsiteX38" fmla="*/ 128445 w 1448656"/>
                <a:gd name="connsiteY38" fmla="*/ 56802 h 92467"/>
                <a:gd name="connsiteX39" fmla="*/ 128445 w 1448656"/>
                <a:gd name="connsiteY39" fmla="*/ 29231 h 92467"/>
                <a:gd name="connsiteX40" fmla="*/ 122546 w 1448656"/>
                <a:gd name="connsiteY40" fmla="*/ 29231 h 92467"/>
                <a:gd name="connsiteX41" fmla="*/ 122546 w 1448656"/>
                <a:gd name="connsiteY41" fmla="*/ 22974 h 92467"/>
                <a:gd name="connsiteX42" fmla="*/ 128445 w 1448656"/>
                <a:gd name="connsiteY42" fmla="*/ 22974 h 92467"/>
                <a:gd name="connsiteX43" fmla="*/ 128445 w 1448656"/>
                <a:gd name="connsiteY43" fmla="*/ 11054 h 92467"/>
                <a:gd name="connsiteX44" fmla="*/ 136513 w 1448656"/>
                <a:gd name="connsiteY44" fmla="*/ 6238 h 92467"/>
                <a:gd name="connsiteX45" fmla="*/ 136513 w 1448656"/>
                <a:gd name="connsiteY45" fmla="*/ 22974 h 92467"/>
                <a:gd name="connsiteX46" fmla="*/ 144696 w 1448656"/>
                <a:gd name="connsiteY46" fmla="*/ 22974 h 92467"/>
                <a:gd name="connsiteX47" fmla="*/ 144696 w 1448656"/>
                <a:gd name="connsiteY47" fmla="*/ 29231 h 92467"/>
                <a:gd name="connsiteX48" fmla="*/ 136513 w 1448656"/>
                <a:gd name="connsiteY48" fmla="*/ 29231 h 92467"/>
                <a:gd name="connsiteX49" fmla="*/ 136513 w 1448656"/>
                <a:gd name="connsiteY49" fmla="*/ 57288 h 92467"/>
                <a:gd name="connsiteX50" fmla="*/ 136875 w 1448656"/>
                <a:gd name="connsiteY50" fmla="*/ 61741 h 92467"/>
                <a:gd name="connsiteX51" fmla="*/ 138316 w 1448656"/>
                <a:gd name="connsiteY51" fmla="*/ 63306 h 92467"/>
                <a:gd name="connsiteX52" fmla="*/ 141090 w 1448656"/>
                <a:gd name="connsiteY52" fmla="*/ 63907 h 92467"/>
                <a:gd name="connsiteX53" fmla="*/ 144696 w 1448656"/>
                <a:gd name="connsiteY53" fmla="*/ 63668 h 92467"/>
                <a:gd name="connsiteX54" fmla="*/ 158905 w 1448656"/>
                <a:gd name="connsiteY54" fmla="*/ 70888 h 92467"/>
                <a:gd name="connsiteX55" fmla="*/ 144218 w 1448656"/>
                <a:gd name="connsiteY55" fmla="*/ 22974 h 92467"/>
                <a:gd name="connsiteX56" fmla="*/ 152648 w 1448656"/>
                <a:gd name="connsiteY56" fmla="*/ 22974 h 92467"/>
                <a:gd name="connsiteX57" fmla="*/ 160231 w 1448656"/>
                <a:gd name="connsiteY57" fmla="*/ 50661 h 92467"/>
                <a:gd name="connsiteX58" fmla="*/ 163120 w 1448656"/>
                <a:gd name="connsiteY58" fmla="*/ 60902 h 92467"/>
                <a:gd name="connsiteX59" fmla="*/ 165648 w 1448656"/>
                <a:gd name="connsiteY59" fmla="*/ 51023 h 92467"/>
                <a:gd name="connsiteX60" fmla="*/ 173230 w 1448656"/>
                <a:gd name="connsiteY60" fmla="*/ 22974 h 92467"/>
                <a:gd name="connsiteX61" fmla="*/ 181544 w 1448656"/>
                <a:gd name="connsiteY61" fmla="*/ 22974 h 92467"/>
                <a:gd name="connsiteX62" fmla="*/ 188765 w 1448656"/>
                <a:gd name="connsiteY62" fmla="*/ 50784 h 92467"/>
                <a:gd name="connsiteX63" fmla="*/ 191176 w 1448656"/>
                <a:gd name="connsiteY63" fmla="*/ 59938 h 92467"/>
                <a:gd name="connsiteX64" fmla="*/ 193943 w 1448656"/>
                <a:gd name="connsiteY64" fmla="*/ 50661 h 92467"/>
                <a:gd name="connsiteX65" fmla="*/ 202126 w 1448656"/>
                <a:gd name="connsiteY65" fmla="*/ 22974 h 92467"/>
                <a:gd name="connsiteX66" fmla="*/ 210078 w 1448656"/>
                <a:gd name="connsiteY66" fmla="*/ 22974 h 92467"/>
                <a:gd name="connsiteX67" fmla="*/ 195029 w 1448656"/>
                <a:gd name="connsiteY67" fmla="*/ 70888 h 92467"/>
                <a:gd name="connsiteX68" fmla="*/ 186599 w 1448656"/>
                <a:gd name="connsiteY68" fmla="*/ 70888 h 92467"/>
                <a:gd name="connsiteX69" fmla="*/ 179009 w 1448656"/>
                <a:gd name="connsiteY69" fmla="*/ 42115 h 92467"/>
                <a:gd name="connsiteX70" fmla="*/ 177083 w 1448656"/>
                <a:gd name="connsiteY70" fmla="*/ 34047 h 92467"/>
                <a:gd name="connsiteX71" fmla="*/ 167451 w 1448656"/>
                <a:gd name="connsiteY71" fmla="*/ 70888 h 92467"/>
                <a:gd name="connsiteX72" fmla="*/ 158905 w 1448656"/>
                <a:gd name="connsiteY72" fmla="*/ 70888 h 92467"/>
                <a:gd name="connsiteX73" fmla="*/ 216459 w 1448656"/>
                <a:gd name="connsiteY73" fmla="*/ 46931 h 92467"/>
                <a:gd name="connsiteX74" fmla="*/ 223802 w 1448656"/>
                <a:gd name="connsiteY74" fmla="*/ 27190 h 92467"/>
                <a:gd name="connsiteX75" fmla="*/ 238851 w 1448656"/>
                <a:gd name="connsiteY75" fmla="*/ 21888 h 92467"/>
                <a:gd name="connsiteX76" fmla="*/ 254987 w 1448656"/>
                <a:gd name="connsiteY76" fmla="*/ 28391 h 92467"/>
                <a:gd name="connsiteX77" fmla="*/ 261367 w 1448656"/>
                <a:gd name="connsiteY77" fmla="*/ 46207 h 92467"/>
                <a:gd name="connsiteX78" fmla="*/ 258601 w 1448656"/>
                <a:gd name="connsiteY78" fmla="*/ 60778 h 92467"/>
                <a:gd name="connsiteX79" fmla="*/ 250410 w 1448656"/>
                <a:gd name="connsiteY79" fmla="*/ 69085 h 92467"/>
                <a:gd name="connsiteX80" fmla="*/ 238851 w 1448656"/>
                <a:gd name="connsiteY80" fmla="*/ 71974 h 92467"/>
                <a:gd name="connsiteX81" fmla="*/ 222600 w 1448656"/>
                <a:gd name="connsiteY81" fmla="*/ 65594 h 92467"/>
                <a:gd name="connsiteX82" fmla="*/ 216459 w 1448656"/>
                <a:gd name="connsiteY82" fmla="*/ 46931 h 92467"/>
                <a:gd name="connsiteX83" fmla="*/ 224765 w 1448656"/>
                <a:gd name="connsiteY83" fmla="*/ 46931 h 92467"/>
                <a:gd name="connsiteX84" fmla="*/ 228741 w 1448656"/>
                <a:gd name="connsiteY84" fmla="*/ 60655 h 92467"/>
                <a:gd name="connsiteX85" fmla="*/ 238851 w 1448656"/>
                <a:gd name="connsiteY85" fmla="*/ 65232 h 92467"/>
                <a:gd name="connsiteX86" fmla="*/ 248969 w 1448656"/>
                <a:gd name="connsiteY86" fmla="*/ 60655 h 92467"/>
                <a:gd name="connsiteX87" fmla="*/ 252937 w 1448656"/>
                <a:gd name="connsiteY87" fmla="*/ 46692 h 92467"/>
                <a:gd name="connsiteX88" fmla="*/ 248845 w 1448656"/>
                <a:gd name="connsiteY88" fmla="*/ 33207 h 92467"/>
                <a:gd name="connsiteX89" fmla="*/ 238851 w 1448656"/>
                <a:gd name="connsiteY89" fmla="*/ 28630 h 92467"/>
                <a:gd name="connsiteX90" fmla="*/ 228741 w 1448656"/>
                <a:gd name="connsiteY90" fmla="*/ 33207 h 92467"/>
                <a:gd name="connsiteX91" fmla="*/ 224765 w 1448656"/>
                <a:gd name="connsiteY91" fmla="*/ 46931 h 92467"/>
                <a:gd name="connsiteX92" fmla="*/ 273288 w 1448656"/>
                <a:gd name="connsiteY92" fmla="*/ 70888 h 92467"/>
                <a:gd name="connsiteX93" fmla="*/ 273288 w 1448656"/>
                <a:gd name="connsiteY93" fmla="*/ 22974 h 92467"/>
                <a:gd name="connsiteX94" fmla="*/ 280631 w 1448656"/>
                <a:gd name="connsiteY94" fmla="*/ 22974 h 92467"/>
                <a:gd name="connsiteX95" fmla="*/ 280631 w 1448656"/>
                <a:gd name="connsiteY95" fmla="*/ 30195 h 92467"/>
                <a:gd name="connsiteX96" fmla="*/ 285686 w 1448656"/>
                <a:gd name="connsiteY96" fmla="*/ 23575 h 92467"/>
                <a:gd name="connsiteX97" fmla="*/ 290987 w 1448656"/>
                <a:gd name="connsiteY97" fmla="*/ 21888 h 92467"/>
                <a:gd name="connsiteX98" fmla="*/ 299294 w 1448656"/>
                <a:gd name="connsiteY98" fmla="*/ 24415 h 92467"/>
                <a:gd name="connsiteX99" fmla="*/ 296520 w 1448656"/>
                <a:gd name="connsiteY99" fmla="*/ 32006 h 92467"/>
                <a:gd name="connsiteX100" fmla="*/ 290625 w 1448656"/>
                <a:gd name="connsiteY100" fmla="*/ 30195 h 92467"/>
                <a:gd name="connsiteX101" fmla="*/ 285686 w 1448656"/>
                <a:gd name="connsiteY101" fmla="*/ 31882 h 92467"/>
                <a:gd name="connsiteX102" fmla="*/ 282796 w 1448656"/>
                <a:gd name="connsiteY102" fmla="*/ 36336 h 92467"/>
                <a:gd name="connsiteX103" fmla="*/ 281355 w 1448656"/>
                <a:gd name="connsiteY103" fmla="*/ 45729 h 92467"/>
                <a:gd name="connsiteX104" fmla="*/ 281355 w 1448656"/>
                <a:gd name="connsiteY104" fmla="*/ 70888 h 92467"/>
                <a:gd name="connsiteX105" fmla="*/ 273288 w 1448656"/>
                <a:gd name="connsiteY105" fmla="*/ 70888 h 92467"/>
                <a:gd name="connsiteX106" fmla="*/ 304226 w 1448656"/>
                <a:gd name="connsiteY106" fmla="*/ 70888 h 92467"/>
                <a:gd name="connsiteX107" fmla="*/ 304226 w 1448656"/>
                <a:gd name="connsiteY107" fmla="*/ 4674 h 92467"/>
                <a:gd name="connsiteX108" fmla="*/ 312417 w 1448656"/>
                <a:gd name="connsiteY108" fmla="*/ 4674 h 92467"/>
                <a:gd name="connsiteX109" fmla="*/ 312417 w 1448656"/>
                <a:gd name="connsiteY109" fmla="*/ 42477 h 92467"/>
                <a:gd name="connsiteX110" fmla="*/ 331557 w 1448656"/>
                <a:gd name="connsiteY110" fmla="*/ 22974 h 92467"/>
                <a:gd name="connsiteX111" fmla="*/ 342153 w 1448656"/>
                <a:gd name="connsiteY111" fmla="*/ 22974 h 92467"/>
                <a:gd name="connsiteX112" fmla="*/ 323736 w 1448656"/>
                <a:gd name="connsiteY112" fmla="*/ 40674 h 92467"/>
                <a:gd name="connsiteX113" fmla="*/ 343963 w 1448656"/>
                <a:gd name="connsiteY113" fmla="*/ 70888 h 92467"/>
                <a:gd name="connsiteX114" fmla="*/ 333969 w 1448656"/>
                <a:gd name="connsiteY114" fmla="*/ 70888 h 92467"/>
                <a:gd name="connsiteX115" fmla="*/ 318073 w 1448656"/>
                <a:gd name="connsiteY115" fmla="*/ 46330 h 92467"/>
                <a:gd name="connsiteX116" fmla="*/ 312417 w 1448656"/>
                <a:gd name="connsiteY116" fmla="*/ 51870 h 92467"/>
                <a:gd name="connsiteX117" fmla="*/ 312417 w 1448656"/>
                <a:gd name="connsiteY117" fmla="*/ 70888 h 92467"/>
                <a:gd name="connsiteX118" fmla="*/ 304226 w 1448656"/>
                <a:gd name="connsiteY118" fmla="*/ 70888 h 92467"/>
                <a:gd name="connsiteX119" fmla="*/ 373576 w 1448656"/>
                <a:gd name="connsiteY119" fmla="*/ 14059 h 92467"/>
                <a:gd name="connsiteX120" fmla="*/ 373576 w 1448656"/>
                <a:gd name="connsiteY120" fmla="*/ 4674 h 92467"/>
                <a:gd name="connsiteX121" fmla="*/ 381767 w 1448656"/>
                <a:gd name="connsiteY121" fmla="*/ 4674 h 92467"/>
                <a:gd name="connsiteX122" fmla="*/ 381767 w 1448656"/>
                <a:gd name="connsiteY122" fmla="*/ 14059 h 92467"/>
                <a:gd name="connsiteX123" fmla="*/ 373576 w 1448656"/>
                <a:gd name="connsiteY123" fmla="*/ 14059 h 92467"/>
                <a:gd name="connsiteX124" fmla="*/ 373576 w 1448656"/>
                <a:gd name="connsiteY124" fmla="*/ 70888 h 92467"/>
                <a:gd name="connsiteX125" fmla="*/ 373576 w 1448656"/>
                <a:gd name="connsiteY125" fmla="*/ 22974 h 92467"/>
                <a:gd name="connsiteX126" fmla="*/ 381767 w 1448656"/>
                <a:gd name="connsiteY126" fmla="*/ 22974 h 92467"/>
                <a:gd name="connsiteX127" fmla="*/ 381767 w 1448656"/>
                <a:gd name="connsiteY127" fmla="*/ 70888 h 92467"/>
                <a:gd name="connsiteX128" fmla="*/ 373576 w 1448656"/>
                <a:gd name="connsiteY128" fmla="*/ 70888 h 92467"/>
                <a:gd name="connsiteX129" fmla="*/ 396693 w 1448656"/>
                <a:gd name="connsiteY129" fmla="*/ 70888 h 92467"/>
                <a:gd name="connsiteX130" fmla="*/ 396693 w 1448656"/>
                <a:gd name="connsiteY130" fmla="*/ 22974 h 92467"/>
                <a:gd name="connsiteX131" fmla="*/ 403921 w 1448656"/>
                <a:gd name="connsiteY131" fmla="*/ 22974 h 92467"/>
                <a:gd name="connsiteX132" fmla="*/ 403921 w 1448656"/>
                <a:gd name="connsiteY132" fmla="*/ 29717 h 92467"/>
                <a:gd name="connsiteX133" fmla="*/ 419209 w 1448656"/>
                <a:gd name="connsiteY133" fmla="*/ 21888 h 92467"/>
                <a:gd name="connsiteX134" fmla="*/ 427161 w 1448656"/>
                <a:gd name="connsiteY134" fmla="*/ 23452 h 92467"/>
                <a:gd name="connsiteX135" fmla="*/ 432694 w 1448656"/>
                <a:gd name="connsiteY135" fmla="*/ 27544 h 92467"/>
                <a:gd name="connsiteX136" fmla="*/ 435221 w 1448656"/>
                <a:gd name="connsiteY136" fmla="*/ 33446 h 92467"/>
                <a:gd name="connsiteX137" fmla="*/ 435583 w 1448656"/>
                <a:gd name="connsiteY137" fmla="*/ 41391 h 92467"/>
                <a:gd name="connsiteX138" fmla="*/ 435583 w 1448656"/>
                <a:gd name="connsiteY138" fmla="*/ 70888 h 92467"/>
                <a:gd name="connsiteX139" fmla="*/ 427515 w 1448656"/>
                <a:gd name="connsiteY139" fmla="*/ 70888 h 92467"/>
                <a:gd name="connsiteX140" fmla="*/ 427515 w 1448656"/>
                <a:gd name="connsiteY140" fmla="*/ 41753 h 92467"/>
                <a:gd name="connsiteX141" fmla="*/ 426552 w 1448656"/>
                <a:gd name="connsiteY141" fmla="*/ 34286 h 92467"/>
                <a:gd name="connsiteX142" fmla="*/ 423185 w 1448656"/>
                <a:gd name="connsiteY142" fmla="*/ 30434 h 92467"/>
                <a:gd name="connsiteX143" fmla="*/ 417529 w 1448656"/>
                <a:gd name="connsiteY143" fmla="*/ 28869 h 92467"/>
                <a:gd name="connsiteX144" fmla="*/ 408498 w 1448656"/>
                <a:gd name="connsiteY144" fmla="*/ 32244 h 92467"/>
                <a:gd name="connsiteX145" fmla="*/ 404761 w 1448656"/>
                <a:gd name="connsiteY145" fmla="*/ 44643 h 92467"/>
                <a:gd name="connsiteX146" fmla="*/ 404761 w 1448656"/>
                <a:gd name="connsiteY146" fmla="*/ 70888 h 92467"/>
                <a:gd name="connsiteX147" fmla="*/ 396693 w 1448656"/>
                <a:gd name="connsiteY147" fmla="*/ 70888 h 92467"/>
                <a:gd name="connsiteX148" fmla="*/ 468332 w 1448656"/>
                <a:gd name="connsiteY148" fmla="*/ 63668 h 92467"/>
                <a:gd name="connsiteX149" fmla="*/ 469542 w 1448656"/>
                <a:gd name="connsiteY149" fmla="*/ 70772 h 92467"/>
                <a:gd name="connsiteX150" fmla="*/ 463401 w 1448656"/>
                <a:gd name="connsiteY150" fmla="*/ 71497 h 92467"/>
                <a:gd name="connsiteX151" fmla="*/ 456535 w 1448656"/>
                <a:gd name="connsiteY151" fmla="*/ 70171 h 92467"/>
                <a:gd name="connsiteX152" fmla="*/ 453044 w 1448656"/>
                <a:gd name="connsiteY152" fmla="*/ 66434 h 92467"/>
                <a:gd name="connsiteX153" fmla="*/ 452081 w 1448656"/>
                <a:gd name="connsiteY153" fmla="*/ 56802 h 92467"/>
                <a:gd name="connsiteX154" fmla="*/ 452081 w 1448656"/>
                <a:gd name="connsiteY154" fmla="*/ 29231 h 92467"/>
                <a:gd name="connsiteX155" fmla="*/ 446179 w 1448656"/>
                <a:gd name="connsiteY155" fmla="*/ 29231 h 92467"/>
                <a:gd name="connsiteX156" fmla="*/ 446179 w 1448656"/>
                <a:gd name="connsiteY156" fmla="*/ 22974 h 92467"/>
                <a:gd name="connsiteX157" fmla="*/ 452081 w 1448656"/>
                <a:gd name="connsiteY157" fmla="*/ 22974 h 92467"/>
                <a:gd name="connsiteX158" fmla="*/ 452081 w 1448656"/>
                <a:gd name="connsiteY158" fmla="*/ 11054 h 92467"/>
                <a:gd name="connsiteX159" fmla="*/ 460149 w 1448656"/>
                <a:gd name="connsiteY159" fmla="*/ 6238 h 92467"/>
                <a:gd name="connsiteX160" fmla="*/ 460149 w 1448656"/>
                <a:gd name="connsiteY160" fmla="*/ 22974 h 92467"/>
                <a:gd name="connsiteX161" fmla="*/ 468332 w 1448656"/>
                <a:gd name="connsiteY161" fmla="*/ 22974 h 92467"/>
                <a:gd name="connsiteX162" fmla="*/ 468332 w 1448656"/>
                <a:gd name="connsiteY162" fmla="*/ 29231 h 92467"/>
                <a:gd name="connsiteX163" fmla="*/ 460149 w 1448656"/>
                <a:gd name="connsiteY163" fmla="*/ 29231 h 92467"/>
                <a:gd name="connsiteX164" fmla="*/ 460149 w 1448656"/>
                <a:gd name="connsiteY164" fmla="*/ 57288 h 92467"/>
                <a:gd name="connsiteX165" fmla="*/ 460511 w 1448656"/>
                <a:gd name="connsiteY165" fmla="*/ 61741 h 92467"/>
                <a:gd name="connsiteX166" fmla="*/ 461952 w 1448656"/>
                <a:gd name="connsiteY166" fmla="*/ 63306 h 92467"/>
                <a:gd name="connsiteX167" fmla="*/ 464726 w 1448656"/>
                <a:gd name="connsiteY167" fmla="*/ 63907 h 92467"/>
                <a:gd name="connsiteX168" fmla="*/ 468332 w 1448656"/>
                <a:gd name="connsiteY168" fmla="*/ 63668 h 92467"/>
                <a:gd name="connsiteX169" fmla="*/ 473634 w 1448656"/>
                <a:gd name="connsiteY169" fmla="*/ 70888 h 92467"/>
                <a:gd name="connsiteX170" fmla="*/ 473634 w 1448656"/>
                <a:gd name="connsiteY170" fmla="*/ 22974 h 92467"/>
                <a:gd name="connsiteX171" fmla="*/ 480977 w 1448656"/>
                <a:gd name="connsiteY171" fmla="*/ 22974 h 92467"/>
                <a:gd name="connsiteX172" fmla="*/ 480977 w 1448656"/>
                <a:gd name="connsiteY172" fmla="*/ 30195 h 92467"/>
                <a:gd name="connsiteX173" fmla="*/ 486032 w 1448656"/>
                <a:gd name="connsiteY173" fmla="*/ 23575 h 92467"/>
                <a:gd name="connsiteX174" fmla="*/ 491333 w 1448656"/>
                <a:gd name="connsiteY174" fmla="*/ 21888 h 92467"/>
                <a:gd name="connsiteX175" fmla="*/ 499640 w 1448656"/>
                <a:gd name="connsiteY175" fmla="*/ 24415 h 92467"/>
                <a:gd name="connsiteX176" fmla="*/ 496866 w 1448656"/>
                <a:gd name="connsiteY176" fmla="*/ 32006 h 92467"/>
                <a:gd name="connsiteX177" fmla="*/ 490971 w 1448656"/>
                <a:gd name="connsiteY177" fmla="*/ 30195 h 92467"/>
                <a:gd name="connsiteX178" fmla="*/ 486032 w 1448656"/>
                <a:gd name="connsiteY178" fmla="*/ 31882 h 92467"/>
                <a:gd name="connsiteX179" fmla="*/ 483142 w 1448656"/>
                <a:gd name="connsiteY179" fmla="*/ 36336 h 92467"/>
                <a:gd name="connsiteX180" fmla="*/ 481701 w 1448656"/>
                <a:gd name="connsiteY180" fmla="*/ 45729 h 92467"/>
                <a:gd name="connsiteX181" fmla="*/ 481701 w 1448656"/>
                <a:gd name="connsiteY181" fmla="*/ 70888 h 92467"/>
                <a:gd name="connsiteX182" fmla="*/ 473634 w 1448656"/>
                <a:gd name="connsiteY182" fmla="*/ 70888 h 92467"/>
                <a:gd name="connsiteX183" fmla="*/ 536003 w 1448656"/>
                <a:gd name="connsiteY183" fmla="*/ 70888 h 92467"/>
                <a:gd name="connsiteX184" fmla="*/ 536003 w 1448656"/>
                <a:gd name="connsiteY184" fmla="*/ 63791 h 92467"/>
                <a:gd name="connsiteX185" fmla="*/ 520707 w 1448656"/>
                <a:gd name="connsiteY185" fmla="*/ 71974 h 92467"/>
                <a:gd name="connsiteX186" fmla="*/ 512763 w 1448656"/>
                <a:gd name="connsiteY186" fmla="*/ 70410 h 92467"/>
                <a:gd name="connsiteX187" fmla="*/ 507346 w 1448656"/>
                <a:gd name="connsiteY187" fmla="*/ 66318 h 92467"/>
                <a:gd name="connsiteX188" fmla="*/ 504818 w 1448656"/>
                <a:gd name="connsiteY188" fmla="*/ 60177 h 92467"/>
                <a:gd name="connsiteX189" fmla="*/ 504333 w 1448656"/>
                <a:gd name="connsiteY189" fmla="*/ 52587 h 92467"/>
                <a:gd name="connsiteX190" fmla="*/ 504333 w 1448656"/>
                <a:gd name="connsiteY190" fmla="*/ 22974 h 92467"/>
                <a:gd name="connsiteX191" fmla="*/ 512524 w 1448656"/>
                <a:gd name="connsiteY191" fmla="*/ 22974 h 92467"/>
                <a:gd name="connsiteX192" fmla="*/ 512524 w 1448656"/>
                <a:gd name="connsiteY192" fmla="*/ 49582 h 92467"/>
                <a:gd name="connsiteX193" fmla="*/ 513002 w 1448656"/>
                <a:gd name="connsiteY193" fmla="*/ 58127 h 92467"/>
                <a:gd name="connsiteX194" fmla="*/ 516130 w 1448656"/>
                <a:gd name="connsiteY194" fmla="*/ 63182 h 92467"/>
                <a:gd name="connsiteX195" fmla="*/ 522395 w 1448656"/>
                <a:gd name="connsiteY195" fmla="*/ 64993 h 92467"/>
                <a:gd name="connsiteX196" fmla="*/ 529137 w 1448656"/>
                <a:gd name="connsiteY196" fmla="*/ 63182 h 92467"/>
                <a:gd name="connsiteX197" fmla="*/ 533714 w 1448656"/>
                <a:gd name="connsiteY197" fmla="*/ 58012 h 92467"/>
                <a:gd name="connsiteX198" fmla="*/ 535155 w 1448656"/>
                <a:gd name="connsiteY198" fmla="*/ 48619 h 92467"/>
                <a:gd name="connsiteX199" fmla="*/ 535155 w 1448656"/>
                <a:gd name="connsiteY199" fmla="*/ 22974 h 92467"/>
                <a:gd name="connsiteX200" fmla="*/ 543223 w 1448656"/>
                <a:gd name="connsiteY200" fmla="*/ 22974 h 92467"/>
                <a:gd name="connsiteX201" fmla="*/ 543223 w 1448656"/>
                <a:gd name="connsiteY201" fmla="*/ 70888 h 92467"/>
                <a:gd name="connsiteX202" fmla="*/ 536003 w 1448656"/>
                <a:gd name="connsiteY202" fmla="*/ 70888 h 92467"/>
                <a:gd name="connsiteX203" fmla="*/ 555267 w 1448656"/>
                <a:gd name="connsiteY203" fmla="*/ 56563 h 92467"/>
                <a:gd name="connsiteX204" fmla="*/ 563211 w 1448656"/>
                <a:gd name="connsiteY204" fmla="*/ 55361 h 92467"/>
                <a:gd name="connsiteX205" fmla="*/ 566941 w 1448656"/>
                <a:gd name="connsiteY205" fmla="*/ 62705 h 92467"/>
                <a:gd name="connsiteX206" fmla="*/ 575733 w 1448656"/>
                <a:gd name="connsiteY206" fmla="*/ 65232 h 92467"/>
                <a:gd name="connsiteX207" fmla="*/ 583917 w 1448656"/>
                <a:gd name="connsiteY207" fmla="*/ 63067 h 92467"/>
                <a:gd name="connsiteX208" fmla="*/ 586690 w 1448656"/>
                <a:gd name="connsiteY208" fmla="*/ 57650 h 92467"/>
                <a:gd name="connsiteX209" fmla="*/ 584279 w 1448656"/>
                <a:gd name="connsiteY209" fmla="*/ 53311 h 92467"/>
                <a:gd name="connsiteX210" fmla="*/ 575972 w 1448656"/>
                <a:gd name="connsiteY210" fmla="*/ 50545 h 92467"/>
                <a:gd name="connsiteX211" fmla="*/ 563574 w 1448656"/>
                <a:gd name="connsiteY211" fmla="*/ 46692 h 92467"/>
                <a:gd name="connsiteX212" fmla="*/ 558395 w 1448656"/>
                <a:gd name="connsiteY212" fmla="*/ 42115 h 92467"/>
                <a:gd name="connsiteX213" fmla="*/ 556585 w 1448656"/>
                <a:gd name="connsiteY213" fmla="*/ 35612 h 92467"/>
                <a:gd name="connsiteX214" fmla="*/ 558033 w 1448656"/>
                <a:gd name="connsiteY214" fmla="*/ 29717 h 92467"/>
                <a:gd name="connsiteX215" fmla="*/ 562009 w 1448656"/>
                <a:gd name="connsiteY215" fmla="*/ 25140 h 92467"/>
                <a:gd name="connsiteX216" fmla="*/ 567180 w 1448656"/>
                <a:gd name="connsiteY216" fmla="*/ 22851 h 92467"/>
                <a:gd name="connsiteX217" fmla="*/ 574284 w 1448656"/>
                <a:gd name="connsiteY217" fmla="*/ 21888 h 92467"/>
                <a:gd name="connsiteX218" fmla="*/ 584040 w 1448656"/>
                <a:gd name="connsiteY218" fmla="*/ 23575 h 92467"/>
                <a:gd name="connsiteX219" fmla="*/ 590420 w 1448656"/>
                <a:gd name="connsiteY219" fmla="*/ 27906 h 92467"/>
                <a:gd name="connsiteX220" fmla="*/ 593186 w 1448656"/>
                <a:gd name="connsiteY220" fmla="*/ 35250 h 92467"/>
                <a:gd name="connsiteX221" fmla="*/ 585242 w 1448656"/>
                <a:gd name="connsiteY221" fmla="*/ 36336 h 92467"/>
                <a:gd name="connsiteX222" fmla="*/ 582113 w 1448656"/>
                <a:gd name="connsiteY222" fmla="*/ 30680 h 92467"/>
                <a:gd name="connsiteX223" fmla="*/ 574770 w 1448656"/>
                <a:gd name="connsiteY223" fmla="*/ 28507 h 92467"/>
                <a:gd name="connsiteX224" fmla="*/ 566825 w 1448656"/>
                <a:gd name="connsiteY224" fmla="*/ 30434 h 92467"/>
                <a:gd name="connsiteX225" fmla="*/ 564414 w 1448656"/>
                <a:gd name="connsiteY225" fmla="*/ 34772 h 92467"/>
                <a:gd name="connsiteX226" fmla="*/ 565377 w 1448656"/>
                <a:gd name="connsiteY226" fmla="*/ 37538 h 92467"/>
                <a:gd name="connsiteX227" fmla="*/ 568505 w 1448656"/>
                <a:gd name="connsiteY227" fmla="*/ 39711 h 92467"/>
                <a:gd name="connsiteX228" fmla="*/ 575733 w 1448656"/>
                <a:gd name="connsiteY228" fmla="*/ 41753 h 92467"/>
                <a:gd name="connsiteX229" fmla="*/ 587769 w 1448656"/>
                <a:gd name="connsiteY229" fmla="*/ 45606 h 92467"/>
                <a:gd name="connsiteX230" fmla="*/ 593071 w 1448656"/>
                <a:gd name="connsiteY230" fmla="*/ 49821 h 92467"/>
                <a:gd name="connsiteX231" fmla="*/ 594997 w 1448656"/>
                <a:gd name="connsiteY231" fmla="*/ 56802 h 92467"/>
                <a:gd name="connsiteX232" fmla="*/ 592585 w 1448656"/>
                <a:gd name="connsiteY232" fmla="*/ 64508 h 92467"/>
                <a:gd name="connsiteX233" fmla="*/ 585843 w 1448656"/>
                <a:gd name="connsiteY233" fmla="*/ 70048 h 92467"/>
                <a:gd name="connsiteX234" fmla="*/ 575733 w 1448656"/>
                <a:gd name="connsiteY234" fmla="*/ 71974 h 92467"/>
                <a:gd name="connsiteX235" fmla="*/ 561401 w 1448656"/>
                <a:gd name="connsiteY235" fmla="*/ 68122 h 92467"/>
                <a:gd name="connsiteX236" fmla="*/ 555267 w 1448656"/>
                <a:gd name="connsiteY236" fmla="*/ 56563 h 92467"/>
                <a:gd name="connsiteX237" fmla="*/ 604745 w 1448656"/>
                <a:gd name="connsiteY237" fmla="*/ 14059 h 92467"/>
                <a:gd name="connsiteX238" fmla="*/ 604745 w 1448656"/>
                <a:gd name="connsiteY238" fmla="*/ 4674 h 92467"/>
                <a:gd name="connsiteX239" fmla="*/ 612936 w 1448656"/>
                <a:gd name="connsiteY239" fmla="*/ 4674 h 92467"/>
                <a:gd name="connsiteX240" fmla="*/ 612936 w 1448656"/>
                <a:gd name="connsiteY240" fmla="*/ 14059 h 92467"/>
                <a:gd name="connsiteX241" fmla="*/ 604745 w 1448656"/>
                <a:gd name="connsiteY241" fmla="*/ 14059 h 92467"/>
                <a:gd name="connsiteX242" fmla="*/ 604745 w 1448656"/>
                <a:gd name="connsiteY242" fmla="*/ 70888 h 92467"/>
                <a:gd name="connsiteX243" fmla="*/ 604745 w 1448656"/>
                <a:gd name="connsiteY243" fmla="*/ 22974 h 92467"/>
                <a:gd name="connsiteX244" fmla="*/ 612936 w 1448656"/>
                <a:gd name="connsiteY244" fmla="*/ 22974 h 92467"/>
                <a:gd name="connsiteX245" fmla="*/ 612936 w 1448656"/>
                <a:gd name="connsiteY245" fmla="*/ 70888 h 92467"/>
                <a:gd name="connsiteX246" fmla="*/ 604745 w 1448656"/>
                <a:gd name="connsiteY246" fmla="*/ 70888 h 92467"/>
                <a:gd name="connsiteX247" fmla="*/ 624856 w 1448656"/>
                <a:gd name="connsiteY247" fmla="*/ 46931 h 92467"/>
                <a:gd name="connsiteX248" fmla="*/ 632200 w 1448656"/>
                <a:gd name="connsiteY248" fmla="*/ 27190 h 92467"/>
                <a:gd name="connsiteX249" fmla="*/ 647249 w 1448656"/>
                <a:gd name="connsiteY249" fmla="*/ 21888 h 92467"/>
                <a:gd name="connsiteX250" fmla="*/ 663384 w 1448656"/>
                <a:gd name="connsiteY250" fmla="*/ 28391 h 92467"/>
                <a:gd name="connsiteX251" fmla="*/ 669765 w 1448656"/>
                <a:gd name="connsiteY251" fmla="*/ 46207 h 92467"/>
                <a:gd name="connsiteX252" fmla="*/ 666998 w 1448656"/>
                <a:gd name="connsiteY252" fmla="*/ 60778 h 92467"/>
                <a:gd name="connsiteX253" fmla="*/ 658807 w 1448656"/>
                <a:gd name="connsiteY253" fmla="*/ 69085 h 92467"/>
                <a:gd name="connsiteX254" fmla="*/ 647249 w 1448656"/>
                <a:gd name="connsiteY254" fmla="*/ 71974 h 92467"/>
                <a:gd name="connsiteX255" fmla="*/ 630998 w 1448656"/>
                <a:gd name="connsiteY255" fmla="*/ 65594 h 92467"/>
                <a:gd name="connsiteX256" fmla="*/ 624856 w 1448656"/>
                <a:gd name="connsiteY256" fmla="*/ 46931 h 92467"/>
                <a:gd name="connsiteX257" fmla="*/ 633163 w 1448656"/>
                <a:gd name="connsiteY257" fmla="*/ 46931 h 92467"/>
                <a:gd name="connsiteX258" fmla="*/ 637139 w 1448656"/>
                <a:gd name="connsiteY258" fmla="*/ 60655 h 92467"/>
                <a:gd name="connsiteX259" fmla="*/ 647249 w 1448656"/>
                <a:gd name="connsiteY259" fmla="*/ 65232 h 92467"/>
                <a:gd name="connsiteX260" fmla="*/ 657366 w 1448656"/>
                <a:gd name="connsiteY260" fmla="*/ 60655 h 92467"/>
                <a:gd name="connsiteX261" fmla="*/ 661335 w 1448656"/>
                <a:gd name="connsiteY261" fmla="*/ 46692 h 92467"/>
                <a:gd name="connsiteX262" fmla="*/ 657243 w 1448656"/>
                <a:gd name="connsiteY262" fmla="*/ 33207 h 92467"/>
                <a:gd name="connsiteX263" fmla="*/ 647249 w 1448656"/>
                <a:gd name="connsiteY263" fmla="*/ 28630 h 92467"/>
                <a:gd name="connsiteX264" fmla="*/ 637139 w 1448656"/>
                <a:gd name="connsiteY264" fmla="*/ 33207 h 92467"/>
                <a:gd name="connsiteX265" fmla="*/ 633163 w 1448656"/>
                <a:gd name="connsiteY265" fmla="*/ 46931 h 92467"/>
                <a:gd name="connsiteX266" fmla="*/ 681801 w 1448656"/>
                <a:gd name="connsiteY266" fmla="*/ 70888 h 92467"/>
                <a:gd name="connsiteX267" fmla="*/ 681801 w 1448656"/>
                <a:gd name="connsiteY267" fmla="*/ 22974 h 92467"/>
                <a:gd name="connsiteX268" fmla="*/ 689029 w 1448656"/>
                <a:gd name="connsiteY268" fmla="*/ 22974 h 92467"/>
                <a:gd name="connsiteX269" fmla="*/ 689029 w 1448656"/>
                <a:gd name="connsiteY269" fmla="*/ 29717 h 92467"/>
                <a:gd name="connsiteX270" fmla="*/ 704317 w 1448656"/>
                <a:gd name="connsiteY270" fmla="*/ 21888 h 92467"/>
                <a:gd name="connsiteX271" fmla="*/ 712269 w 1448656"/>
                <a:gd name="connsiteY271" fmla="*/ 23452 h 92467"/>
                <a:gd name="connsiteX272" fmla="*/ 717802 w 1448656"/>
                <a:gd name="connsiteY272" fmla="*/ 27544 h 92467"/>
                <a:gd name="connsiteX273" fmla="*/ 720329 w 1448656"/>
                <a:gd name="connsiteY273" fmla="*/ 33446 h 92467"/>
                <a:gd name="connsiteX274" fmla="*/ 720691 w 1448656"/>
                <a:gd name="connsiteY274" fmla="*/ 41391 h 92467"/>
                <a:gd name="connsiteX275" fmla="*/ 720691 w 1448656"/>
                <a:gd name="connsiteY275" fmla="*/ 70888 h 92467"/>
                <a:gd name="connsiteX276" fmla="*/ 712623 w 1448656"/>
                <a:gd name="connsiteY276" fmla="*/ 70888 h 92467"/>
                <a:gd name="connsiteX277" fmla="*/ 712623 w 1448656"/>
                <a:gd name="connsiteY277" fmla="*/ 41753 h 92467"/>
                <a:gd name="connsiteX278" fmla="*/ 711660 w 1448656"/>
                <a:gd name="connsiteY278" fmla="*/ 34286 h 92467"/>
                <a:gd name="connsiteX279" fmla="*/ 708293 w 1448656"/>
                <a:gd name="connsiteY279" fmla="*/ 30434 h 92467"/>
                <a:gd name="connsiteX280" fmla="*/ 702637 w 1448656"/>
                <a:gd name="connsiteY280" fmla="*/ 28869 h 92467"/>
                <a:gd name="connsiteX281" fmla="*/ 693606 w 1448656"/>
                <a:gd name="connsiteY281" fmla="*/ 32244 h 92467"/>
                <a:gd name="connsiteX282" fmla="*/ 689869 w 1448656"/>
                <a:gd name="connsiteY282" fmla="*/ 44643 h 92467"/>
                <a:gd name="connsiteX283" fmla="*/ 689869 w 1448656"/>
                <a:gd name="connsiteY283" fmla="*/ 70888 h 92467"/>
                <a:gd name="connsiteX284" fmla="*/ 681801 w 1448656"/>
                <a:gd name="connsiteY284" fmla="*/ 70888 h 92467"/>
                <a:gd name="connsiteX285" fmla="*/ 789926 w 1448656"/>
                <a:gd name="connsiteY285" fmla="*/ 70888 h 92467"/>
                <a:gd name="connsiteX286" fmla="*/ 789926 w 1448656"/>
                <a:gd name="connsiteY286" fmla="*/ 64870 h 92467"/>
                <a:gd name="connsiteX287" fmla="*/ 776557 w 1448656"/>
                <a:gd name="connsiteY287" fmla="*/ 71974 h 92467"/>
                <a:gd name="connsiteX288" fmla="*/ 765962 w 1448656"/>
                <a:gd name="connsiteY288" fmla="*/ 68846 h 92467"/>
                <a:gd name="connsiteX289" fmla="*/ 758503 w 1448656"/>
                <a:gd name="connsiteY289" fmla="*/ 59938 h 92467"/>
                <a:gd name="connsiteX290" fmla="*/ 755852 w 1448656"/>
                <a:gd name="connsiteY290" fmla="*/ 46931 h 92467"/>
                <a:gd name="connsiteX291" fmla="*/ 758256 w 1448656"/>
                <a:gd name="connsiteY291" fmla="*/ 33932 h 92467"/>
                <a:gd name="connsiteX292" fmla="*/ 765484 w 1448656"/>
                <a:gd name="connsiteY292" fmla="*/ 25016 h 92467"/>
                <a:gd name="connsiteX293" fmla="*/ 776195 w 1448656"/>
                <a:gd name="connsiteY293" fmla="*/ 21888 h 92467"/>
                <a:gd name="connsiteX294" fmla="*/ 783900 w 1448656"/>
                <a:gd name="connsiteY294" fmla="*/ 23691 h 92467"/>
                <a:gd name="connsiteX295" fmla="*/ 789441 w 1448656"/>
                <a:gd name="connsiteY295" fmla="*/ 28391 h 92467"/>
                <a:gd name="connsiteX296" fmla="*/ 789441 w 1448656"/>
                <a:gd name="connsiteY296" fmla="*/ 4674 h 92467"/>
                <a:gd name="connsiteX297" fmla="*/ 797509 w 1448656"/>
                <a:gd name="connsiteY297" fmla="*/ 4674 h 92467"/>
                <a:gd name="connsiteX298" fmla="*/ 797509 w 1448656"/>
                <a:gd name="connsiteY298" fmla="*/ 70888 h 92467"/>
                <a:gd name="connsiteX299" fmla="*/ 789926 w 1448656"/>
                <a:gd name="connsiteY299" fmla="*/ 70888 h 92467"/>
                <a:gd name="connsiteX300" fmla="*/ 764282 w 1448656"/>
                <a:gd name="connsiteY300" fmla="*/ 46931 h 92467"/>
                <a:gd name="connsiteX301" fmla="*/ 768135 w 1448656"/>
                <a:gd name="connsiteY301" fmla="*/ 60778 h 92467"/>
                <a:gd name="connsiteX302" fmla="*/ 777281 w 1448656"/>
                <a:gd name="connsiteY302" fmla="*/ 65232 h 92467"/>
                <a:gd name="connsiteX303" fmla="*/ 786312 w 1448656"/>
                <a:gd name="connsiteY303" fmla="*/ 60902 h 92467"/>
                <a:gd name="connsiteX304" fmla="*/ 790042 w 1448656"/>
                <a:gd name="connsiteY304" fmla="*/ 47655 h 92467"/>
                <a:gd name="connsiteX305" fmla="*/ 786189 w 1448656"/>
                <a:gd name="connsiteY305" fmla="*/ 33207 h 92467"/>
                <a:gd name="connsiteX306" fmla="*/ 776919 w 1448656"/>
                <a:gd name="connsiteY306" fmla="*/ 28630 h 92467"/>
                <a:gd name="connsiteX307" fmla="*/ 767888 w 1448656"/>
                <a:gd name="connsiteY307" fmla="*/ 33084 h 92467"/>
                <a:gd name="connsiteX308" fmla="*/ 764282 w 1448656"/>
                <a:gd name="connsiteY308" fmla="*/ 46931 h 92467"/>
                <a:gd name="connsiteX309" fmla="*/ 845545 w 1448656"/>
                <a:gd name="connsiteY309" fmla="*/ 55477 h 92467"/>
                <a:gd name="connsiteX310" fmla="*/ 853975 w 1448656"/>
                <a:gd name="connsiteY310" fmla="*/ 56440 h 92467"/>
                <a:gd name="connsiteX311" fmla="*/ 846632 w 1448656"/>
                <a:gd name="connsiteY311" fmla="*/ 67883 h 92467"/>
                <a:gd name="connsiteX312" fmla="*/ 832908 w 1448656"/>
                <a:gd name="connsiteY312" fmla="*/ 71974 h 92467"/>
                <a:gd name="connsiteX313" fmla="*/ 816171 w 1448656"/>
                <a:gd name="connsiteY313" fmla="*/ 65471 h 92467"/>
                <a:gd name="connsiteX314" fmla="*/ 810030 w 1448656"/>
                <a:gd name="connsiteY314" fmla="*/ 47293 h 92467"/>
                <a:gd name="connsiteX315" fmla="*/ 816295 w 1448656"/>
                <a:gd name="connsiteY315" fmla="*/ 28630 h 92467"/>
                <a:gd name="connsiteX316" fmla="*/ 832423 w 1448656"/>
                <a:gd name="connsiteY316" fmla="*/ 21888 h 92467"/>
                <a:gd name="connsiteX317" fmla="*/ 848081 w 1448656"/>
                <a:gd name="connsiteY317" fmla="*/ 28391 h 92467"/>
                <a:gd name="connsiteX318" fmla="*/ 854214 w 1448656"/>
                <a:gd name="connsiteY318" fmla="*/ 46808 h 92467"/>
                <a:gd name="connsiteX319" fmla="*/ 854214 w 1448656"/>
                <a:gd name="connsiteY319" fmla="*/ 48981 h 92467"/>
                <a:gd name="connsiteX320" fmla="*/ 818460 w 1448656"/>
                <a:gd name="connsiteY320" fmla="*/ 48981 h 92467"/>
                <a:gd name="connsiteX321" fmla="*/ 822914 w 1448656"/>
                <a:gd name="connsiteY321" fmla="*/ 61140 h 92467"/>
                <a:gd name="connsiteX322" fmla="*/ 832908 w 1448656"/>
                <a:gd name="connsiteY322" fmla="*/ 65232 h 92467"/>
                <a:gd name="connsiteX323" fmla="*/ 840490 w 1448656"/>
                <a:gd name="connsiteY323" fmla="*/ 62944 h 92467"/>
                <a:gd name="connsiteX324" fmla="*/ 845545 w 1448656"/>
                <a:gd name="connsiteY324" fmla="*/ 55477 h 92467"/>
                <a:gd name="connsiteX325" fmla="*/ 818938 w 1448656"/>
                <a:gd name="connsiteY325" fmla="*/ 42354 h 92467"/>
                <a:gd name="connsiteX326" fmla="*/ 845669 w 1448656"/>
                <a:gd name="connsiteY326" fmla="*/ 42354 h 92467"/>
                <a:gd name="connsiteX327" fmla="*/ 842656 w 1448656"/>
                <a:gd name="connsiteY327" fmla="*/ 33207 h 92467"/>
                <a:gd name="connsiteX328" fmla="*/ 832546 w 1448656"/>
                <a:gd name="connsiteY328" fmla="*/ 28507 h 92467"/>
                <a:gd name="connsiteX329" fmla="*/ 823037 w 1448656"/>
                <a:gd name="connsiteY329" fmla="*/ 32244 h 92467"/>
                <a:gd name="connsiteX330" fmla="*/ 818938 w 1448656"/>
                <a:gd name="connsiteY330" fmla="*/ 42354 h 92467"/>
                <a:gd name="connsiteX331" fmla="*/ 884436 w 1448656"/>
                <a:gd name="connsiteY331" fmla="*/ 63668 h 92467"/>
                <a:gd name="connsiteX332" fmla="*/ 885645 w 1448656"/>
                <a:gd name="connsiteY332" fmla="*/ 70772 h 92467"/>
                <a:gd name="connsiteX333" fmla="*/ 879504 w 1448656"/>
                <a:gd name="connsiteY333" fmla="*/ 71497 h 92467"/>
                <a:gd name="connsiteX334" fmla="*/ 872638 w 1448656"/>
                <a:gd name="connsiteY334" fmla="*/ 70171 h 92467"/>
                <a:gd name="connsiteX335" fmla="*/ 869148 w 1448656"/>
                <a:gd name="connsiteY335" fmla="*/ 66434 h 92467"/>
                <a:gd name="connsiteX336" fmla="*/ 868184 w 1448656"/>
                <a:gd name="connsiteY336" fmla="*/ 56802 h 92467"/>
                <a:gd name="connsiteX337" fmla="*/ 868184 w 1448656"/>
                <a:gd name="connsiteY337" fmla="*/ 29231 h 92467"/>
                <a:gd name="connsiteX338" fmla="*/ 862282 w 1448656"/>
                <a:gd name="connsiteY338" fmla="*/ 29231 h 92467"/>
                <a:gd name="connsiteX339" fmla="*/ 862282 w 1448656"/>
                <a:gd name="connsiteY339" fmla="*/ 22974 h 92467"/>
                <a:gd name="connsiteX340" fmla="*/ 868184 w 1448656"/>
                <a:gd name="connsiteY340" fmla="*/ 22974 h 92467"/>
                <a:gd name="connsiteX341" fmla="*/ 868184 w 1448656"/>
                <a:gd name="connsiteY341" fmla="*/ 11054 h 92467"/>
                <a:gd name="connsiteX342" fmla="*/ 876252 w 1448656"/>
                <a:gd name="connsiteY342" fmla="*/ 6238 h 92467"/>
                <a:gd name="connsiteX343" fmla="*/ 876252 w 1448656"/>
                <a:gd name="connsiteY343" fmla="*/ 22974 h 92467"/>
                <a:gd name="connsiteX344" fmla="*/ 884436 w 1448656"/>
                <a:gd name="connsiteY344" fmla="*/ 22974 h 92467"/>
                <a:gd name="connsiteX345" fmla="*/ 884436 w 1448656"/>
                <a:gd name="connsiteY345" fmla="*/ 29231 h 92467"/>
                <a:gd name="connsiteX346" fmla="*/ 876252 w 1448656"/>
                <a:gd name="connsiteY346" fmla="*/ 29231 h 92467"/>
                <a:gd name="connsiteX347" fmla="*/ 876252 w 1448656"/>
                <a:gd name="connsiteY347" fmla="*/ 57288 h 92467"/>
                <a:gd name="connsiteX348" fmla="*/ 876614 w 1448656"/>
                <a:gd name="connsiteY348" fmla="*/ 61741 h 92467"/>
                <a:gd name="connsiteX349" fmla="*/ 878055 w 1448656"/>
                <a:gd name="connsiteY349" fmla="*/ 63306 h 92467"/>
                <a:gd name="connsiteX350" fmla="*/ 880829 w 1448656"/>
                <a:gd name="connsiteY350" fmla="*/ 63907 h 92467"/>
                <a:gd name="connsiteX351" fmla="*/ 884436 w 1448656"/>
                <a:gd name="connsiteY351" fmla="*/ 63668 h 92467"/>
                <a:gd name="connsiteX352" fmla="*/ 922601 w 1448656"/>
                <a:gd name="connsiteY352" fmla="*/ 55477 h 92467"/>
                <a:gd name="connsiteX353" fmla="*/ 931031 w 1448656"/>
                <a:gd name="connsiteY353" fmla="*/ 56440 h 92467"/>
                <a:gd name="connsiteX354" fmla="*/ 923688 w 1448656"/>
                <a:gd name="connsiteY354" fmla="*/ 67883 h 92467"/>
                <a:gd name="connsiteX355" fmla="*/ 909964 w 1448656"/>
                <a:gd name="connsiteY355" fmla="*/ 71974 h 92467"/>
                <a:gd name="connsiteX356" fmla="*/ 893228 w 1448656"/>
                <a:gd name="connsiteY356" fmla="*/ 65471 h 92467"/>
                <a:gd name="connsiteX357" fmla="*/ 887086 w 1448656"/>
                <a:gd name="connsiteY357" fmla="*/ 47293 h 92467"/>
                <a:gd name="connsiteX358" fmla="*/ 893351 w 1448656"/>
                <a:gd name="connsiteY358" fmla="*/ 28630 h 92467"/>
                <a:gd name="connsiteX359" fmla="*/ 909479 w 1448656"/>
                <a:gd name="connsiteY359" fmla="*/ 21888 h 92467"/>
                <a:gd name="connsiteX360" fmla="*/ 925137 w 1448656"/>
                <a:gd name="connsiteY360" fmla="*/ 28391 h 92467"/>
                <a:gd name="connsiteX361" fmla="*/ 931270 w 1448656"/>
                <a:gd name="connsiteY361" fmla="*/ 46808 h 92467"/>
                <a:gd name="connsiteX362" fmla="*/ 931270 w 1448656"/>
                <a:gd name="connsiteY362" fmla="*/ 48981 h 92467"/>
                <a:gd name="connsiteX363" fmla="*/ 895516 w 1448656"/>
                <a:gd name="connsiteY363" fmla="*/ 48981 h 92467"/>
                <a:gd name="connsiteX364" fmla="*/ 899970 w 1448656"/>
                <a:gd name="connsiteY364" fmla="*/ 61140 h 92467"/>
                <a:gd name="connsiteX365" fmla="*/ 909964 w 1448656"/>
                <a:gd name="connsiteY365" fmla="*/ 65232 h 92467"/>
                <a:gd name="connsiteX366" fmla="*/ 917547 w 1448656"/>
                <a:gd name="connsiteY366" fmla="*/ 62944 h 92467"/>
                <a:gd name="connsiteX367" fmla="*/ 922601 w 1448656"/>
                <a:gd name="connsiteY367" fmla="*/ 55477 h 92467"/>
                <a:gd name="connsiteX368" fmla="*/ 895994 w 1448656"/>
                <a:gd name="connsiteY368" fmla="*/ 42354 h 92467"/>
                <a:gd name="connsiteX369" fmla="*/ 922725 w 1448656"/>
                <a:gd name="connsiteY369" fmla="*/ 42354 h 92467"/>
                <a:gd name="connsiteX370" fmla="*/ 919712 w 1448656"/>
                <a:gd name="connsiteY370" fmla="*/ 33207 h 92467"/>
                <a:gd name="connsiteX371" fmla="*/ 909602 w 1448656"/>
                <a:gd name="connsiteY371" fmla="*/ 28507 h 92467"/>
                <a:gd name="connsiteX372" fmla="*/ 900093 w 1448656"/>
                <a:gd name="connsiteY372" fmla="*/ 32244 h 92467"/>
                <a:gd name="connsiteX373" fmla="*/ 895994 w 1448656"/>
                <a:gd name="connsiteY373" fmla="*/ 42354 h 92467"/>
                <a:gd name="connsiteX374" fmla="*/ 975100 w 1448656"/>
                <a:gd name="connsiteY374" fmla="*/ 53311 h 92467"/>
                <a:gd name="connsiteX375" fmla="*/ 983044 w 1448656"/>
                <a:gd name="connsiteY375" fmla="*/ 54398 h 92467"/>
                <a:gd name="connsiteX376" fmla="*/ 976302 w 1448656"/>
                <a:gd name="connsiteY376" fmla="*/ 67282 h 92467"/>
                <a:gd name="connsiteX377" fmla="*/ 963056 w 1448656"/>
                <a:gd name="connsiteY377" fmla="*/ 71974 h 92467"/>
                <a:gd name="connsiteX378" fmla="*/ 947167 w 1448656"/>
                <a:gd name="connsiteY378" fmla="*/ 65594 h 92467"/>
                <a:gd name="connsiteX379" fmla="*/ 941265 w 1448656"/>
                <a:gd name="connsiteY379" fmla="*/ 47054 h 92467"/>
                <a:gd name="connsiteX380" fmla="*/ 943792 w 1448656"/>
                <a:gd name="connsiteY380" fmla="*/ 33570 h 92467"/>
                <a:gd name="connsiteX381" fmla="*/ 951621 w 1448656"/>
                <a:gd name="connsiteY381" fmla="*/ 24778 h 92467"/>
                <a:gd name="connsiteX382" fmla="*/ 963179 w 1448656"/>
                <a:gd name="connsiteY382" fmla="*/ 21888 h 92467"/>
                <a:gd name="connsiteX383" fmla="*/ 975824 w 1448656"/>
                <a:gd name="connsiteY383" fmla="*/ 25864 h 92467"/>
                <a:gd name="connsiteX384" fmla="*/ 982320 w 1448656"/>
                <a:gd name="connsiteY384" fmla="*/ 37060 h 92467"/>
                <a:gd name="connsiteX385" fmla="*/ 974376 w 1448656"/>
                <a:gd name="connsiteY385" fmla="*/ 38262 h 92467"/>
                <a:gd name="connsiteX386" fmla="*/ 970407 w 1448656"/>
                <a:gd name="connsiteY386" fmla="*/ 31042 h 92467"/>
                <a:gd name="connsiteX387" fmla="*/ 963418 w 1448656"/>
                <a:gd name="connsiteY387" fmla="*/ 28507 h 92467"/>
                <a:gd name="connsiteX388" fmla="*/ 953424 w 1448656"/>
                <a:gd name="connsiteY388" fmla="*/ 32969 h 92467"/>
                <a:gd name="connsiteX389" fmla="*/ 949571 w 1448656"/>
                <a:gd name="connsiteY389" fmla="*/ 46808 h 92467"/>
                <a:gd name="connsiteX390" fmla="*/ 953308 w 1448656"/>
                <a:gd name="connsiteY390" fmla="*/ 60902 h 92467"/>
                <a:gd name="connsiteX391" fmla="*/ 962940 w 1448656"/>
                <a:gd name="connsiteY391" fmla="*/ 65232 h 92467"/>
                <a:gd name="connsiteX392" fmla="*/ 970885 w 1448656"/>
                <a:gd name="connsiteY392" fmla="*/ 62342 h 92467"/>
                <a:gd name="connsiteX393" fmla="*/ 975100 w 1448656"/>
                <a:gd name="connsiteY393" fmla="*/ 53311 h 92467"/>
                <a:gd name="connsiteX394" fmla="*/ 1007726 w 1448656"/>
                <a:gd name="connsiteY394" fmla="*/ 63668 h 92467"/>
                <a:gd name="connsiteX395" fmla="*/ 1008935 w 1448656"/>
                <a:gd name="connsiteY395" fmla="*/ 70772 h 92467"/>
                <a:gd name="connsiteX396" fmla="*/ 1002794 w 1448656"/>
                <a:gd name="connsiteY396" fmla="*/ 71497 h 92467"/>
                <a:gd name="connsiteX397" fmla="*/ 995928 w 1448656"/>
                <a:gd name="connsiteY397" fmla="*/ 70171 h 92467"/>
                <a:gd name="connsiteX398" fmla="*/ 992438 w 1448656"/>
                <a:gd name="connsiteY398" fmla="*/ 66434 h 92467"/>
                <a:gd name="connsiteX399" fmla="*/ 991474 w 1448656"/>
                <a:gd name="connsiteY399" fmla="*/ 56802 h 92467"/>
                <a:gd name="connsiteX400" fmla="*/ 991474 w 1448656"/>
                <a:gd name="connsiteY400" fmla="*/ 29231 h 92467"/>
                <a:gd name="connsiteX401" fmla="*/ 985572 w 1448656"/>
                <a:gd name="connsiteY401" fmla="*/ 29231 h 92467"/>
                <a:gd name="connsiteX402" fmla="*/ 985572 w 1448656"/>
                <a:gd name="connsiteY402" fmla="*/ 22974 h 92467"/>
                <a:gd name="connsiteX403" fmla="*/ 991474 w 1448656"/>
                <a:gd name="connsiteY403" fmla="*/ 22974 h 92467"/>
                <a:gd name="connsiteX404" fmla="*/ 991474 w 1448656"/>
                <a:gd name="connsiteY404" fmla="*/ 11054 h 92467"/>
                <a:gd name="connsiteX405" fmla="*/ 999542 w 1448656"/>
                <a:gd name="connsiteY405" fmla="*/ 6238 h 92467"/>
                <a:gd name="connsiteX406" fmla="*/ 999542 w 1448656"/>
                <a:gd name="connsiteY406" fmla="*/ 22974 h 92467"/>
                <a:gd name="connsiteX407" fmla="*/ 1007726 w 1448656"/>
                <a:gd name="connsiteY407" fmla="*/ 22974 h 92467"/>
                <a:gd name="connsiteX408" fmla="*/ 1007726 w 1448656"/>
                <a:gd name="connsiteY408" fmla="*/ 29231 h 92467"/>
                <a:gd name="connsiteX409" fmla="*/ 999542 w 1448656"/>
                <a:gd name="connsiteY409" fmla="*/ 29231 h 92467"/>
                <a:gd name="connsiteX410" fmla="*/ 999542 w 1448656"/>
                <a:gd name="connsiteY410" fmla="*/ 57288 h 92467"/>
                <a:gd name="connsiteX411" fmla="*/ 999904 w 1448656"/>
                <a:gd name="connsiteY411" fmla="*/ 61741 h 92467"/>
                <a:gd name="connsiteX412" fmla="*/ 1001345 w 1448656"/>
                <a:gd name="connsiteY412" fmla="*/ 63306 h 92467"/>
                <a:gd name="connsiteX413" fmla="*/ 1004119 w 1448656"/>
                <a:gd name="connsiteY413" fmla="*/ 63907 h 92467"/>
                <a:gd name="connsiteX414" fmla="*/ 1007726 w 1448656"/>
                <a:gd name="connsiteY414" fmla="*/ 63668 h 92467"/>
                <a:gd name="connsiteX415" fmla="*/ 1013142 w 1448656"/>
                <a:gd name="connsiteY415" fmla="*/ 14059 h 92467"/>
                <a:gd name="connsiteX416" fmla="*/ 1013142 w 1448656"/>
                <a:gd name="connsiteY416" fmla="*/ 4674 h 92467"/>
                <a:gd name="connsiteX417" fmla="*/ 1021334 w 1448656"/>
                <a:gd name="connsiteY417" fmla="*/ 4674 h 92467"/>
                <a:gd name="connsiteX418" fmla="*/ 1021334 w 1448656"/>
                <a:gd name="connsiteY418" fmla="*/ 14059 h 92467"/>
                <a:gd name="connsiteX419" fmla="*/ 1013142 w 1448656"/>
                <a:gd name="connsiteY419" fmla="*/ 14059 h 92467"/>
                <a:gd name="connsiteX420" fmla="*/ 1013142 w 1448656"/>
                <a:gd name="connsiteY420" fmla="*/ 70888 h 92467"/>
                <a:gd name="connsiteX421" fmla="*/ 1013142 w 1448656"/>
                <a:gd name="connsiteY421" fmla="*/ 22974 h 92467"/>
                <a:gd name="connsiteX422" fmla="*/ 1021334 w 1448656"/>
                <a:gd name="connsiteY422" fmla="*/ 22974 h 92467"/>
                <a:gd name="connsiteX423" fmla="*/ 1021334 w 1448656"/>
                <a:gd name="connsiteY423" fmla="*/ 70888 h 92467"/>
                <a:gd name="connsiteX424" fmla="*/ 1013142 w 1448656"/>
                <a:gd name="connsiteY424" fmla="*/ 70888 h 92467"/>
                <a:gd name="connsiteX425" fmla="*/ 1033254 w 1448656"/>
                <a:gd name="connsiteY425" fmla="*/ 46931 h 92467"/>
                <a:gd name="connsiteX426" fmla="*/ 1040598 w 1448656"/>
                <a:gd name="connsiteY426" fmla="*/ 27190 h 92467"/>
                <a:gd name="connsiteX427" fmla="*/ 1055647 w 1448656"/>
                <a:gd name="connsiteY427" fmla="*/ 21888 h 92467"/>
                <a:gd name="connsiteX428" fmla="*/ 1071782 w 1448656"/>
                <a:gd name="connsiteY428" fmla="*/ 28391 h 92467"/>
                <a:gd name="connsiteX429" fmla="*/ 1078163 w 1448656"/>
                <a:gd name="connsiteY429" fmla="*/ 46207 h 92467"/>
                <a:gd name="connsiteX430" fmla="*/ 1075396 w 1448656"/>
                <a:gd name="connsiteY430" fmla="*/ 60778 h 92467"/>
                <a:gd name="connsiteX431" fmla="*/ 1067205 w 1448656"/>
                <a:gd name="connsiteY431" fmla="*/ 69085 h 92467"/>
                <a:gd name="connsiteX432" fmla="*/ 1055647 w 1448656"/>
                <a:gd name="connsiteY432" fmla="*/ 71974 h 92467"/>
                <a:gd name="connsiteX433" fmla="*/ 1039396 w 1448656"/>
                <a:gd name="connsiteY433" fmla="*/ 65594 h 92467"/>
                <a:gd name="connsiteX434" fmla="*/ 1033254 w 1448656"/>
                <a:gd name="connsiteY434" fmla="*/ 46931 h 92467"/>
                <a:gd name="connsiteX435" fmla="*/ 1041561 w 1448656"/>
                <a:gd name="connsiteY435" fmla="*/ 46931 h 92467"/>
                <a:gd name="connsiteX436" fmla="*/ 1045537 w 1448656"/>
                <a:gd name="connsiteY436" fmla="*/ 60655 h 92467"/>
                <a:gd name="connsiteX437" fmla="*/ 1055647 w 1448656"/>
                <a:gd name="connsiteY437" fmla="*/ 65232 h 92467"/>
                <a:gd name="connsiteX438" fmla="*/ 1065764 w 1448656"/>
                <a:gd name="connsiteY438" fmla="*/ 60655 h 92467"/>
                <a:gd name="connsiteX439" fmla="*/ 1069733 w 1448656"/>
                <a:gd name="connsiteY439" fmla="*/ 46692 h 92467"/>
                <a:gd name="connsiteX440" fmla="*/ 1065641 w 1448656"/>
                <a:gd name="connsiteY440" fmla="*/ 33207 h 92467"/>
                <a:gd name="connsiteX441" fmla="*/ 1055647 w 1448656"/>
                <a:gd name="connsiteY441" fmla="*/ 28630 h 92467"/>
                <a:gd name="connsiteX442" fmla="*/ 1045537 w 1448656"/>
                <a:gd name="connsiteY442" fmla="*/ 33207 h 92467"/>
                <a:gd name="connsiteX443" fmla="*/ 1041561 w 1448656"/>
                <a:gd name="connsiteY443" fmla="*/ 46931 h 92467"/>
                <a:gd name="connsiteX444" fmla="*/ 1090199 w 1448656"/>
                <a:gd name="connsiteY444" fmla="*/ 70888 h 92467"/>
                <a:gd name="connsiteX445" fmla="*/ 1090199 w 1448656"/>
                <a:gd name="connsiteY445" fmla="*/ 22974 h 92467"/>
                <a:gd name="connsiteX446" fmla="*/ 1097427 w 1448656"/>
                <a:gd name="connsiteY446" fmla="*/ 22974 h 92467"/>
                <a:gd name="connsiteX447" fmla="*/ 1097427 w 1448656"/>
                <a:gd name="connsiteY447" fmla="*/ 29717 h 92467"/>
                <a:gd name="connsiteX448" fmla="*/ 1112715 w 1448656"/>
                <a:gd name="connsiteY448" fmla="*/ 21888 h 92467"/>
                <a:gd name="connsiteX449" fmla="*/ 1120667 w 1448656"/>
                <a:gd name="connsiteY449" fmla="*/ 23452 h 92467"/>
                <a:gd name="connsiteX450" fmla="*/ 1126199 w 1448656"/>
                <a:gd name="connsiteY450" fmla="*/ 27544 h 92467"/>
                <a:gd name="connsiteX451" fmla="*/ 1128727 w 1448656"/>
                <a:gd name="connsiteY451" fmla="*/ 33446 h 92467"/>
                <a:gd name="connsiteX452" fmla="*/ 1129089 w 1448656"/>
                <a:gd name="connsiteY452" fmla="*/ 41391 h 92467"/>
                <a:gd name="connsiteX453" fmla="*/ 1129089 w 1448656"/>
                <a:gd name="connsiteY453" fmla="*/ 70888 h 92467"/>
                <a:gd name="connsiteX454" fmla="*/ 1121021 w 1448656"/>
                <a:gd name="connsiteY454" fmla="*/ 70888 h 92467"/>
                <a:gd name="connsiteX455" fmla="*/ 1121021 w 1448656"/>
                <a:gd name="connsiteY455" fmla="*/ 41753 h 92467"/>
                <a:gd name="connsiteX456" fmla="*/ 1120058 w 1448656"/>
                <a:gd name="connsiteY456" fmla="*/ 34286 h 92467"/>
                <a:gd name="connsiteX457" fmla="*/ 1116691 w 1448656"/>
                <a:gd name="connsiteY457" fmla="*/ 30434 h 92467"/>
                <a:gd name="connsiteX458" fmla="*/ 1111035 w 1448656"/>
                <a:gd name="connsiteY458" fmla="*/ 28869 h 92467"/>
                <a:gd name="connsiteX459" fmla="*/ 1102004 w 1448656"/>
                <a:gd name="connsiteY459" fmla="*/ 32244 h 92467"/>
                <a:gd name="connsiteX460" fmla="*/ 1098267 w 1448656"/>
                <a:gd name="connsiteY460" fmla="*/ 44643 h 92467"/>
                <a:gd name="connsiteX461" fmla="*/ 1098267 w 1448656"/>
                <a:gd name="connsiteY461" fmla="*/ 70888 h 92467"/>
                <a:gd name="connsiteX462" fmla="*/ 1090199 w 1448656"/>
                <a:gd name="connsiteY462" fmla="*/ 70888 h 92467"/>
                <a:gd name="connsiteX463" fmla="*/ 1164011 w 1448656"/>
                <a:gd name="connsiteY463" fmla="*/ 56563 h 92467"/>
                <a:gd name="connsiteX464" fmla="*/ 1171955 w 1448656"/>
                <a:gd name="connsiteY464" fmla="*/ 55361 h 92467"/>
                <a:gd name="connsiteX465" fmla="*/ 1175685 w 1448656"/>
                <a:gd name="connsiteY465" fmla="*/ 62705 h 92467"/>
                <a:gd name="connsiteX466" fmla="*/ 1184477 w 1448656"/>
                <a:gd name="connsiteY466" fmla="*/ 65232 h 92467"/>
                <a:gd name="connsiteX467" fmla="*/ 1192660 w 1448656"/>
                <a:gd name="connsiteY467" fmla="*/ 63067 h 92467"/>
                <a:gd name="connsiteX468" fmla="*/ 1195434 w 1448656"/>
                <a:gd name="connsiteY468" fmla="*/ 57650 h 92467"/>
                <a:gd name="connsiteX469" fmla="*/ 1193023 w 1448656"/>
                <a:gd name="connsiteY469" fmla="*/ 53311 h 92467"/>
                <a:gd name="connsiteX470" fmla="*/ 1184716 w 1448656"/>
                <a:gd name="connsiteY470" fmla="*/ 50545 h 92467"/>
                <a:gd name="connsiteX471" fmla="*/ 1172317 w 1448656"/>
                <a:gd name="connsiteY471" fmla="*/ 46692 h 92467"/>
                <a:gd name="connsiteX472" fmla="*/ 1167139 w 1448656"/>
                <a:gd name="connsiteY472" fmla="*/ 42115 h 92467"/>
                <a:gd name="connsiteX473" fmla="*/ 1165328 w 1448656"/>
                <a:gd name="connsiteY473" fmla="*/ 35612 h 92467"/>
                <a:gd name="connsiteX474" fmla="*/ 1166777 w 1448656"/>
                <a:gd name="connsiteY474" fmla="*/ 29717 h 92467"/>
                <a:gd name="connsiteX475" fmla="*/ 1170753 w 1448656"/>
                <a:gd name="connsiteY475" fmla="*/ 25140 h 92467"/>
                <a:gd name="connsiteX476" fmla="*/ 1175924 w 1448656"/>
                <a:gd name="connsiteY476" fmla="*/ 22851 h 92467"/>
                <a:gd name="connsiteX477" fmla="*/ 1183028 w 1448656"/>
                <a:gd name="connsiteY477" fmla="*/ 21888 h 92467"/>
                <a:gd name="connsiteX478" fmla="*/ 1192784 w 1448656"/>
                <a:gd name="connsiteY478" fmla="*/ 23575 h 92467"/>
                <a:gd name="connsiteX479" fmla="*/ 1199164 w 1448656"/>
                <a:gd name="connsiteY479" fmla="*/ 27906 h 92467"/>
                <a:gd name="connsiteX480" fmla="*/ 1201930 w 1448656"/>
                <a:gd name="connsiteY480" fmla="*/ 35250 h 92467"/>
                <a:gd name="connsiteX481" fmla="*/ 1193986 w 1448656"/>
                <a:gd name="connsiteY481" fmla="*/ 36336 h 92467"/>
                <a:gd name="connsiteX482" fmla="*/ 1190857 w 1448656"/>
                <a:gd name="connsiteY482" fmla="*/ 30680 h 92467"/>
                <a:gd name="connsiteX483" fmla="*/ 1183514 w 1448656"/>
                <a:gd name="connsiteY483" fmla="*/ 28507 h 92467"/>
                <a:gd name="connsiteX484" fmla="*/ 1175569 w 1448656"/>
                <a:gd name="connsiteY484" fmla="*/ 30434 h 92467"/>
                <a:gd name="connsiteX485" fmla="*/ 1173157 w 1448656"/>
                <a:gd name="connsiteY485" fmla="*/ 34772 h 92467"/>
                <a:gd name="connsiteX486" fmla="*/ 1174121 w 1448656"/>
                <a:gd name="connsiteY486" fmla="*/ 37538 h 92467"/>
                <a:gd name="connsiteX487" fmla="*/ 1177249 w 1448656"/>
                <a:gd name="connsiteY487" fmla="*/ 39711 h 92467"/>
                <a:gd name="connsiteX488" fmla="*/ 1184477 w 1448656"/>
                <a:gd name="connsiteY488" fmla="*/ 41753 h 92467"/>
                <a:gd name="connsiteX489" fmla="*/ 1196513 w 1448656"/>
                <a:gd name="connsiteY489" fmla="*/ 45606 h 92467"/>
                <a:gd name="connsiteX490" fmla="*/ 1201815 w 1448656"/>
                <a:gd name="connsiteY490" fmla="*/ 49821 h 92467"/>
                <a:gd name="connsiteX491" fmla="*/ 1203741 w 1448656"/>
                <a:gd name="connsiteY491" fmla="*/ 56802 h 92467"/>
                <a:gd name="connsiteX492" fmla="*/ 1201329 w 1448656"/>
                <a:gd name="connsiteY492" fmla="*/ 64508 h 92467"/>
                <a:gd name="connsiteX493" fmla="*/ 1194587 w 1448656"/>
                <a:gd name="connsiteY493" fmla="*/ 70048 h 92467"/>
                <a:gd name="connsiteX494" fmla="*/ 1184477 w 1448656"/>
                <a:gd name="connsiteY494" fmla="*/ 71974 h 92467"/>
                <a:gd name="connsiteX495" fmla="*/ 1170144 w 1448656"/>
                <a:gd name="connsiteY495" fmla="*/ 68122 h 92467"/>
                <a:gd name="connsiteX496" fmla="*/ 1164011 w 1448656"/>
                <a:gd name="connsiteY496" fmla="*/ 56563 h 92467"/>
                <a:gd name="connsiteX497" fmla="*/ 1213134 w 1448656"/>
                <a:gd name="connsiteY497" fmla="*/ 89312 h 92467"/>
                <a:gd name="connsiteX498" fmla="*/ 1212171 w 1448656"/>
                <a:gd name="connsiteY498" fmla="*/ 81730 h 92467"/>
                <a:gd name="connsiteX499" fmla="*/ 1216864 w 1448656"/>
                <a:gd name="connsiteY499" fmla="*/ 82446 h 92467"/>
                <a:gd name="connsiteX500" fmla="*/ 1221079 w 1448656"/>
                <a:gd name="connsiteY500" fmla="*/ 81483 h 92467"/>
                <a:gd name="connsiteX501" fmla="*/ 1223845 w 1448656"/>
                <a:gd name="connsiteY501" fmla="*/ 79079 h 92467"/>
                <a:gd name="connsiteX502" fmla="*/ 1226372 w 1448656"/>
                <a:gd name="connsiteY502" fmla="*/ 72938 h 92467"/>
                <a:gd name="connsiteX503" fmla="*/ 1227097 w 1448656"/>
                <a:gd name="connsiteY503" fmla="*/ 71011 h 92467"/>
                <a:gd name="connsiteX504" fmla="*/ 1208796 w 1448656"/>
                <a:gd name="connsiteY504" fmla="*/ 22974 h 92467"/>
                <a:gd name="connsiteX505" fmla="*/ 1217588 w 1448656"/>
                <a:gd name="connsiteY505" fmla="*/ 22974 h 92467"/>
                <a:gd name="connsiteX506" fmla="*/ 1227582 w 1448656"/>
                <a:gd name="connsiteY506" fmla="*/ 50661 h 92467"/>
                <a:gd name="connsiteX507" fmla="*/ 1231073 w 1448656"/>
                <a:gd name="connsiteY507" fmla="*/ 61865 h 92467"/>
                <a:gd name="connsiteX508" fmla="*/ 1234440 w 1448656"/>
                <a:gd name="connsiteY508" fmla="*/ 50907 h 92467"/>
                <a:gd name="connsiteX509" fmla="*/ 1244673 w 1448656"/>
                <a:gd name="connsiteY509" fmla="*/ 22974 h 92467"/>
                <a:gd name="connsiteX510" fmla="*/ 1252741 w 1448656"/>
                <a:gd name="connsiteY510" fmla="*/ 22974 h 92467"/>
                <a:gd name="connsiteX511" fmla="*/ 1234563 w 1448656"/>
                <a:gd name="connsiteY511" fmla="*/ 71736 h 92467"/>
                <a:gd name="connsiteX512" fmla="*/ 1229986 w 1448656"/>
                <a:gd name="connsiteY512" fmla="*/ 82570 h 92467"/>
                <a:gd name="connsiteX513" fmla="*/ 1224931 w 1448656"/>
                <a:gd name="connsiteY513" fmla="*/ 88472 h 92467"/>
                <a:gd name="connsiteX514" fmla="*/ 1218305 w 1448656"/>
                <a:gd name="connsiteY514" fmla="*/ 90399 h 92467"/>
                <a:gd name="connsiteX515" fmla="*/ 1213134 w 1448656"/>
                <a:gd name="connsiteY515" fmla="*/ 89312 h 92467"/>
                <a:gd name="connsiteX516" fmla="*/ 1256478 w 1448656"/>
                <a:gd name="connsiteY516" fmla="*/ 56563 h 92467"/>
                <a:gd name="connsiteX517" fmla="*/ 1264423 w 1448656"/>
                <a:gd name="connsiteY517" fmla="*/ 55361 h 92467"/>
                <a:gd name="connsiteX518" fmla="*/ 1268152 w 1448656"/>
                <a:gd name="connsiteY518" fmla="*/ 62705 h 92467"/>
                <a:gd name="connsiteX519" fmla="*/ 1276944 w 1448656"/>
                <a:gd name="connsiteY519" fmla="*/ 65232 h 92467"/>
                <a:gd name="connsiteX520" fmla="*/ 1285128 w 1448656"/>
                <a:gd name="connsiteY520" fmla="*/ 63067 h 92467"/>
                <a:gd name="connsiteX521" fmla="*/ 1287902 w 1448656"/>
                <a:gd name="connsiteY521" fmla="*/ 57650 h 92467"/>
                <a:gd name="connsiteX522" fmla="*/ 1285490 w 1448656"/>
                <a:gd name="connsiteY522" fmla="*/ 53311 h 92467"/>
                <a:gd name="connsiteX523" fmla="*/ 1277183 w 1448656"/>
                <a:gd name="connsiteY523" fmla="*/ 50545 h 92467"/>
                <a:gd name="connsiteX524" fmla="*/ 1264785 w 1448656"/>
                <a:gd name="connsiteY524" fmla="*/ 46692 h 92467"/>
                <a:gd name="connsiteX525" fmla="*/ 1259607 w 1448656"/>
                <a:gd name="connsiteY525" fmla="*/ 42115 h 92467"/>
                <a:gd name="connsiteX526" fmla="*/ 1257796 w 1448656"/>
                <a:gd name="connsiteY526" fmla="*/ 35612 h 92467"/>
                <a:gd name="connsiteX527" fmla="*/ 1259245 w 1448656"/>
                <a:gd name="connsiteY527" fmla="*/ 29717 h 92467"/>
                <a:gd name="connsiteX528" fmla="*/ 1263221 w 1448656"/>
                <a:gd name="connsiteY528" fmla="*/ 25140 h 92467"/>
                <a:gd name="connsiteX529" fmla="*/ 1268391 w 1448656"/>
                <a:gd name="connsiteY529" fmla="*/ 22851 h 92467"/>
                <a:gd name="connsiteX530" fmla="*/ 1275496 w 1448656"/>
                <a:gd name="connsiteY530" fmla="*/ 21888 h 92467"/>
                <a:gd name="connsiteX531" fmla="*/ 1285251 w 1448656"/>
                <a:gd name="connsiteY531" fmla="*/ 23575 h 92467"/>
                <a:gd name="connsiteX532" fmla="*/ 1291631 w 1448656"/>
                <a:gd name="connsiteY532" fmla="*/ 27906 h 92467"/>
                <a:gd name="connsiteX533" fmla="*/ 1294398 w 1448656"/>
                <a:gd name="connsiteY533" fmla="*/ 35250 h 92467"/>
                <a:gd name="connsiteX534" fmla="*/ 1286453 w 1448656"/>
                <a:gd name="connsiteY534" fmla="*/ 36336 h 92467"/>
                <a:gd name="connsiteX535" fmla="*/ 1283325 w 1448656"/>
                <a:gd name="connsiteY535" fmla="*/ 30680 h 92467"/>
                <a:gd name="connsiteX536" fmla="*/ 1275981 w 1448656"/>
                <a:gd name="connsiteY536" fmla="*/ 28507 h 92467"/>
                <a:gd name="connsiteX537" fmla="*/ 1268037 w 1448656"/>
                <a:gd name="connsiteY537" fmla="*/ 30434 h 92467"/>
                <a:gd name="connsiteX538" fmla="*/ 1265625 w 1448656"/>
                <a:gd name="connsiteY538" fmla="*/ 34772 h 92467"/>
                <a:gd name="connsiteX539" fmla="*/ 1266588 w 1448656"/>
                <a:gd name="connsiteY539" fmla="*/ 37538 h 92467"/>
                <a:gd name="connsiteX540" fmla="*/ 1269717 w 1448656"/>
                <a:gd name="connsiteY540" fmla="*/ 39711 h 92467"/>
                <a:gd name="connsiteX541" fmla="*/ 1276944 w 1448656"/>
                <a:gd name="connsiteY541" fmla="*/ 41753 h 92467"/>
                <a:gd name="connsiteX542" fmla="*/ 1288981 w 1448656"/>
                <a:gd name="connsiteY542" fmla="*/ 45606 h 92467"/>
                <a:gd name="connsiteX543" fmla="*/ 1294282 w 1448656"/>
                <a:gd name="connsiteY543" fmla="*/ 49821 h 92467"/>
                <a:gd name="connsiteX544" fmla="*/ 1296208 w 1448656"/>
                <a:gd name="connsiteY544" fmla="*/ 56802 h 92467"/>
                <a:gd name="connsiteX545" fmla="*/ 1293797 w 1448656"/>
                <a:gd name="connsiteY545" fmla="*/ 64508 h 92467"/>
                <a:gd name="connsiteX546" fmla="*/ 1287054 w 1448656"/>
                <a:gd name="connsiteY546" fmla="*/ 70048 h 92467"/>
                <a:gd name="connsiteX547" fmla="*/ 1276944 w 1448656"/>
                <a:gd name="connsiteY547" fmla="*/ 71974 h 92467"/>
                <a:gd name="connsiteX548" fmla="*/ 1262612 w 1448656"/>
                <a:gd name="connsiteY548" fmla="*/ 68122 h 92467"/>
                <a:gd name="connsiteX549" fmla="*/ 1256478 w 1448656"/>
                <a:gd name="connsiteY549" fmla="*/ 56563 h 92467"/>
                <a:gd name="connsiteX550" fmla="*/ 1323656 w 1448656"/>
                <a:gd name="connsiteY550" fmla="*/ 63668 h 92467"/>
                <a:gd name="connsiteX551" fmla="*/ 1324866 w 1448656"/>
                <a:gd name="connsiteY551" fmla="*/ 70772 h 92467"/>
                <a:gd name="connsiteX552" fmla="*/ 1318724 w 1448656"/>
                <a:gd name="connsiteY552" fmla="*/ 71497 h 92467"/>
                <a:gd name="connsiteX553" fmla="*/ 1311859 w 1448656"/>
                <a:gd name="connsiteY553" fmla="*/ 70171 h 92467"/>
                <a:gd name="connsiteX554" fmla="*/ 1308368 w 1448656"/>
                <a:gd name="connsiteY554" fmla="*/ 66434 h 92467"/>
                <a:gd name="connsiteX555" fmla="*/ 1307405 w 1448656"/>
                <a:gd name="connsiteY555" fmla="*/ 56802 h 92467"/>
                <a:gd name="connsiteX556" fmla="*/ 1307405 w 1448656"/>
                <a:gd name="connsiteY556" fmla="*/ 29231 h 92467"/>
                <a:gd name="connsiteX557" fmla="*/ 1301502 w 1448656"/>
                <a:gd name="connsiteY557" fmla="*/ 29231 h 92467"/>
                <a:gd name="connsiteX558" fmla="*/ 1301502 w 1448656"/>
                <a:gd name="connsiteY558" fmla="*/ 22974 h 92467"/>
                <a:gd name="connsiteX559" fmla="*/ 1307405 w 1448656"/>
                <a:gd name="connsiteY559" fmla="*/ 22974 h 92467"/>
                <a:gd name="connsiteX560" fmla="*/ 1307405 w 1448656"/>
                <a:gd name="connsiteY560" fmla="*/ 11054 h 92467"/>
                <a:gd name="connsiteX561" fmla="*/ 1315472 w 1448656"/>
                <a:gd name="connsiteY561" fmla="*/ 6238 h 92467"/>
                <a:gd name="connsiteX562" fmla="*/ 1315472 w 1448656"/>
                <a:gd name="connsiteY562" fmla="*/ 22974 h 92467"/>
                <a:gd name="connsiteX563" fmla="*/ 1323656 w 1448656"/>
                <a:gd name="connsiteY563" fmla="*/ 22974 h 92467"/>
                <a:gd name="connsiteX564" fmla="*/ 1323656 w 1448656"/>
                <a:gd name="connsiteY564" fmla="*/ 29231 h 92467"/>
                <a:gd name="connsiteX565" fmla="*/ 1315472 w 1448656"/>
                <a:gd name="connsiteY565" fmla="*/ 29231 h 92467"/>
                <a:gd name="connsiteX566" fmla="*/ 1315472 w 1448656"/>
                <a:gd name="connsiteY566" fmla="*/ 57288 h 92467"/>
                <a:gd name="connsiteX567" fmla="*/ 1315835 w 1448656"/>
                <a:gd name="connsiteY567" fmla="*/ 61741 h 92467"/>
                <a:gd name="connsiteX568" fmla="*/ 1317276 w 1448656"/>
                <a:gd name="connsiteY568" fmla="*/ 63306 h 92467"/>
                <a:gd name="connsiteX569" fmla="*/ 1320050 w 1448656"/>
                <a:gd name="connsiteY569" fmla="*/ 63907 h 92467"/>
                <a:gd name="connsiteX570" fmla="*/ 1323656 w 1448656"/>
                <a:gd name="connsiteY570" fmla="*/ 63668 h 92467"/>
                <a:gd name="connsiteX571" fmla="*/ 1361822 w 1448656"/>
                <a:gd name="connsiteY571" fmla="*/ 55477 h 92467"/>
                <a:gd name="connsiteX572" fmla="*/ 1370252 w 1448656"/>
                <a:gd name="connsiteY572" fmla="*/ 56440 h 92467"/>
                <a:gd name="connsiteX573" fmla="*/ 1362908 w 1448656"/>
                <a:gd name="connsiteY573" fmla="*/ 67883 h 92467"/>
                <a:gd name="connsiteX574" fmla="*/ 1349185 w 1448656"/>
                <a:gd name="connsiteY574" fmla="*/ 71974 h 92467"/>
                <a:gd name="connsiteX575" fmla="*/ 1332448 w 1448656"/>
                <a:gd name="connsiteY575" fmla="*/ 65471 h 92467"/>
                <a:gd name="connsiteX576" fmla="*/ 1326307 w 1448656"/>
                <a:gd name="connsiteY576" fmla="*/ 47293 h 92467"/>
                <a:gd name="connsiteX577" fmla="*/ 1332571 w 1448656"/>
                <a:gd name="connsiteY577" fmla="*/ 28630 h 92467"/>
                <a:gd name="connsiteX578" fmla="*/ 1348699 w 1448656"/>
                <a:gd name="connsiteY578" fmla="*/ 21888 h 92467"/>
                <a:gd name="connsiteX579" fmla="*/ 1364357 w 1448656"/>
                <a:gd name="connsiteY579" fmla="*/ 28391 h 92467"/>
                <a:gd name="connsiteX580" fmla="*/ 1370491 w 1448656"/>
                <a:gd name="connsiteY580" fmla="*/ 46808 h 92467"/>
                <a:gd name="connsiteX581" fmla="*/ 1370491 w 1448656"/>
                <a:gd name="connsiteY581" fmla="*/ 48981 h 92467"/>
                <a:gd name="connsiteX582" fmla="*/ 1334736 w 1448656"/>
                <a:gd name="connsiteY582" fmla="*/ 48981 h 92467"/>
                <a:gd name="connsiteX583" fmla="*/ 1339190 w 1448656"/>
                <a:gd name="connsiteY583" fmla="*/ 61140 h 92467"/>
                <a:gd name="connsiteX584" fmla="*/ 1349185 w 1448656"/>
                <a:gd name="connsiteY584" fmla="*/ 65232 h 92467"/>
                <a:gd name="connsiteX585" fmla="*/ 1356767 w 1448656"/>
                <a:gd name="connsiteY585" fmla="*/ 62944 h 92467"/>
                <a:gd name="connsiteX586" fmla="*/ 1361822 w 1448656"/>
                <a:gd name="connsiteY586" fmla="*/ 55477 h 92467"/>
                <a:gd name="connsiteX587" fmla="*/ 1335214 w 1448656"/>
                <a:gd name="connsiteY587" fmla="*/ 42354 h 92467"/>
                <a:gd name="connsiteX588" fmla="*/ 1361945 w 1448656"/>
                <a:gd name="connsiteY588" fmla="*/ 42354 h 92467"/>
                <a:gd name="connsiteX589" fmla="*/ 1358932 w 1448656"/>
                <a:gd name="connsiteY589" fmla="*/ 33207 h 92467"/>
                <a:gd name="connsiteX590" fmla="*/ 1348822 w 1448656"/>
                <a:gd name="connsiteY590" fmla="*/ 28507 h 92467"/>
                <a:gd name="connsiteX591" fmla="*/ 1339314 w 1448656"/>
                <a:gd name="connsiteY591" fmla="*/ 32244 h 92467"/>
                <a:gd name="connsiteX592" fmla="*/ 1335214 w 1448656"/>
                <a:gd name="connsiteY592" fmla="*/ 42354 h 92467"/>
                <a:gd name="connsiteX593" fmla="*/ 1383012 w 1448656"/>
                <a:gd name="connsiteY593" fmla="*/ 70888 h 92467"/>
                <a:gd name="connsiteX594" fmla="*/ 1383012 w 1448656"/>
                <a:gd name="connsiteY594" fmla="*/ 22974 h 92467"/>
                <a:gd name="connsiteX595" fmla="*/ 1390240 w 1448656"/>
                <a:gd name="connsiteY595" fmla="*/ 22974 h 92467"/>
                <a:gd name="connsiteX596" fmla="*/ 1390240 w 1448656"/>
                <a:gd name="connsiteY596" fmla="*/ 29717 h 92467"/>
                <a:gd name="connsiteX597" fmla="*/ 1396258 w 1448656"/>
                <a:gd name="connsiteY597" fmla="*/ 24053 h 92467"/>
                <a:gd name="connsiteX598" fmla="*/ 1404811 w 1448656"/>
                <a:gd name="connsiteY598" fmla="*/ 21888 h 92467"/>
                <a:gd name="connsiteX599" fmla="*/ 1413480 w 1448656"/>
                <a:gd name="connsiteY599" fmla="*/ 24053 h 92467"/>
                <a:gd name="connsiteX600" fmla="*/ 1418296 w 1448656"/>
                <a:gd name="connsiteY600" fmla="*/ 30195 h 92467"/>
                <a:gd name="connsiteX601" fmla="*/ 1433099 w 1448656"/>
                <a:gd name="connsiteY601" fmla="*/ 21888 h 92467"/>
                <a:gd name="connsiteX602" fmla="*/ 1444056 w 1448656"/>
                <a:gd name="connsiteY602" fmla="*/ 25864 h 92467"/>
                <a:gd name="connsiteX603" fmla="*/ 1447909 w 1448656"/>
                <a:gd name="connsiteY603" fmla="*/ 38023 h 92467"/>
                <a:gd name="connsiteX604" fmla="*/ 1447909 w 1448656"/>
                <a:gd name="connsiteY604" fmla="*/ 70888 h 92467"/>
                <a:gd name="connsiteX605" fmla="*/ 1439841 w 1448656"/>
                <a:gd name="connsiteY605" fmla="*/ 70888 h 92467"/>
                <a:gd name="connsiteX606" fmla="*/ 1439841 w 1448656"/>
                <a:gd name="connsiteY606" fmla="*/ 40674 h 92467"/>
                <a:gd name="connsiteX607" fmla="*/ 1439001 w 1448656"/>
                <a:gd name="connsiteY607" fmla="*/ 33685 h 92467"/>
                <a:gd name="connsiteX608" fmla="*/ 1436235 w 1448656"/>
                <a:gd name="connsiteY608" fmla="*/ 30195 h 92467"/>
                <a:gd name="connsiteX609" fmla="*/ 1431296 w 1448656"/>
                <a:gd name="connsiteY609" fmla="*/ 28869 h 92467"/>
                <a:gd name="connsiteX610" fmla="*/ 1422866 w 1448656"/>
                <a:gd name="connsiteY610" fmla="*/ 32244 h 92467"/>
                <a:gd name="connsiteX611" fmla="*/ 1419614 w 1448656"/>
                <a:gd name="connsiteY611" fmla="*/ 43078 h 92467"/>
                <a:gd name="connsiteX612" fmla="*/ 1419614 w 1448656"/>
                <a:gd name="connsiteY612" fmla="*/ 70888 h 92467"/>
                <a:gd name="connsiteX613" fmla="*/ 1411431 w 1448656"/>
                <a:gd name="connsiteY613" fmla="*/ 70888 h 92467"/>
                <a:gd name="connsiteX614" fmla="*/ 1411431 w 1448656"/>
                <a:gd name="connsiteY614" fmla="*/ 39711 h 92467"/>
                <a:gd name="connsiteX615" fmla="*/ 1409381 w 1448656"/>
                <a:gd name="connsiteY615" fmla="*/ 31643 h 92467"/>
                <a:gd name="connsiteX616" fmla="*/ 1403001 w 1448656"/>
                <a:gd name="connsiteY616" fmla="*/ 28869 h 92467"/>
                <a:gd name="connsiteX617" fmla="*/ 1396620 w 1448656"/>
                <a:gd name="connsiteY617" fmla="*/ 30680 h 92467"/>
                <a:gd name="connsiteX618" fmla="*/ 1392405 w 1448656"/>
                <a:gd name="connsiteY618" fmla="*/ 35974 h 92467"/>
                <a:gd name="connsiteX619" fmla="*/ 1391080 w 1448656"/>
                <a:gd name="connsiteY619" fmla="*/ 45968 h 92467"/>
                <a:gd name="connsiteX620" fmla="*/ 1391080 w 1448656"/>
                <a:gd name="connsiteY620" fmla="*/ 70888 h 92467"/>
                <a:gd name="connsiteX621" fmla="*/ 1383012 w 1448656"/>
                <a:gd name="connsiteY621" fmla="*/ 70888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448656" h="92467">
                  <a:moveTo>
                    <a:pt x="4674" y="70888"/>
                  </a:moveTo>
                  <a:lnTo>
                    <a:pt x="4674" y="4674"/>
                  </a:lnTo>
                  <a:lnTo>
                    <a:pt x="13583" y="4674"/>
                  </a:lnTo>
                  <a:lnTo>
                    <a:pt x="48379" y="56686"/>
                  </a:lnTo>
                  <a:lnTo>
                    <a:pt x="48379" y="4674"/>
                  </a:lnTo>
                  <a:lnTo>
                    <a:pt x="56807" y="4674"/>
                  </a:lnTo>
                  <a:lnTo>
                    <a:pt x="56807" y="70888"/>
                  </a:lnTo>
                  <a:lnTo>
                    <a:pt x="47776" y="70888"/>
                  </a:lnTo>
                  <a:lnTo>
                    <a:pt x="12981" y="18875"/>
                  </a:lnTo>
                  <a:lnTo>
                    <a:pt x="12981" y="70888"/>
                  </a:lnTo>
                  <a:lnTo>
                    <a:pt x="4674" y="70888"/>
                  </a:lnTo>
                  <a:close/>
                  <a:moveTo>
                    <a:pt x="105810" y="55477"/>
                  </a:moveTo>
                  <a:lnTo>
                    <a:pt x="114237" y="56440"/>
                  </a:lnTo>
                  <a:cubicBezTo>
                    <a:pt x="112954" y="61341"/>
                    <a:pt x="110506" y="65155"/>
                    <a:pt x="106893" y="67883"/>
                  </a:cubicBezTo>
                  <a:cubicBezTo>
                    <a:pt x="103282" y="70611"/>
                    <a:pt x="98706" y="71974"/>
                    <a:pt x="93168" y="71974"/>
                  </a:cubicBezTo>
                  <a:cubicBezTo>
                    <a:pt x="86184" y="71974"/>
                    <a:pt x="80605" y="69809"/>
                    <a:pt x="76432" y="65471"/>
                  </a:cubicBezTo>
                  <a:cubicBezTo>
                    <a:pt x="72338" y="61140"/>
                    <a:pt x="70292" y="55076"/>
                    <a:pt x="70292" y="47293"/>
                  </a:cubicBezTo>
                  <a:cubicBezTo>
                    <a:pt x="70292" y="39264"/>
                    <a:pt x="72378" y="33046"/>
                    <a:pt x="76552" y="28630"/>
                  </a:cubicBezTo>
                  <a:cubicBezTo>
                    <a:pt x="80726" y="24138"/>
                    <a:pt x="86104" y="21888"/>
                    <a:pt x="92686" y="21888"/>
                  </a:cubicBezTo>
                  <a:cubicBezTo>
                    <a:pt x="99107" y="21888"/>
                    <a:pt x="104325" y="24053"/>
                    <a:pt x="108338" y="28391"/>
                  </a:cubicBezTo>
                  <a:cubicBezTo>
                    <a:pt x="112432" y="32722"/>
                    <a:pt x="114479" y="38863"/>
                    <a:pt x="114479" y="46808"/>
                  </a:cubicBezTo>
                  <a:cubicBezTo>
                    <a:pt x="114479" y="47293"/>
                    <a:pt x="114479" y="48018"/>
                    <a:pt x="114479" y="48981"/>
                  </a:cubicBezTo>
                  <a:lnTo>
                    <a:pt x="78720" y="48981"/>
                  </a:lnTo>
                  <a:cubicBezTo>
                    <a:pt x="79040" y="54275"/>
                    <a:pt x="80525" y="58328"/>
                    <a:pt x="83175" y="61140"/>
                  </a:cubicBezTo>
                  <a:cubicBezTo>
                    <a:pt x="85823" y="63868"/>
                    <a:pt x="89154" y="65232"/>
                    <a:pt x="93168" y="65232"/>
                  </a:cubicBezTo>
                  <a:cubicBezTo>
                    <a:pt x="96138" y="65232"/>
                    <a:pt x="98666" y="64469"/>
                    <a:pt x="100753" y="62944"/>
                  </a:cubicBezTo>
                  <a:cubicBezTo>
                    <a:pt x="102920" y="61341"/>
                    <a:pt x="104605" y="58852"/>
                    <a:pt x="105810" y="55477"/>
                  </a:cubicBezTo>
                  <a:close/>
                  <a:moveTo>
                    <a:pt x="79201" y="42354"/>
                  </a:moveTo>
                  <a:lnTo>
                    <a:pt x="105930" y="42354"/>
                  </a:lnTo>
                  <a:cubicBezTo>
                    <a:pt x="105609" y="38262"/>
                    <a:pt x="104605" y="35211"/>
                    <a:pt x="102920" y="33207"/>
                  </a:cubicBezTo>
                  <a:cubicBezTo>
                    <a:pt x="100271" y="30079"/>
                    <a:pt x="96900" y="28507"/>
                    <a:pt x="92807" y="28507"/>
                  </a:cubicBezTo>
                  <a:cubicBezTo>
                    <a:pt x="89034" y="28507"/>
                    <a:pt x="85863" y="29755"/>
                    <a:pt x="83295" y="32244"/>
                  </a:cubicBezTo>
                  <a:cubicBezTo>
                    <a:pt x="80807" y="34733"/>
                    <a:pt x="79442" y="38101"/>
                    <a:pt x="79201" y="42354"/>
                  </a:cubicBezTo>
                  <a:close/>
                  <a:moveTo>
                    <a:pt x="144696" y="63668"/>
                  </a:moveTo>
                  <a:lnTo>
                    <a:pt x="145906" y="70772"/>
                  </a:lnTo>
                  <a:cubicBezTo>
                    <a:pt x="143579" y="71250"/>
                    <a:pt x="141529" y="71497"/>
                    <a:pt x="139765" y="71497"/>
                  </a:cubicBezTo>
                  <a:cubicBezTo>
                    <a:pt x="136790" y="71497"/>
                    <a:pt x="134505" y="71050"/>
                    <a:pt x="132900" y="70171"/>
                  </a:cubicBezTo>
                  <a:cubicBezTo>
                    <a:pt x="131295" y="69208"/>
                    <a:pt x="130130" y="67960"/>
                    <a:pt x="129408" y="66434"/>
                  </a:cubicBezTo>
                  <a:cubicBezTo>
                    <a:pt x="128766" y="64908"/>
                    <a:pt x="128445" y="61703"/>
                    <a:pt x="128445" y="56802"/>
                  </a:cubicBezTo>
                  <a:lnTo>
                    <a:pt x="128445" y="29231"/>
                  </a:lnTo>
                  <a:lnTo>
                    <a:pt x="122546" y="29231"/>
                  </a:lnTo>
                  <a:lnTo>
                    <a:pt x="122546" y="22974"/>
                  </a:lnTo>
                  <a:lnTo>
                    <a:pt x="128445" y="22974"/>
                  </a:lnTo>
                  <a:lnTo>
                    <a:pt x="128445" y="11054"/>
                  </a:lnTo>
                  <a:lnTo>
                    <a:pt x="136513" y="6238"/>
                  </a:lnTo>
                  <a:lnTo>
                    <a:pt x="136513" y="22974"/>
                  </a:lnTo>
                  <a:lnTo>
                    <a:pt x="144696" y="22974"/>
                  </a:lnTo>
                  <a:lnTo>
                    <a:pt x="144696" y="29231"/>
                  </a:lnTo>
                  <a:lnTo>
                    <a:pt x="136513" y="29231"/>
                  </a:lnTo>
                  <a:lnTo>
                    <a:pt x="136513" y="57288"/>
                  </a:lnTo>
                  <a:cubicBezTo>
                    <a:pt x="136513" y="59615"/>
                    <a:pt x="136628" y="61102"/>
                    <a:pt x="136875" y="61741"/>
                  </a:cubicBezTo>
                  <a:cubicBezTo>
                    <a:pt x="137191" y="62381"/>
                    <a:pt x="137676" y="62905"/>
                    <a:pt x="138316" y="63306"/>
                  </a:cubicBezTo>
                  <a:cubicBezTo>
                    <a:pt x="138963" y="63706"/>
                    <a:pt x="139880" y="63907"/>
                    <a:pt x="141090" y="63907"/>
                  </a:cubicBezTo>
                  <a:cubicBezTo>
                    <a:pt x="142053" y="63907"/>
                    <a:pt x="143255" y="63830"/>
                    <a:pt x="144696" y="63668"/>
                  </a:cubicBezTo>
                  <a:close/>
                  <a:moveTo>
                    <a:pt x="158905" y="70888"/>
                  </a:moveTo>
                  <a:lnTo>
                    <a:pt x="144218" y="22974"/>
                  </a:lnTo>
                  <a:lnTo>
                    <a:pt x="152648" y="22974"/>
                  </a:lnTo>
                  <a:lnTo>
                    <a:pt x="160231" y="50661"/>
                  </a:lnTo>
                  <a:lnTo>
                    <a:pt x="163120" y="60902"/>
                  </a:lnTo>
                  <a:cubicBezTo>
                    <a:pt x="163282" y="60416"/>
                    <a:pt x="164122" y="57126"/>
                    <a:pt x="165648" y="51023"/>
                  </a:cubicBezTo>
                  <a:lnTo>
                    <a:pt x="173230" y="22974"/>
                  </a:lnTo>
                  <a:lnTo>
                    <a:pt x="181544" y="22974"/>
                  </a:lnTo>
                  <a:lnTo>
                    <a:pt x="188765" y="50784"/>
                  </a:lnTo>
                  <a:lnTo>
                    <a:pt x="191176" y="59938"/>
                  </a:lnTo>
                  <a:lnTo>
                    <a:pt x="193943" y="50661"/>
                  </a:lnTo>
                  <a:lnTo>
                    <a:pt x="202126" y="22974"/>
                  </a:lnTo>
                  <a:lnTo>
                    <a:pt x="210078" y="22974"/>
                  </a:lnTo>
                  <a:lnTo>
                    <a:pt x="195029" y="70888"/>
                  </a:lnTo>
                  <a:lnTo>
                    <a:pt x="186599" y="70888"/>
                  </a:lnTo>
                  <a:lnTo>
                    <a:pt x="179009" y="42115"/>
                  </a:lnTo>
                  <a:lnTo>
                    <a:pt x="177083" y="34047"/>
                  </a:lnTo>
                  <a:lnTo>
                    <a:pt x="167451" y="70888"/>
                  </a:lnTo>
                  <a:lnTo>
                    <a:pt x="158905" y="70888"/>
                  </a:lnTo>
                  <a:close/>
                  <a:moveTo>
                    <a:pt x="216459" y="46931"/>
                  </a:moveTo>
                  <a:cubicBezTo>
                    <a:pt x="216459" y="38023"/>
                    <a:pt x="218909" y="31443"/>
                    <a:pt x="223802" y="27190"/>
                  </a:cubicBezTo>
                  <a:cubicBezTo>
                    <a:pt x="227894" y="23653"/>
                    <a:pt x="232910" y="21888"/>
                    <a:pt x="238851" y="21888"/>
                  </a:cubicBezTo>
                  <a:cubicBezTo>
                    <a:pt x="245432" y="21888"/>
                    <a:pt x="250810" y="24053"/>
                    <a:pt x="254987" y="28391"/>
                  </a:cubicBezTo>
                  <a:cubicBezTo>
                    <a:pt x="259240" y="32645"/>
                    <a:pt x="261367" y="38586"/>
                    <a:pt x="261367" y="46207"/>
                  </a:cubicBezTo>
                  <a:cubicBezTo>
                    <a:pt x="261367" y="52387"/>
                    <a:pt x="260442" y="57249"/>
                    <a:pt x="258601" y="60778"/>
                  </a:cubicBezTo>
                  <a:cubicBezTo>
                    <a:pt x="256751" y="64307"/>
                    <a:pt x="254024" y="67081"/>
                    <a:pt x="250410" y="69085"/>
                  </a:cubicBezTo>
                  <a:cubicBezTo>
                    <a:pt x="246880" y="71011"/>
                    <a:pt x="243028" y="71974"/>
                    <a:pt x="238851" y="71974"/>
                  </a:cubicBezTo>
                  <a:cubicBezTo>
                    <a:pt x="232194" y="71974"/>
                    <a:pt x="226769" y="69848"/>
                    <a:pt x="222600" y="65594"/>
                  </a:cubicBezTo>
                  <a:cubicBezTo>
                    <a:pt x="218501" y="61256"/>
                    <a:pt x="216459" y="55038"/>
                    <a:pt x="216459" y="46931"/>
                  </a:cubicBezTo>
                  <a:close/>
                  <a:moveTo>
                    <a:pt x="224765" y="46931"/>
                  </a:moveTo>
                  <a:cubicBezTo>
                    <a:pt x="224765" y="53034"/>
                    <a:pt x="226091" y="57611"/>
                    <a:pt x="228741" y="60655"/>
                  </a:cubicBezTo>
                  <a:cubicBezTo>
                    <a:pt x="231469" y="63706"/>
                    <a:pt x="234836" y="65232"/>
                    <a:pt x="238851" y="65232"/>
                  </a:cubicBezTo>
                  <a:cubicBezTo>
                    <a:pt x="242943" y="65232"/>
                    <a:pt x="246318" y="63706"/>
                    <a:pt x="248969" y="60655"/>
                  </a:cubicBezTo>
                  <a:cubicBezTo>
                    <a:pt x="251612" y="57611"/>
                    <a:pt x="252937" y="52949"/>
                    <a:pt x="252937" y="46692"/>
                  </a:cubicBezTo>
                  <a:cubicBezTo>
                    <a:pt x="252937" y="40751"/>
                    <a:pt x="251573" y="36259"/>
                    <a:pt x="248845" y="33207"/>
                  </a:cubicBezTo>
                  <a:cubicBezTo>
                    <a:pt x="246195" y="30156"/>
                    <a:pt x="242866" y="28630"/>
                    <a:pt x="238851" y="28630"/>
                  </a:cubicBezTo>
                  <a:cubicBezTo>
                    <a:pt x="234836" y="28630"/>
                    <a:pt x="231469" y="30156"/>
                    <a:pt x="228741" y="33207"/>
                  </a:cubicBezTo>
                  <a:cubicBezTo>
                    <a:pt x="226091" y="36174"/>
                    <a:pt x="224765" y="40751"/>
                    <a:pt x="224765" y="46931"/>
                  </a:cubicBezTo>
                  <a:close/>
                  <a:moveTo>
                    <a:pt x="273288" y="70888"/>
                  </a:moveTo>
                  <a:lnTo>
                    <a:pt x="273288" y="22974"/>
                  </a:lnTo>
                  <a:lnTo>
                    <a:pt x="280631" y="22974"/>
                  </a:lnTo>
                  <a:lnTo>
                    <a:pt x="280631" y="30195"/>
                  </a:lnTo>
                  <a:cubicBezTo>
                    <a:pt x="282480" y="26827"/>
                    <a:pt x="284160" y="24616"/>
                    <a:pt x="285686" y="23575"/>
                  </a:cubicBezTo>
                  <a:cubicBezTo>
                    <a:pt x="287296" y="22450"/>
                    <a:pt x="289061" y="21888"/>
                    <a:pt x="290987" y="21888"/>
                  </a:cubicBezTo>
                  <a:cubicBezTo>
                    <a:pt x="293715" y="21888"/>
                    <a:pt x="296481" y="22728"/>
                    <a:pt x="299294" y="24415"/>
                  </a:cubicBezTo>
                  <a:lnTo>
                    <a:pt x="296520" y="32006"/>
                  </a:lnTo>
                  <a:cubicBezTo>
                    <a:pt x="294517" y="30796"/>
                    <a:pt x="292552" y="30195"/>
                    <a:pt x="290625" y="30195"/>
                  </a:cubicBezTo>
                  <a:cubicBezTo>
                    <a:pt x="288776" y="30195"/>
                    <a:pt x="287135" y="30757"/>
                    <a:pt x="285686" y="31882"/>
                  </a:cubicBezTo>
                  <a:cubicBezTo>
                    <a:pt x="284322" y="32922"/>
                    <a:pt x="283359" y="34410"/>
                    <a:pt x="282796" y="36336"/>
                  </a:cubicBezTo>
                  <a:cubicBezTo>
                    <a:pt x="281833" y="39226"/>
                    <a:pt x="281355" y="42354"/>
                    <a:pt x="281355" y="45729"/>
                  </a:cubicBezTo>
                  <a:lnTo>
                    <a:pt x="281355" y="70888"/>
                  </a:lnTo>
                  <a:lnTo>
                    <a:pt x="273288" y="70888"/>
                  </a:lnTo>
                  <a:close/>
                  <a:moveTo>
                    <a:pt x="304226" y="70888"/>
                  </a:moveTo>
                  <a:lnTo>
                    <a:pt x="304226" y="4674"/>
                  </a:lnTo>
                  <a:lnTo>
                    <a:pt x="312417" y="4674"/>
                  </a:lnTo>
                  <a:lnTo>
                    <a:pt x="312417" y="42477"/>
                  </a:lnTo>
                  <a:lnTo>
                    <a:pt x="331557" y="22974"/>
                  </a:lnTo>
                  <a:lnTo>
                    <a:pt x="342153" y="22974"/>
                  </a:lnTo>
                  <a:lnTo>
                    <a:pt x="323736" y="40674"/>
                  </a:lnTo>
                  <a:lnTo>
                    <a:pt x="343963" y="70888"/>
                  </a:lnTo>
                  <a:lnTo>
                    <a:pt x="333969" y="70888"/>
                  </a:lnTo>
                  <a:lnTo>
                    <a:pt x="318073" y="46330"/>
                  </a:lnTo>
                  <a:lnTo>
                    <a:pt x="312417" y="51870"/>
                  </a:lnTo>
                  <a:lnTo>
                    <a:pt x="312417" y="70888"/>
                  </a:lnTo>
                  <a:lnTo>
                    <a:pt x="304226" y="70888"/>
                  </a:lnTo>
                  <a:close/>
                  <a:moveTo>
                    <a:pt x="373576" y="14059"/>
                  </a:moveTo>
                  <a:lnTo>
                    <a:pt x="373576" y="4674"/>
                  </a:lnTo>
                  <a:lnTo>
                    <a:pt x="381767" y="4674"/>
                  </a:lnTo>
                  <a:lnTo>
                    <a:pt x="381767" y="14059"/>
                  </a:lnTo>
                  <a:lnTo>
                    <a:pt x="373576" y="14059"/>
                  </a:lnTo>
                  <a:close/>
                  <a:moveTo>
                    <a:pt x="373576" y="70888"/>
                  </a:moveTo>
                  <a:lnTo>
                    <a:pt x="373576" y="22974"/>
                  </a:lnTo>
                  <a:lnTo>
                    <a:pt x="381767" y="22974"/>
                  </a:lnTo>
                  <a:lnTo>
                    <a:pt x="381767" y="70888"/>
                  </a:lnTo>
                  <a:lnTo>
                    <a:pt x="373576" y="70888"/>
                  </a:lnTo>
                  <a:close/>
                  <a:moveTo>
                    <a:pt x="396693" y="70888"/>
                  </a:moveTo>
                  <a:lnTo>
                    <a:pt x="396693" y="22974"/>
                  </a:lnTo>
                  <a:lnTo>
                    <a:pt x="403921" y="22974"/>
                  </a:lnTo>
                  <a:lnTo>
                    <a:pt x="403921" y="29717"/>
                  </a:lnTo>
                  <a:cubicBezTo>
                    <a:pt x="407450" y="24500"/>
                    <a:pt x="412551" y="21888"/>
                    <a:pt x="419209" y="21888"/>
                  </a:cubicBezTo>
                  <a:cubicBezTo>
                    <a:pt x="422099" y="21888"/>
                    <a:pt x="424749" y="22412"/>
                    <a:pt x="427161" y="23452"/>
                  </a:cubicBezTo>
                  <a:cubicBezTo>
                    <a:pt x="429650" y="24500"/>
                    <a:pt x="431492" y="25864"/>
                    <a:pt x="432694" y="27544"/>
                  </a:cubicBezTo>
                  <a:cubicBezTo>
                    <a:pt x="433904" y="29231"/>
                    <a:pt x="434743" y="31196"/>
                    <a:pt x="435221" y="33446"/>
                  </a:cubicBezTo>
                  <a:cubicBezTo>
                    <a:pt x="435468" y="34972"/>
                    <a:pt x="435583" y="37623"/>
                    <a:pt x="435583" y="41391"/>
                  </a:cubicBezTo>
                  <a:lnTo>
                    <a:pt x="435583" y="70888"/>
                  </a:lnTo>
                  <a:lnTo>
                    <a:pt x="427515" y="70888"/>
                  </a:lnTo>
                  <a:lnTo>
                    <a:pt x="427515" y="41753"/>
                  </a:lnTo>
                  <a:cubicBezTo>
                    <a:pt x="427515" y="38386"/>
                    <a:pt x="427200" y="35897"/>
                    <a:pt x="426552" y="34286"/>
                  </a:cubicBezTo>
                  <a:cubicBezTo>
                    <a:pt x="425913" y="32684"/>
                    <a:pt x="424788" y="31397"/>
                    <a:pt x="423185" y="30434"/>
                  </a:cubicBezTo>
                  <a:cubicBezTo>
                    <a:pt x="421582" y="29393"/>
                    <a:pt x="419694" y="28869"/>
                    <a:pt x="417529" y="28869"/>
                  </a:cubicBezTo>
                  <a:cubicBezTo>
                    <a:pt x="414077" y="28869"/>
                    <a:pt x="411064" y="29994"/>
                    <a:pt x="408498" y="32244"/>
                  </a:cubicBezTo>
                  <a:cubicBezTo>
                    <a:pt x="406009" y="34410"/>
                    <a:pt x="404761" y="38548"/>
                    <a:pt x="404761" y="44643"/>
                  </a:cubicBezTo>
                  <a:lnTo>
                    <a:pt x="404761" y="70888"/>
                  </a:lnTo>
                  <a:lnTo>
                    <a:pt x="396693" y="70888"/>
                  </a:lnTo>
                  <a:close/>
                  <a:moveTo>
                    <a:pt x="468332" y="63668"/>
                  </a:moveTo>
                  <a:lnTo>
                    <a:pt x="469542" y="70772"/>
                  </a:lnTo>
                  <a:cubicBezTo>
                    <a:pt x="467215" y="71250"/>
                    <a:pt x="465165" y="71497"/>
                    <a:pt x="463401" y="71497"/>
                  </a:cubicBezTo>
                  <a:cubicBezTo>
                    <a:pt x="460426" y="71497"/>
                    <a:pt x="458138" y="71050"/>
                    <a:pt x="456535" y="70171"/>
                  </a:cubicBezTo>
                  <a:cubicBezTo>
                    <a:pt x="454932" y="69208"/>
                    <a:pt x="453768" y="67960"/>
                    <a:pt x="453044" y="66434"/>
                  </a:cubicBezTo>
                  <a:cubicBezTo>
                    <a:pt x="452405" y="64908"/>
                    <a:pt x="452081" y="61703"/>
                    <a:pt x="452081" y="56802"/>
                  </a:cubicBezTo>
                  <a:lnTo>
                    <a:pt x="452081" y="29231"/>
                  </a:lnTo>
                  <a:lnTo>
                    <a:pt x="446179" y="29231"/>
                  </a:lnTo>
                  <a:lnTo>
                    <a:pt x="446179" y="22974"/>
                  </a:lnTo>
                  <a:lnTo>
                    <a:pt x="452081" y="22974"/>
                  </a:lnTo>
                  <a:lnTo>
                    <a:pt x="452081" y="11054"/>
                  </a:lnTo>
                  <a:lnTo>
                    <a:pt x="460149" y="6238"/>
                  </a:lnTo>
                  <a:lnTo>
                    <a:pt x="460149" y="22974"/>
                  </a:lnTo>
                  <a:lnTo>
                    <a:pt x="468332" y="22974"/>
                  </a:lnTo>
                  <a:lnTo>
                    <a:pt x="468332" y="29231"/>
                  </a:lnTo>
                  <a:lnTo>
                    <a:pt x="460149" y="29231"/>
                  </a:lnTo>
                  <a:lnTo>
                    <a:pt x="460149" y="57288"/>
                  </a:lnTo>
                  <a:cubicBezTo>
                    <a:pt x="460149" y="59615"/>
                    <a:pt x="460264" y="61102"/>
                    <a:pt x="460511" y="61741"/>
                  </a:cubicBezTo>
                  <a:cubicBezTo>
                    <a:pt x="460827" y="62381"/>
                    <a:pt x="461312" y="62905"/>
                    <a:pt x="461952" y="63306"/>
                  </a:cubicBezTo>
                  <a:cubicBezTo>
                    <a:pt x="462599" y="63706"/>
                    <a:pt x="463516" y="63907"/>
                    <a:pt x="464726" y="63907"/>
                  </a:cubicBezTo>
                  <a:cubicBezTo>
                    <a:pt x="465689" y="63907"/>
                    <a:pt x="466891" y="63830"/>
                    <a:pt x="468332" y="63668"/>
                  </a:cubicBezTo>
                  <a:close/>
                  <a:moveTo>
                    <a:pt x="473634" y="70888"/>
                  </a:moveTo>
                  <a:lnTo>
                    <a:pt x="473634" y="22974"/>
                  </a:lnTo>
                  <a:lnTo>
                    <a:pt x="480977" y="22974"/>
                  </a:lnTo>
                  <a:lnTo>
                    <a:pt x="480977" y="30195"/>
                  </a:lnTo>
                  <a:cubicBezTo>
                    <a:pt x="482826" y="26827"/>
                    <a:pt x="484506" y="24616"/>
                    <a:pt x="486032" y="23575"/>
                  </a:cubicBezTo>
                  <a:cubicBezTo>
                    <a:pt x="487642" y="22450"/>
                    <a:pt x="489407" y="21888"/>
                    <a:pt x="491333" y="21888"/>
                  </a:cubicBezTo>
                  <a:cubicBezTo>
                    <a:pt x="494061" y="21888"/>
                    <a:pt x="496828" y="22728"/>
                    <a:pt x="499640" y="24415"/>
                  </a:cubicBezTo>
                  <a:lnTo>
                    <a:pt x="496866" y="32006"/>
                  </a:lnTo>
                  <a:cubicBezTo>
                    <a:pt x="494863" y="30796"/>
                    <a:pt x="492898" y="30195"/>
                    <a:pt x="490971" y="30195"/>
                  </a:cubicBezTo>
                  <a:cubicBezTo>
                    <a:pt x="489122" y="30195"/>
                    <a:pt x="487481" y="30757"/>
                    <a:pt x="486032" y="31882"/>
                  </a:cubicBezTo>
                  <a:cubicBezTo>
                    <a:pt x="484668" y="32922"/>
                    <a:pt x="483705" y="34410"/>
                    <a:pt x="483142" y="36336"/>
                  </a:cubicBezTo>
                  <a:cubicBezTo>
                    <a:pt x="482179" y="39226"/>
                    <a:pt x="481701" y="42354"/>
                    <a:pt x="481701" y="45729"/>
                  </a:cubicBezTo>
                  <a:lnTo>
                    <a:pt x="481701" y="70888"/>
                  </a:lnTo>
                  <a:lnTo>
                    <a:pt x="473634" y="70888"/>
                  </a:lnTo>
                  <a:close/>
                  <a:moveTo>
                    <a:pt x="536003" y="70888"/>
                  </a:moveTo>
                  <a:lnTo>
                    <a:pt x="536003" y="63791"/>
                  </a:lnTo>
                  <a:cubicBezTo>
                    <a:pt x="532227" y="69247"/>
                    <a:pt x="527134" y="71974"/>
                    <a:pt x="520707" y="71974"/>
                  </a:cubicBezTo>
                  <a:cubicBezTo>
                    <a:pt x="517902" y="71974"/>
                    <a:pt x="515252" y="71451"/>
                    <a:pt x="512763" y="70410"/>
                  </a:cubicBezTo>
                  <a:cubicBezTo>
                    <a:pt x="510351" y="69285"/>
                    <a:pt x="508548" y="67921"/>
                    <a:pt x="507346" y="66318"/>
                  </a:cubicBezTo>
                  <a:cubicBezTo>
                    <a:pt x="506144" y="64631"/>
                    <a:pt x="505296" y="62581"/>
                    <a:pt x="504818" y="60177"/>
                  </a:cubicBezTo>
                  <a:cubicBezTo>
                    <a:pt x="504495" y="58651"/>
                    <a:pt x="504333" y="56124"/>
                    <a:pt x="504333" y="52587"/>
                  </a:cubicBezTo>
                  <a:lnTo>
                    <a:pt x="504333" y="22974"/>
                  </a:lnTo>
                  <a:lnTo>
                    <a:pt x="512524" y="22974"/>
                  </a:lnTo>
                  <a:lnTo>
                    <a:pt x="512524" y="49582"/>
                  </a:lnTo>
                  <a:cubicBezTo>
                    <a:pt x="512524" y="53751"/>
                    <a:pt x="512686" y="56602"/>
                    <a:pt x="513002" y="58127"/>
                  </a:cubicBezTo>
                  <a:cubicBezTo>
                    <a:pt x="513487" y="60216"/>
                    <a:pt x="514527" y="61903"/>
                    <a:pt x="516130" y="63182"/>
                  </a:cubicBezTo>
                  <a:cubicBezTo>
                    <a:pt x="517818" y="64392"/>
                    <a:pt x="519906" y="64993"/>
                    <a:pt x="522395" y="64993"/>
                  </a:cubicBezTo>
                  <a:cubicBezTo>
                    <a:pt x="524799" y="64993"/>
                    <a:pt x="527049" y="64392"/>
                    <a:pt x="529137" y="63182"/>
                  </a:cubicBezTo>
                  <a:cubicBezTo>
                    <a:pt x="531303" y="61903"/>
                    <a:pt x="532828" y="60177"/>
                    <a:pt x="533714" y="58012"/>
                  </a:cubicBezTo>
                  <a:cubicBezTo>
                    <a:pt x="534677" y="55839"/>
                    <a:pt x="535155" y="52710"/>
                    <a:pt x="535155" y="48619"/>
                  </a:cubicBezTo>
                  <a:lnTo>
                    <a:pt x="535155" y="22974"/>
                  </a:lnTo>
                  <a:lnTo>
                    <a:pt x="543223" y="22974"/>
                  </a:lnTo>
                  <a:lnTo>
                    <a:pt x="543223" y="70888"/>
                  </a:lnTo>
                  <a:lnTo>
                    <a:pt x="536003" y="70888"/>
                  </a:lnTo>
                  <a:close/>
                  <a:moveTo>
                    <a:pt x="555267" y="56563"/>
                  </a:moveTo>
                  <a:lnTo>
                    <a:pt x="563211" y="55361"/>
                  </a:lnTo>
                  <a:cubicBezTo>
                    <a:pt x="563689" y="58567"/>
                    <a:pt x="564937" y="61017"/>
                    <a:pt x="566941" y="62705"/>
                  </a:cubicBezTo>
                  <a:cubicBezTo>
                    <a:pt x="569029" y="64392"/>
                    <a:pt x="571957" y="65232"/>
                    <a:pt x="575733" y="65232"/>
                  </a:cubicBezTo>
                  <a:cubicBezTo>
                    <a:pt x="579424" y="65232"/>
                    <a:pt x="582152" y="64508"/>
                    <a:pt x="583917" y="63067"/>
                  </a:cubicBezTo>
                  <a:cubicBezTo>
                    <a:pt x="585766" y="61541"/>
                    <a:pt x="586690" y="59738"/>
                    <a:pt x="586690" y="57650"/>
                  </a:cubicBezTo>
                  <a:cubicBezTo>
                    <a:pt x="586690" y="55800"/>
                    <a:pt x="585889" y="54360"/>
                    <a:pt x="584279" y="53311"/>
                  </a:cubicBezTo>
                  <a:cubicBezTo>
                    <a:pt x="583154" y="52587"/>
                    <a:pt x="580387" y="51670"/>
                    <a:pt x="575972" y="50545"/>
                  </a:cubicBezTo>
                  <a:cubicBezTo>
                    <a:pt x="570031" y="49019"/>
                    <a:pt x="565901" y="47733"/>
                    <a:pt x="563574" y="46692"/>
                  </a:cubicBezTo>
                  <a:cubicBezTo>
                    <a:pt x="561324" y="45567"/>
                    <a:pt x="559598" y="44042"/>
                    <a:pt x="558395" y="42115"/>
                  </a:cubicBezTo>
                  <a:cubicBezTo>
                    <a:pt x="557193" y="40189"/>
                    <a:pt x="556585" y="38023"/>
                    <a:pt x="556585" y="35612"/>
                  </a:cubicBezTo>
                  <a:cubicBezTo>
                    <a:pt x="556585" y="33531"/>
                    <a:pt x="557070" y="31559"/>
                    <a:pt x="558033" y="29717"/>
                  </a:cubicBezTo>
                  <a:cubicBezTo>
                    <a:pt x="558996" y="27868"/>
                    <a:pt x="560322" y="26342"/>
                    <a:pt x="562009" y="25140"/>
                  </a:cubicBezTo>
                  <a:cubicBezTo>
                    <a:pt x="563289" y="24254"/>
                    <a:pt x="565015" y="23491"/>
                    <a:pt x="567180" y="22851"/>
                  </a:cubicBezTo>
                  <a:cubicBezTo>
                    <a:pt x="569353" y="22212"/>
                    <a:pt x="571718" y="21888"/>
                    <a:pt x="574284" y="21888"/>
                  </a:cubicBezTo>
                  <a:cubicBezTo>
                    <a:pt x="577983" y="21888"/>
                    <a:pt x="581227" y="22450"/>
                    <a:pt x="584040" y="23575"/>
                  </a:cubicBezTo>
                  <a:cubicBezTo>
                    <a:pt x="586929" y="24616"/>
                    <a:pt x="589056" y="26064"/>
                    <a:pt x="590420" y="27906"/>
                  </a:cubicBezTo>
                  <a:cubicBezTo>
                    <a:pt x="591784" y="29755"/>
                    <a:pt x="592709" y="32206"/>
                    <a:pt x="593186" y="35250"/>
                  </a:cubicBezTo>
                  <a:lnTo>
                    <a:pt x="585242" y="36336"/>
                  </a:lnTo>
                  <a:cubicBezTo>
                    <a:pt x="584926" y="33932"/>
                    <a:pt x="583878" y="32044"/>
                    <a:pt x="582113" y="30680"/>
                  </a:cubicBezTo>
                  <a:cubicBezTo>
                    <a:pt x="580426" y="29231"/>
                    <a:pt x="577975" y="28507"/>
                    <a:pt x="574770" y="28507"/>
                  </a:cubicBezTo>
                  <a:cubicBezTo>
                    <a:pt x="571079" y="28507"/>
                    <a:pt x="568428" y="29154"/>
                    <a:pt x="566825" y="30434"/>
                  </a:cubicBezTo>
                  <a:cubicBezTo>
                    <a:pt x="565215" y="31643"/>
                    <a:pt x="564414" y="33084"/>
                    <a:pt x="564414" y="34772"/>
                  </a:cubicBezTo>
                  <a:cubicBezTo>
                    <a:pt x="564414" y="35812"/>
                    <a:pt x="564737" y="36737"/>
                    <a:pt x="565377" y="37538"/>
                  </a:cubicBezTo>
                  <a:cubicBezTo>
                    <a:pt x="566101" y="38424"/>
                    <a:pt x="567141" y="39148"/>
                    <a:pt x="568505" y="39711"/>
                  </a:cubicBezTo>
                  <a:cubicBezTo>
                    <a:pt x="569314" y="40027"/>
                    <a:pt x="571718" y="40713"/>
                    <a:pt x="575733" y="41753"/>
                  </a:cubicBezTo>
                  <a:cubicBezTo>
                    <a:pt x="581512" y="43364"/>
                    <a:pt x="585527" y="44643"/>
                    <a:pt x="587769" y="45606"/>
                  </a:cubicBezTo>
                  <a:cubicBezTo>
                    <a:pt x="590019" y="46569"/>
                    <a:pt x="591784" y="47972"/>
                    <a:pt x="593071" y="49821"/>
                  </a:cubicBezTo>
                  <a:cubicBezTo>
                    <a:pt x="594358" y="51670"/>
                    <a:pt x="594997" y="53997"/>
                    <a:pt x="594997" y="56802"/>
                  </a:cubicBezTo>
                  <a:cubicBezTo>
                    <a:pt x="594997" y="59538"/>
                    <a:pt x="594196" y="62104"/>
                    <a:pt x="592585" y="64508"/>
                  </a:cubicBezTo>
                  <a:cubicBezTo>
                    <a:pt x="591060" y="66835"/>
                    <a:pt x="588817" y="68684"/>
                    <a:pt x="585843" y="70048"/>
                  </a:cubicBezTo>
                  <a:cubicBezTo>
                    <a:pt x="582876" y="71335"/>
                    <a:pt x="579501" y="71974"/>
                    <a:pt x="575733" y="71974"/>
                  </a:cubicBezTo>
                  <a:cubicBezTo>
                    <a:pt x="569468" y="71974"/>
                    <a:pt x="564699" y="70688"/>
                    <a:pt x="561401" y="68122"/>
                  </a:cubicBezTo>
                  <a:cubicBezTo>
                    <a:pt x="558195" y="65471"/>
                    <a:pt x="556145" y="61618"/>
                    <a:pt x="555267" y="56563"/>
                  </a:cubicBezTo>
                  <a:close/>
                  <a:moveTo>
                    <a:pt x="604745" y="14059"/>
                  </a:moveTo>
                  <a:lnTo>
                    <a:pt x="604745" y="4674"/>
                  </a:lnTo>
                  <a:lnTo>
                    <a:pt x="612936" y="4674"/>
                  </a:lnTo>
                  <a:lnTo>
                    <a:pt x="612936" y="14059"/>
                  </a:lnTo>
                  <a:lnTo>
                    <a:pt x="604745" y="14059"/>
                  </a:lnTo>
                  <a:close/>
                  <a:moveTo>
                    <a:pt x="604745" y="70888"/>
                  </a:moveTo>
                  <a:lnTo>
                    <a:pt x="604745" y="22974"/>
                  </a:lnTo>
                  <a:lnTo>
                    <a:pt x="612936" y="22974"/>
                  </a:lnTo>
                  <a:lnTo>
                    <a:pt x="612936" y="70888"/>
                  </a:lnTo>
                  <a:lnTo>
                    <a:pt x="604745" y="70888"/>
                  </a:lnTo>
                  <a:close/>
                  <a:moveTo>
                    <a:pt x="624856" y="46931"/>
                  </a:moveTo>
                  <a:cubicBezTo>
                    <a:pt x="624856" y="38023"/>
                    <a:pt x="627307" y="31443"/>
                    <a:pt x="632200" y="27190"/>
                  </a:cubicBezTo>
                  <a:cubicBezTo>
                    <a:pt x="636292" y="23653"/>
                    <a:pt x="641308" y="21888"/>
                    <a:pt x="647249" y="21888"/>
                  </a:cubicBezTo>
                  <a:cubicBezTo>
                    <a:pt x="653830" y="21888"/>
                    <a:pt x="659208" y="24053"/>
                    <a:pt x="663384" y="28391"/>
                  </a:cubicBezTo>
                  <a:cubicBezTo>
                    <a:pt x="667638" y="32645"/>
                    <a:pt x="669765" y="38586"/>
                    <a:pt x="669765" y="46207"/>
                  </a:cubicBezTo>
                  <a:cubicBezTo>
                    <a:pt x="669765" y="52387"/>
                    <a:pt x="668840" y="57249"/>
                    <a:pt x="666998" y="60778"/>
                  </a:cubicBezTo>
                  <a:cubicBezTo>
                    <a:pt x="665149" y="64307"/>
                    <a:pt x="662421" y="67081"/>
                    <a:pt x="658807" y="69085"/>
                  </a:cubicBezTo>
                  <a:cubicBezTo>
                    <a:pt x="655278" y="71011"/>
                    <a:pt x="651425" y="71974"/>
                    <a:pt x="647249" y="71974"/>
                  </a:cubicBezTo>
                  <a:cubicBezTo>
                    <a:pt x="640591" y="71974"/>
                    <a:pt x="635166" y="69848"/>
                    <a:pt x="630998" y="65594"/>
                  </a:cubicBezTo>
                  <a:cubicBezTo>
                    <a:pt x="626898" y="61256"/>
                    <a:pt x="624856" y="55038"/>
                    <a:pt x="624856" y="46931"/>
                  </a:cubicBezTo>
                  <a:close/>
                  <a:moveTo>
                    <a:pt x="633163" y="46931"/>
                  </a:moveTo>
                  <a:cubicBezTo>
                    <a:pt x="633163" y="53034"/>
                    <a:pt x="634488" y="57611"/>
                    <a:pt x="637139" y="60655"/>
                  </a:cubicBezTo>
                  <a:cubicBezTo>
                    <a:pt x="639867" y="63706"/>
                    <a:pt x="643234" y="65232"/>
                    <a:pt x="647249" y="65232"/>
                  </a:cubicBezTo>
                  <a:cubicBezTo>
                    <a:pt x="651341" y="65232"/>
                    <a:pt x="654716" y="63706"/>
                    <a:pt x="657366" y="60655"/>
                  </a:cubicBezTo>
                  <a:cubicBezTo>
                    <a:pt x="660009" y="57611"/>
                    <a:pt x="661335" y="52949"/>
                    <a:pt x="661335" y="46692"/>
                  </a:cubicBezTo>
                  <a:cubicBezTo>
                    <a:pt x="661335" y="40751"/>
                    <a:pt x="659971" y="36259"/>
                    <a:pt x="657243" y="33207"/>
                  </a:cubicBezTo>
                  <a:cubicBezTo>
                    <a:pt x="654592" y="30156"/>
                    <a:pt x="651264" y="28630"/>
                    <a:pt x="647249" y="28630"/>
                  </a:cubicBezTo>
                  <a:cubicBezTo>
                    <a:pt x="643234" y="28630"/>
                    <a:pt x="639867" y="30156"/>
                    <a:pt x="637139" y="33207"/>
                  </a:cubicBezTo>
                  <a:cubicBezTo>
                    <a:pt x="634488" y="36174"/>
                    <a:pt x="633163" y="40751"/>
                    <a:pt x="633163" y="46931"/>
                  </a:cubicBezTo>
                  <a:close/>
                  <a:moveTo>
                    <a:pt x="681801" y="70888"/>
                  </a:moveTo>
                  <a:lnTo>
                    <a:pt x="681801" y="22974"/>
                  </a:lnTo>
                  <a:lnTo>
                    <a:pt x="689029" y="22974"/>
                  </a:lnTo>
                  <a:lnTo>
                    <a:pt x="689029" y="29717"/>
                  </a:lnTo>
                  <a:cubicBezTo>
                    <a:pt x="692558" y="24500"/>
                    <a:pt x="697659" y="21888"/>
                    <a:pt x="704317" y="21888"/>
                  </a:cubicBezTo>
                  <a:cubicBezTo>
                    <a:pt x="707206" y="21888"/>
                    <a:pt x="709857" y="22412"/>
                    <a:pt x="712269" y="23452"/>
                  </a:cubicBezTo>
                  <a:cubicBezTo>
                    <a:pt x="714758" y="24500"/>
                    <a:pt x="716600" y="25864"/>
                    <a:pt x="717802" y="27544"/>
                  </a:cubicBezTo>
                  <a:cubicBezTo>
                    <a:pt x="719011" y="29231"/>
                    <a:pt x="719851" y="31196"/>
                    <a:pt x="720329" y="33446"/>
                  </a:cubicBezTo>
                  <a:cubicBezTo>
                    <a:pt x="720576" y="34972"/>
                    <a:pt x="720691" y="37623"/>
                    <a:pt x="720691" y="41391"/>
                  </a:cubicBezTo>
                  <a:lnTo>
                    <a:pt x="720691" y="70888"/>
                  </a:lnTo>
                  <a:lnTo>
                    <a:pt x="712623" y="70888"/>
                  </a:lnTo>
                  <a:lnTo>
                    <a:pt x="712623" y="41753"/>
                  </a:lnTo>
                  <a:cubicBezTo>
                    <a:pt x="712623" y="38386"/>
                    <a:pt x="712307" y="35897"/>
                    <a:pt x="711660" y="34286"/>
                  </a:cubicBezTo>
                  <a:cubicBezTo>
                    <a:pt x="711021" y="32684"/>
                    <a:pt x="709896" y="31397"/>
                    <a:pt x="708293" y="30434"/>
                  </a:cubicBezTo>
                  <a:cubicBezTo>
                    <a:pt x="706690" y="29393"/>
                    <a:pt x="704802" y="28869"/>
                    <a:pt x="702637" y="28869"/>
                  </a:cubicBezTo>
                  <a:cubicBezTo>
                    <a:pt x="699185" y="28869"/>
                    <a:pt x="696172" y="29994"/>
                    <a:pt x="693606" y="32244"/>
                  </a:cubicBezTo>
                  <a:cubicBezTo>
                    <a:pt x="691117" y="34410"/>
                    <a:pt x="689869" y="38548"/>
                    <a:pt x="689869" y="44643"/>
                  </a:cubicBezTo>
                  <a:lnTo>
                    <a:pt x="689869" y="70888"/>
                  </a:lnTo>
                  <a:lnTo>
                    <a:pt x="681801" y="70888"/>
                  </a:lnTo>
                  <a:close/>
                  <a:moveTo>
                    <a:pt x="789926" y="70888"/>
                  </a:moveTo>
                  <a:lnTo>
                    <a:pt x="789926" y="64870"/>
                  </a:lnTo>
                  <a:cubicBezTo>
                    <a:pt x="786875" y="69609"/>
                    <a:pt x="782421" y="71974"/>
                    <a:pt x="776557" y="71974"/>
                  </a:cubicBezTo>
                  <a:cubicBezTo>
                    <a:pt x="772704" y="71974"/>
                    <a:pt x="769175" y="70934"/>
                    <a:pt x="765962" y="68846"/>
                  </a:cubicBezTo>
                  <a:cubicBezTo>
                    <a:pt x="762756" y="66681"/>
                    <a:pt x="760267" y="63706"/>
                    <a:pt x="758503" y="59938"/>
                  </a:cubicBezTo>
                  <a:cubicBezTo>
                    <a:pt x="756730" y="56163"/>
                    <a:pt x="755852" y="51824"/>
                    <a:pt x="755852" y="46931"/>
                  </a:cubicBezTo>
                  <a:cubicBezTo>
                    <a:pt x="755852" y="42192"/>
                    <a:pt x="756653" y="37862"/>
                    <a:pt x="758256" y="33932"/>
                  </a:cubicBezTo>
                  <a:cubicBezTo>
                    <a:pt x="759867" y="29994"/>
                    <a:pt x="762271" y="27028"/>
                    <a:pt x="765484" y="25016"/>
                  </a:cubicBezTo>
                  <a:cubicBezTo>
                    <a:pt x="768697" y="22936"/>
                    <a:pt x="772265" y="21888"/>
                    <a:pt x="776195" y="21888"/>
                  </a:cubicBezTo>
                  <a:cubicBezTo>
                    <a:pt x="779084" y="21888"/>
                    <a:pt x="781658" y="22489"/>
                    <a:pt x="783900" y="23691"/>
                  </a:cubicBezTo>
                  <a:cubicBezTo>
                    <a:pt x="786150" y="24901"/>
                    <a:pt x="788000" y="26465"/>
                    <a:pt x="789441" y="28391"/>
                  </a:cubicBezTo>
                  <a:lnTo>
                    <a:pt x="789441" y="4674"/>
                  </a:lnTo>
                  <a:lnTo>
                    <a:pt x="797509" y="4674"/>
                  </a:lnTo>
                  <a:lnTo>
                    <a:pt x="797509" y="70888"/>
                  </a:lnTo>
                  <a:lnTo>
                    <a:pt x="789926" y="70888"/>
                  </a:lnTo>
                  <a:close/>
                  <a:moveTo>
                    <a:pt x="764282" y="46931"/>
                  </a:moveTo>
                  <a:cubicBezTo>
                    <a:pt x="764282" y="53111"/>
                    <a:pt x="765561" y="57727"/>
                    <a:pt x="768135" y="60778"/>
                  </a:cubicBezTo>
                  <a:cubicBezTo>
                    <a:pt x="770701" y="63745"/>
                    <a:pt x="773752" y="65232"/>
                    <a:pt x="777281" y="65232"/>
                  </a:cubicBezTo>
                  <a:cubicBezTo>
                    <a:pt x="780810" y="65232"/>
                    <a:pt x="783823" y="63791"/>
                    <a:pt x="786312" y="60902"/>
                  </a:cubicBezTo>
                  <a:cubicBezTo>
                    <a:pt x="788801" y="58012"/>
                    <a:pt x="790042" y="53596"/>
                    <a:pt x="790042" y="47655"/>
                  </a:cubicBezTo>
                  <a:cubicBezTo>
                    <a:pt x="790042" y="41075"/>
                    <a:pt x="788763" y="36259"/>
                    <a:pt x="786189" y="33207"/>
                  </a:cubicBezTo>
                  <a:cubicBezTo>
                    <a:pt x="783700" y="30156"/>
                    <a:pt x="780610" y="28630"/>
                    <a:pt x="776919" y="28630"/>
                  </a:cubicBezTo>
                  <a:cubicBezTo>
                    <a:pt x="773305" y="28630"/>
                    <a:pt x="770300" y="30117"/>
                    <a:pt x="767888" y="33084"/>
                  </a:cubicBezTo>
                  <a:cubicBezTo>
                    <a:pt x="765484" y="35974"/>
                    <a:pt x="764282" y="40589"/>
                    <a:pt x="764282" y="46931"/>
                  </a:cubicBezTo>
                  <a:close/>
                  <a:moveTo>
                    <a:pt x="845545" y="55477"/>
                  </a:moveTo>
                  <a:lnTo>
                    <a:pt x="853975" y="56440"/>
                  </a:lnTo>
                  <a:cubicBezTo>
                    <a:pt x="852696" y="61341"/>
                    <a:pt x="850246" y="65155"/>
                    <a:pt x="846632" y="67883"/>
                  </a:cubicBezTo>
                  <a:cubicBezTo>
                    <a:pt x="843018" y="70611"/>
                    <a:pt x="838448" y="71974"/>
                    <a:pt x="832908" y="71974"/>
                  </a:cubicBezTo>
                  <a:cubicBezTo>
                    <a:pt x="825927" y="71974"/>
                    <a:pt x="820348" y="69809"/>
                    <a:pt x="816171" y="65471"/>
                  </a:cubicBezTo>
                  <a:cubicBezTo>
                    <a:pt x="812080" y="61140"/>
                    <a:pt x="810030" y="55076"/>
                    <a:pt x="810030" y="47293"/>
                  </a:cubicBezTo>
                  <a:cubicBezTo>
                    <a:pt x="810030" y="39264"/>
                    <a:pt x="812118" y="33046"/>
                    <a:pt x="816295" y="28630"/>
                  </a:cubicBezTo>
                  <a:cubicBezTo>
                    <a:pt x="820464" y="24138"/>
                    <a:pt x="825842" y="21888"/>
                    <a:pt x="832423" y="21888"/>
                  </a:cubicBezTo>
                  <a:cubicBezTo>
                    <a:pt x="838849" y="21888"/>
                    <a:pt x="844066" y="24053"/>
                    <a:pt x="848081" y="28391"/>
                  </a:cubicBezTo>
                  <a:cubicBezTo>
                    <a:pt x="852172" y="32722"/>
                    <a:pt x="854214" y="38863"/>
                    <a:pt x="854214" y="46808"/>
                  </a:cubicBezTo>
                  <a:cubicBezTo>
                    <a:pt x="854214" y="47293"/>
                    <a:pt x="854214" y="48018"/>
                    <a:pt x="854214" y="48981"/>
                  </a:cubicBezTo>
                  <a:lnTo>
                    <a:pt x="818460" y="48981"/>
                  </a:lnTo>
                  <a:cubicBezTo>
                    <a:pt x="818784" y="54275"/>
                    <a:pt x="820263" y="58328"/>
                    <a:pt x="822914" y="61140"/>
                  </a:cubicBezTo>
                  <a:cubicBezTo>
                    <a:pt x="825565" y="63868"/>
                    <a:pt x="828893" y="65232"/>
                    <a:pt x="832908" y="65232"/>
                  </a:cubicBezTo>
                  <a:cubicBezTo>
                    <a:pt x="835875" y="65232"/>
                    <a:pt x="838402" y="64469"/>
                    <a:pt x="840490" y="62944"/>
                  </a:cubicBezTo>
                  <a:cubicBezTo>
                    <a:pt x="842656" y="61341"/>
                    <a:pt x="844343" y="58852"/>
                    <a:pt x="845545" y="55477"/>
                  </a:cubicBezTo>
                  <a:close/>
                  <a:moveTo>
                    <a:pt x="818938" y="42354"/>
                  </a:moveTo>
                  <a:lnTo>
                    <a:pt x="845669" y="42354"/>
                  </a:lnTo>
                  <a:cubicBezTo>
                    <a:pt x="845345" y="38262"/>
                    <a:pt x="844343" y="35211"/>
                    <a:pt x="842656" y="33207"/>
                  </a:cubicBezTo>
                  <a:cubicBezTo>
                    <a:pt x="840013" y="30079"/>
                    <a:pt x="836638" y="28507"/>
                    <a:pt x="832546" y="28507"/>
                  </a:cubicBezTo>
                  <a:cubicBezTo>
                    <a:pt x="828770" y="28507"/>
                    <a:pt x="825603" y="29755"/>
                    <a:pt x="823037" y="32244"/>
                  </a:cubicBezTo>
                  <a:cubicBezTo>
                    <a:pt x="820548" y="34733"/>
                    <a:pt x="819184" y="38101"/>
                    <a:pt x="818938" y="42354"/>
                  </a:cubicBezTo>
                  <a:close/>
                  <a:moveTo>
                    <a:pt x="884436" y="63668"/>
                  </a:moveTo>
                  <a:lnTo>
                    <a:pt x="885645" y="70772"/>
                  </a:lnTo>
                  <a:cubicBezTo>
                    <a:pt x="883318" y="71250"/>
                    <a:pt x="881269" y="71497"/>
                    <a:pt x="879504" y="71497"/>
                  </a:cubicBezTo>
                  <a:cubicBezTo>
                    <a:pt x="876530" y="71497"/>
                    <a:pt x="874241" y="71050"/>
                    <a:pt x="872638" y="70171"/>
                  </a:cubicBezTo>
                  <a:cubicBezTo>
                    <a:pt x="871035" y="69208"/>
                    <a:pt x="869872" y="67960"/>
                    <a:pt x="869148" y="66434"/>
                  </a:cubicBezTo>
                  <a:cubicBezTo>
                    <a:pt x="868508" y="64908"/>
                    <a:pt x="868184" y="61703"/>
                    <a:pt x="868184" y="56802"/>
                  </a:cubicBezTo>
                  <a:lnTo>
                    <a:pt x="868184" y="29231"/>
                  </a:lnTo>
                  <a:lnTo>
                    <a:pt x="862282" y="29231"/>
                  </a:lnTo>
                  <a:lnTo>
                    <a:pt x="862282" y="22974"/>
                  </a:lnTo>
                  <a:lnTo>
                    <a:pt x="868184" y="22974"/>
                  </a:lnTo>
                  <a:lnTo>
                    <a:pt x="868184" y="11054"/>
                  </a:lnTo>
                  <a:lnTo>
                    <a:pt x="876252" y="6238"/>
                  </a:lnTo>
                  <a:lnTo>
                    <a:pt x="876252" y="22974"/>
                  </a:lnTo>
                  <a:lnTo>
                    <a:pt x="884436" y="22974"/>
                  </a:lnTo>
                  <a:lnTo>
                    <a:pt x="884436" y="29231"/>
                  </a:lnTo>
                  <a:lnTo>
                    <a:pt x="876252" y="29231"/>
                  </a:lnTo>
                  <a:lnTo>
                    <a:pt x="876252" y="57288"/>
                  </a:lnTo>
                  <a:cubicBezTo>
                    <a:pt x="876252" y="59615"/>
                    <a:pt x="876368" y="61102"/>
                    <a:pt x="876614" y="61741"/>
                  </a:cubicBezTo>
                  <a:cubicBezTo>
                    <a:pt x="876930" y="62381"/>
                    <a:pt x="877416" y="62905"/>
                    <a:pt x="878055" y="63306"/>
                  </a:cubicBezTo>
                  <a:cubicBezTo>
                    <a:pt x="878703" y="63706"/>
                    <a:pt x="879620" y="63907"/>
                    <a:pt x="880829" y="63907"/>
                  </a:cubicBezTo>
                  <a:cubicBezTo>
                    <a:pt x="881793" y="63907"/>
                    <a:pt x="882995" y="63830"/>
                    <a:pt x="884436" y="63668"/>
                  </a:cubicBezTo>
                  <a:close/>
                  <a:moveTo>
                    <a:pt x="922601" y="55477"/>
                  </a:moveTo>
                  <a:lnTo>
                    <a:pt x="931031" y="56440"/>
                  </a:lnTo>
                  <a:cubicBezTo>
                    <a:pt x="929752" y="61341"/>
                    <a:pt x="927302" y="65155"/>
                    <a:pt x="923688" y="67883"/>
                  </a:cubicBezTo>
                  <a:cubicBezTo>
                    <a:pt x="920074" y="70611"/>
                    <a:pt x="915505" y="71974"/>
                    <a:pt x="909964" y="71974"/>
                  </a:cubicBezTo>
                  <a:cubicBezTo>
                    <a:pt x="902983" y="71974"/>
                    <a:pt x="897404" y="69809"/>
                    <a:pt x="893228" y="65471"/>
                  </a:cubicBezTo>
                  <a:cubicBezTo>
                    <a:pt x="889136" y="61140"/>
                    <a:pt x="887086" y="55076"/>
                    <a:pt x="887086" y="47293"/>
                  </a:cubicBezTo>
                  <a:cubicBezTo>
                    <a:pt x="887086" y="39264"/>
                    <a:pt x="889175" y="33046"/>
                    <a:pt x="893351" y="28630"/>
                  </a:cubicBezTo>
                  <a:cubicBezTo>
                    <a:pt x="897520" y="24138"/>
                    <a:pt x="902898" y="21888"/>
                    <a:pt x="909479" y="21888"/>
                  </a:cubicBezTo>
                  <a:cubicBezTo>
                    <a:pt x="915905" y="21888"/>
                    <a:pt x="921122" y="24053"/>
                    <a:pt x="925137" y="28391"/>
                  </a:cubicBezTo>
                  <a:cubicBezTo>
                    <a:pt x="929228" y="32722"/>
                    <a:pt x="931270" y="38863"/>
                    <a:pt x="931270" y="46808"/>
                  </a:cubicBezTo>
                  <a:cubicBezTo>
                    <a:pt x="931270" y="47293"/>
                    <a:pt x="931270" y="48018"/>
                    <a:pt x="931270" y="48981"/>
                  </a:cubicBezTo>
                  <a:lnTo>
                    <a:pt x="895516" y="48981"/>
                  </a:lnTo>
                  <a:cubicBezTo>
                    <a:pt x="895840" y="54275"/>
                    <a:pt x="897319" y="58328"/>
                    <a:pt x="899970" y="61140"/>
                  </a:cubicBezTo>
                  <a:cubicBezTo>
                    <a:pt x="902621" y="63868"/>
                    <a:pt x="905950" y="65232"/>
                    <a:pt x="909964" y="65232"/>
                  </a:cubicBezTo>
                  <a:cubicBezTo>
                    <a:pt x="912931" y="65232"/>
                    <a:pt x="915458" y="64469"/>
                    <a:pt x="917547" y="62944"/>
                  </a:cubicBezTo>
                  <a:cubicBezTo>
                    <a:pt x="919712" y="61341"/>
                    <a:pt x="921399" y="58852"/>
                    <a:pt x="922601" y="55477"/>
                  </a:cubicBezTo>
                  <a:close/>
                  <a:moveTo>
                    <a:pt x="895994" y="42354"/>
                  </a:moveTo>
                  <a:lnTo>
                    <a:pt x="922725" y="42354"/>
                  </a:lnTo>
                  <a:cubicBezTo>
                    <a:pt x="922401" y="38262"/>
                    <a:pt x="921399" y="35211"/>
                    <a:pt x="919712" y="33207"/>
                  </a:cubicBezTo>
                  <a:cubicBezTo>
                    <a:pt x="917069" y="30079"/>
                    <a:pt x="913694" y="28507"/>
                    <a:pt x="909602" y="28507"/>
                  </a:cubicBezTo>
                  <a:cubicBezTo>
                    <a:pt x="905826" y="28507"/>
                    <a:pt x="902659" y="29755"/>
                    <a:pt x="900093" y="32244"/>
                  </a:cubicBezTo>
                  <a:cubicBezTo>
                    <a:pt x="897605" y="34733"/>
                    <a:pt x="896241" y="38101"/>
                    <a:pt x="895994" y="42354"/>
                  </a:cubicBezTo>
                  <a:close/>
                  <a:moveTo>
                    <a:pt x="975100" y="53311"/>
                  </a:moveTo>
                  <a:lnTo>
                    <a:pt x="983044" y="54398"/>
                  </a:lnTo>
                  <a:cubicBezTo>
                    <a:pt x="982166" y="59854"/>
                    <a:pt x="979916" y="64146"/>
                    <a:pt x="976302" y="67282"/>
                  </a:cubicBezTo>
                  <a:cubicBezTo>
                    <a:pt x="972688" y="70410"/>
                    <a:pt x="968280" y="71974"/>
                    <a:pt x="963056" y="71974"/>
                  </a:cubicBezTo>
                  <a:cubicBezTo>
                    <a:pt x="956475" y="71974"/>
                    <a:pt x="951182" y="69848"/>
                    <a:pt x="947167" y="65594"/>
                  </a:cubicBezTo>
                  <a:cubicBezTo>
                    <a:pt x="943237" y="61256"/>
                    <a:pt x="941265" y="55076"/>
                    <a:pt x="941265" y="47054"/>
                  </a:cubicBezTo>
                  <a:cubicBezTo>
                    <a:pt x="941265" y="41915"/>
                    <a:pt x="942112" y="37422"/>
                    <a:pt x="943792" y="33570"/>
                  </a:cubicBezTo>
                  <a:cubicBezTo>
                    <a:pt x="945564" y="29632"/>
                    <a:pt x="948169" y="26704"/>
                    <a:pt x="951621" y="24778"/>
                  </a:cubicBezTo>
                  <a:cubicBezTo>
                    <a:pt x="955150" y="22851"/>
                    <a:pt x="959003" y="21888"/>
                    <a:pt x="963179" y="21888"/>
                  </a:cubicBezTo>
                  <a:cubicBezTo>
                    <a:pt x="968319" y="21888"/>
                    <a:pt x="972534" y="23213"/>
                    <a:pt x="975824" y="25864"/>
                  </a:cubicBezTo>
                  <a:cubicBezTo>
                    <a:pt x="979192" y="28430"/>
                    <a:pt x="981357" y="32160"/>
                    <a:pt x="982320" y="37060"/>
                  </a:cubicBezTo>
                  <a:lnTo>
                    <a:pt x="974376" y="38262"/>
                  </a:lnTo>
                  <a:cubicBezTo>
                    <a:pt x="973651" y="35049"/>
                    <a:pt x="972334" y="32645"/>
                    <a:pt x="970407" y="31042"/>
                  </a:cubicBezTo>
                  <a:cubicBezTo>
                    <a:pt x="968481" y="29355"/>
                    <a:pt x="966154" y="28507"/>
                    <a:pt x="963418" y="28507"/>
                  </a:cubicBezTo>
                  <a:cubicBezTo>
                    <a:pt x="959326" y="28507"/>
                    <a:pt x="955998" y="29994"/>
                    <a:pt x="953424" y="32969"/>
                  </a:cubicBezTo>
                  <a:cubicBezTo>
                    <a:pt x="950858" y="35858"/>
                    <a:pt x="949571" y="40474"/>
                    <a:pt x="949571" y="46808"/>
                  </a:cubicBezTo>
                  <a:cubicBezTo>
                    <a:pt x="949571" y="53311"/>
                    <a:pt x="950819" y="58012"/>
                    <a:pt x="953308" y="60902"/>
                  </a:cubicBezTo>
                  <a:cubicBezTo>
                    <a:pt x="955797" y="63791"/>
                    <a:pt x="959003" y="65232"/>
                    <a:pt x="962940" y="65232"/>
                  </a:cubicBezTo>
                  <a:cubicBezTo>
                    <a:pt x="966154" y="65232"/>
                    <a:pt x="968797" y="64269"/>
                    <a:pt x="970885" y="62342"/>
                  </a:cubicBezTo>
                  <a:cubicBezTo>
                    <a:pt x="973050" y="60416"/>
                    <a:pt x="974460" y="57403"/>
                    <a:pt x="975100" y="53311"/>
                  </a:cubicBezTo>
                  <a:close/>
                  <a:moveTo>
                    <a:pt x="1007726" y="63668"/>
                  </a:moveTo>
                  <a:lnTo>
                    <a:pt x="1008935" y="70772"/>
                  </a:lnTo>
                  <a:cubicBezTo>
                    <a:pt x="1006608" y="71250"/>
                    <a:pt x="1004558" y="71497"/>
                    <a:pt x="1002794" y="71497"/>
                  </a:cubicBezTo>
                  <a:cubicBezTo>
                    <a:pt x="999820" y="71497"/>
                    <a:pt x="997531" y="71050"/>
                    <a:pt x="995928" y="70171"/>
                  </a:cubicBezTo>
                  <a:cubicBezTo>
                    <a:pt x="994325" y="69208"/>
                    <a:pt x="993162" y="67960"/>
                    <a:pt x="992438" y="66434"/>
                  </a:cubicBezTo>
                  <a:cubicBezTo>
                    <a:pt x="991798" y="64908"/>
                    <a:pt x="991474" y="61703"/>
                    <a:pt x="991474" y="56802"/>
                  </a:cubicBezTo>
                  <a:lnTo>
                    <a:pt x="991474" y="29231"/>
                  </a:lnTo>
                  <a:lnTo>
                    <a:pt x="985572" y="29231"/>
                  </a:lnTo>
                  <a:lnTo>
                    <a:pt x="985572" y="22974"/>
                  </a:lnTo>
                  <a:lnTo>
                    <a:pt x="991474" y="22974"/>
                  </a:lnTo>
                  <a:lnTo>
                    <a:pt x="991474" y="11054"/>
                  </a:lnTo>
                  <a:lnTo>
                    <a:pt x="999542" y="6238"/>
                  </a:lnTo>
                  <a:lnTo>
                    <a:pt x="999542" y="22974"/>
                  </a:lnTo>
                  <a:lnTo>
                    <a:pt x="1007726" y="22974"/>
                  </a:lnTo>
                  <a:lnTo>
                    <a:pt x="1007726" y="29231"/>
                  </a:lnTo>
                  <a:lnTo>
                    <a:pt x="999542" y="29231"/>
                  </a:lnTo>
                  <a:lnTo>
                    <a:pt x="999542" y="57288"/>
                  </a:lnTo>
                  <a:cubicBezTo>
                    <a:pt x="999542" y="59615"/>
                    <a:pt x="999658" y="61102"/>
                    <a:pt x="999904" y="61741"/>
                  </a:cubicBezTo>
                  <a:cubicBezTo>
                    <a:pt x="1000220" y="62381"/>
                    <a:pt x="1000706" y="62905"/>
                    <a:pt x="1001345" y="63306"/>
                  </a:cubicBezTo>
                  <a:cubicBezTo>
                    <a:pt x="1001993" y="63706"/>
                    <a:pt x="1002910" y="63907"/>
                    <a:pt x="1004119" y="63907"/>
                  </a:cubicBezTo>
                  <a:cubicBezTo>
                    <a:pt x="1005082" y="63907"/>
                    <a:pt x="1006284" y="63830"/>
                    <a:pt x="1007726" y="63668"/>
                  </a:cubicBezTo>
                  <a:close/>
                  <a:moveTo>
                    <a:pt x="1013142" y="14059"/>
                  </a:moveTo>
                  <a:lnTo>
                    <a:pt x="1013142" y="4674"/>
                  </a:lnTo>
                  <a:lnTo>
                    <a:pt x="1021334" y="4674"/>
                  </a:lnTo>
                  <a:lnTo>
                    <a:pt x="1021334" y="14059"/>
                  </a:lnTo>
                  <a:lnTo>
                    <a:pt x="1013142" y="14059"/>
                  </a:lnTo>
                  <a:close/>
                  <a:moveTo>
                    <a:pt x="1013142" y="70888"/>
                  </a:moveTo>
                  <a:lnTo>
                    <a:pt x="1013142" y="22974"/>
                  </a:lnTo>
                  <a:lnTo>
                    <a:pt x="1021334" y="22974"/>
                  </a:lnTo>
                  <a:lnTo>
                    <a:pt x="1021334" y="70888"/>
                  </a:lnTo>
                  <a:lnTo>
                    <a:pt x="1013142" y="70888"/>
                  </a:lnTo>
                  <a:close/>
                  <a:moveTo>
                    <a:pt x="1033254" y="46931"/>
                  </a:moveTo>
                  <a:cubicBezTo>
                    <a:pt x="1033254" y="38023"/>
                    <a:pt x="1035705" y="31443"/>
                    <a:pt x="1040598" y="27190"/>
                  </a:cubicBezTo>
                  <a:cubicBezTo>
                    <a:pt x="1044689" y="23653"/>
                    <a:pt x="1049706" y="21888"/>
                    <a:pt x="1055647" y="21888"/>
                  </a:cubicBezTo>
                  <a:cubicBezTo>
                    <a:pt x="1062227" y="21888"/>
                    <a:pt x="1067606" y="24053"/>
                    <a:pt x="1071782" y="28391"/>
                  </a:cubicBezTo>
                  <a:cubicBezTo>
                    <a:pt x="1076036" y="32645"/>
                    <a:pt x="1078163" y="38586"/>
                    <a:pt x="1078163" y="46207"/>
                  </a:cubicBezTo>
                  <a:cubicBezTo>
                    <a:pt x="1078163" y="52387"/>
                    <a:pt x="1077238" y="57249"/>
                    <a:pt x="1075396" y="60778"/>
                  </a:cubicBezTo>
                  <a:cubicBezTo>
                    <a:pt x="1073547" y="64307"/>
                    <a:pt x="1070819" y="67081"/>
                    <a:pt x="1067205" y="69085"/>
                  </a:cubicBezTo>
                  <a:cubicBezTo>
                    <a:pt x="1063676" y="71011"/>
                    <a:pt x="1059823" y="71974"/>
                    <a:pt x="1055647" y="71974"/>
                  </a:cubicBezTo>
                  <a:cubicBezTo>
                    <a:pt x="1048989" y="71974"/>
                    <a:pt x="1043564" y="69848"/>
                    <a:pt x="1039396" y="65594"/>
                  </a:cubicBezTo>
                  <a:cubicBezTo>
                    <a:pt x="1035296" y="61256"/>
                    <a:pt x="1033254" y="55038"/>
                    <a:pt x="1033254" y="46931"/>
                  </a:cubicBezTo>
                  <a:close/>
                  <a:moveTo>
                    <a:pt x="1041561" y="46931"/>
                  </a:moveTo>
                  <a:cubicBezTo>
                    <a:pt x="1041561" y="53034"/>
                    <a:pt x="1042886" y="57611"/>
                    <a:pt x="1045537" y="60655"/>
                  </a:cubicBezTo>
                  <a:cubicBezTo>
                    <a:pt x="1048265" y="63706"/>
                    <a:pt x="1051632" y="65232"/>
                    <a:pt x="1055647" y="65232"/>
                  </a:cubicBezTo>
                  <a:cubicBezTo>
                    <a:pt x="1059738" y="65232"/>
                    <a:pt x="1063113" y="63706"/>
                    <a:pt x="1065764" y="60655"/>
                  </a:cubicBezTo>
                  <a:cubicBezTo>
                    <a:pt x="1068407" y="57611"/>
                    <a:pt x="1069733" y="52949"/>
                    <a:pt x="1069733" y="46692"/>
                  </a:cubicBezTo>
                  <a:cubicBezTo>
                    <a:pt x="1069733" y="40751"/>
                    <a:pt x="1068369" y="36259"/>
                    <a:pt x="1065641" y="33207"/>
                  </a:cubicBezTo>
                  <a:cubicBezTo>
                    <a:pt x="1062990" y="30156"/>
                    <a:pt x="1059661" y="28630"/>
                    <a:pt x="1055647" y="28630"/>
                  </a:cubicBezTo>
                  <a:cubicBezTo>
                    <a:pt x="1051632" y="28630"/>
                    <a:pt x="1048265" y="30156"/>
                    <a:pt x="1045537" y="33207"/>
                  </a:cubicBezTo>
                  <a:cubicBezTo>
                    <a:pt x="1042886" y="36174"/>
                    <a:pt x="1041561" y="40751"/>
                    <a:pt x="1041561" y="46931"/>
                  </a:cubicBezTo>
                  <a:close/>
                  <a:moveTo>
                    <a:pt x="1090199" y="70888"/>
                  </a:moveTo>
                  <a:lnTo>
                    <a:pt x="1090199" y="22974"/>
                  </a:lnTo>
                  <a:lnTo>
                    <a:pt x="1097427" y="22974"/>
                  </a:lnTo>
                  <a:lnTo>
                    <a:pt x="1097427" y="29717"/>
                  </a:lnTo>
                  <a:cubicBezTo>
                    <a:pt x="1100956" y="24500"/>
                    <a:pt x="1106057" y="21888"/>
                    <a:pt x="1112715" y="21888"/>
                  </a:cubicBezTo>
                  <a:cubicBezTo>
                    <a:pt x="1115604" y="21888"/>
                    <a:pt x="1118255" y="22412"/>
                    <a:pt x="1120667" y="23452"/>
                  </a:cubicBezTo>
                  <a:cubicBezTo>
                    <a:pt x="1123156" y="24500"/>
                    <a:pt x="1124997" y="25864"/>
                    <a:pt x="1126199" y="27544"/>
                  </a:cubicBezTo>
                  <a:cubicBezTo>
                    <a:pt x="1127409" y="29231"/>
                    <a:pt x="1128249" y="31196"/>
                    <a:pt x="1128727" y="33446"/>
                  </a:cubicBezTo>
                  <a:cubicBezTo>
                    <a:pt x="1128973" y="34972"/>
                    <a:pt x="1129089" y="37623"/>
                    <a:pt x="1129089" y="41391"/>
                  </a:cubicBezTo>
                  <a:lnTo>
                    <a:pt x="1129089" y="70888"/>
                  </a:lnTo>
                  <a:lnTo>
                    <a:pt x="1121021" y="70888"/>
                  </a:lnTo>
                  <a:lnTo>
                    <a:pt x="1121021" y="41753"/>
                  </a:lnTo>
                  <a:cubicBezTo>
                    <a:pt x="1121021" y="38386"/>
                    <a:pt x="1120705" y="35897"/>
                    <a:pt x="1120058" y="34286"/>
                  </a:cubicBezTo>
                  <a:cubicBezTo>
                    <a:pt x="1119418" y="32684"/>
                    <a:pt x="1118293" y="31397"/>
                    <a:pt x="1116691" y="30434"/>
                  </a:cubicBezTo>
                  <a:cubicBezTo>
                    <a:pt x="1115088" y="29393"/>
                    <a:pt x="1113200" y="28869"/>
                    <a:pt x="1111035" y="28869"/>
                  </a:cubicBezTo>
                  <a:cubicBezTo>
                    <a:pt x="1107583" y="28869"/>
                    <a:pt x="1104570" y="29994"/>
                    <a:pt x="1102004" y="32244"/>
                  </a:cubicBezTo>
                  <a:cubicBezTo>
                    <a:pt x="1099515" y="34410"/>
                    <a:pt x="1098267" y="38548"/>
                    <a:pt x="1098267" y="44643"/>
                  </a:cubicBezTo>
                  <a:lnTo>
                    <a:pt x="1098267" y="70888"/>
                  </a:lnTo>
                  <a:lnTo>
                    <a:pt x="1090199" y="70888"/>
                  </a:lnTo>
                  <a:close/>
                  <a:moveTo>
                    <a:pt x="1164011" y="56563"/>
                  </a:moveTo>
                  <a:lnTo>
                    <a:pt x="1171955" y="55361"/>
                  </a:lnTo>
                  <a:cubicBezTo>
                    <a:pt x="1172433" y="58567"/>
                    <a:pt x="1173681" y="61017"/>
                    <a:pt x="1175685" y="62705"/>
                  </a:cubicBezTo>
                  <a:cubicBezTo>
                    <a:pt x="1177773" y="64392"/>
                    <a:pt x="1180701" y="65232"/>
                    <a:pt x="1184477" y="65232"/>
                  </a:cubicBezTo>
                  <a:cubicBezTo>
                    <a:pt x="1188168" y="65232"/>
                    <a:pt x="1190896" y="64508"/>
                    <a:pt x="1192660" y="63067"/>
                  </a:cubicBezTo>
                  <a:cubicBezTo>
                    <a:pt x="1194510" y="61541"/>
                    <a:pt x="1195434" y="59738"/>
                    <a:pt x="1195434" y="57650"/>
                  </a:cubicBezTo>
                  <a:cubicBezTo>
                    <a:pt x="1195434" y="55800"/>
                    <a:pt x="1194633" y="54360"/>
                    <a:pt x="1193023" y="53311"/>
                  </a:cubicBezTo>
                  <a:cubicBezTo>
                    <a:pt x="1191897" y="52587"/>
                    <a:pt x="1189131" y="51670"/>
                    <a:pt x="1184716" y="50545"/>
                  </a:cubicBezTo>
                  <a:cubicBezTo>
                    <a:pt x="1178775" y="49019"/>
                    <a:pt x="1174645" y="47733"/>
                    <a:pt x="1172317" y="46692"/>
                  </a:cubicBezTo>
                  <a:cubicBezTo>
                    <a:pt x="1170067" y="45567"/>
                    <a:pt x="1168341" y="44042"/>
                    <a:pt x="1167139" y="42115"/>
                  </a:cubicBezTo>
                  <a:cubicBezTo>
                    <a:pt x="1165937" y="40189"/>
                    <a:pt x="1165328" y="38023"/>
                    <a:pt x="1165328" y="35612"/>
                  </a:cubicBezTo>
                  <a:cubicBezTo>
                    <a:pt x="1165328" y="33531"/>
                    <a:pt x="1165814" y="31559"/>
                    <a:pt x="1166777" y="29717"/>
                  </a:cubicBezTo>
                  <a:cubicBezTo>
                    <a:pt x="1167740" y="27868"/>
                    <a:pt x="1169066" y="26342"/>
                    <a:pt x="1170753" y="25140"/>
                  </a:cubicBezTo>
                  <a:cubicBezTo>
                    <a:pt x="1172032" y="24254"/>
                    <a:pt x="1173758" y="23491"/>
                    <a:pt x="1175924" y="22851"/>
                  </a:cubicBezTo>
                  <a:cubicBezTo>
                    <a:pt x="1178097" y="22212"/>
                    <a:pt x="1180462" y="21888"/>
                    <a:pt x="1183028" y="21888"/>
                  </a:cubicBezTo>
                  <a:cubicBezTo>
                    <a:pt x="1186727" y="21888"/>
                    <a:pt x="1189971" y="22450"/>
                    <a:pt x="1192784" y="23575"/>
                  </a:cubicBezTo>
                  <a:cubicBezTo>
                    <a:pt x="1195673" y="24616"/>
                    <a:pt x="1197800" y="26064"/>
                    <a:pt x="1199164" y="27906"/>
                  </a:cubicBezTo>
                  <a:cubicBezTo>
                    <a:pt x="1200528" y="29755"/>
                    <a:pt x="1201452" y="32206"/>
                    <a:pt x="1201930" y="35250"/>
                  </a:cubicBezTo>
                  <a:lnTo>
                    <a:pt x="1193986" y="36336"/>
                  </a:lnTo>
                  <a:cubicBezTo>
                    <a:pt x="1193670" y="33932"/>
                    <a:pt x="1192622" y="32044"/>
                    <a:pt x="1190857" y="30680"/>
                  </a:cubicBezTo>
                  <a:cubicBezTo>
                    <a:pt x="1189170" y="29231"/>
                    <a:pt x="1186719" y="28507"/>
                    <a:pt x="1183514" y="28507"/>
                  </a:cubicBezTo>
                  <a:cubicBezTo>
                    <a:pt x="1179823" y="28507"/>
                    <a:pt x="1177172" y="29154"/>
                    <a:pt x="1175569" y="30434"/>
                  </a:cubicBezTo>
                  <a:cubicBezTo>
                    <a:pt x="1173959" y="31643"/>
                    <a:pt x="1173157" y="33084"/>
                    <a:pt x="1173157" y="34772"/>
                  </a:cubicBezTo>
                  <a:cubicBezTo>
                    <a:pt x="1173157" y="35812"/>
                    <a:pt x="1173481" y="36737"/>
                    <a:pt x="1174121" y="37538"/>
                  </a:cubicBezTo>
                  <a:cubicBezTo>
                    <a:pt x="1174845" y="38424"/>
                    <a:pt x="1175885" y="39148"/>
                    <a:pt x="1177249" y="39711"/>
                  </a:cubicBezTo>
                  <a:cubicBezTo>
                    <a:pt x="1178058" y="40027"/>
                    <a:pt x="1180462" y="40713"/>
                    <a:pt x="1184477" y="41753"/>
                  </a:cubicBezTo>
                  <a:cubicBezTo>
                    <a:pt x="1190256" y="43364"/>
                    <a:pt x="1194271" y="44643"/>
                    <a:pt x="1196513" y="45606"/>
                  </a:cubicBezTo>
                  <a:cubicBezTo>
                    <a:pt x="1198763" y="46569"/>
                    <a:pt x="1200528" y="47972"/>
                    <a:pt x="1201815" y="49821"/>
                  </a:cubicBezTo>
                  <a:cubicBezTo>
                    <a:pt x="1203101" y="51670"/>
                    <a:pt x="1203741" y="53997"/>
                    <a:pt x="1203741" y="56802"/>
                  </a:cubicBezTo>
                  <a:cubicBezTo>
                    <a:pt x="1203741" y="59538"/>
                    <a:pt x="1202940" y="62104"/>
                    <a:pt x="1201329" y="64508"/>
                  </a:cubicBezTo>
                  <a:cubicBezTo>
                    <a:pt x="1199803" y="66835"/>
                    <a:pt x="1197561" y="68684"/>
                    <a:pt x="1194587" y="70048"/>
                  </a:cubicBezTo>
                  <a:cubicBezTo>
                    <a:pt x="1191620" y="71335"/>
                    <a:pt x="1188245" y="71974"/>
                    <a:pt x="1184477" y="71974"/>
                  </a:cubicBezTo>
                  <a:cubicBezTo>
                    <a:pt x="1178212" y="71974"/>
                    <a:pt x="1173443" y="70688"/>
                    <a:pt x="1170144" y="68122"/>
                  </a:cubicBezTo>
                  <a:cubicBezTo>
                    <a:pt x="1166939" y="65471"/>
                    <a:pt x="1164889" y="61618"/>
                    <a:pt x="1164011" y="56563"/>
                  </a:cubicBezTo>
                  <a:close/>
                  <a:moveTo>
                    <a:pt x="1213134" y="89312"/>
                  </a:moveTo>
                  <a:lnTo>
                    <a:pt x="1212171" y="81730"/>
                  </a:lnTo>
                  <a:cubicBezTo>
                    <a:pt x="1213936" y="82208"/>
                    <a:pt x="1215500" y="82446"/>
                    <a:pt x="1216864" y="82446"/>
                  </a:cubicBezTo>
                  <a:cubicBezTo>
                    <a:pt x="1218628" y="82446"/>
                    <a:pt x="1220031" y="82130"/>
                    <a:pt x="1221079" y="81483"/>
                  </a:cubicBezTo>
                  <a:cubicBezTo>
                    <a:pt x="1222204" y="80929"/>
                    <a:pt x="1223121" y="80119"/>
                    <a:pt x="1223845" y="79079"/>
                  </a:cubicBezTo>
                  <a:cubicBezTo>
                    <a:pt x="1224330" y="78193"/>
                    <a:pt x="1225170" y="76151"/>
                    <a:pt x="1226372" y="72938"/>
                  </a:cubicBezTo>
                  <a:cubicBezTo>
                    <a:pt x="1226457" y="72537"/>
                    <a:pt x="1226696" y="71897"/>
                    <a:pt x="1227097" y="71011"/>
                  </a:cubicBezTo>
                  <a:lnTo>
                    <a:pt x="1208796" y="22974"/>
                  </a:lnTo>
                  <a:lnTo>
                    <a:pt x="1217588" y="22974"/>
                  </a:lnTo>
                  <a:lnTo>
                    <a:pt x="1227582" y="50661"/>
                  </a:lnTo>
                  <a:cubicBezTo>
                    <a:pt x="1228861" y="54198"/>
                    <a:pt x="1230025" y="57927"/>
                    <a:pt x="1231073" y="61865"/>
                  </a:cubicBezTo>
                  <a:cubicBezTo>
                    <a:pt x="1232036" y="58089"/>
                    <a:pt x="1233161" y="54436"/>
                    <a:pt x="1234440" y="50907"/>
                  </a:cubicBezTo>
                  <a:lnTo>
                    <a:pt x="1244673" y="22974"/>
                  </a:lnTo>
                  <a:lnTo>
                    <a:pt x="1252741" y="22974"/>
                  </a:lnTo>
                  <a:lnTo>
                    <a:pt x="1234563" y="71736"/>
                  </a:lnTo>
                  <a:cubicBezTo>
                    <a:pt x="1232552" y="76952"/>
                    <a:pt x="1231034" y="80566"/>
                    <a:pt x="1229986" y="82570"/>
                  </a:cubicBezTo>
                  <a:cubicBezTo>
                    <a:pt x="1228545" y="85298"/>
                    <a:pt x="1226858" y="87262"/>
                    <a:pt x="1224931" y="88472"/>
                  </a:cubicBezTo>
                  <a:cubicBezTo>
                    <a:pt x="1223082" y="89751"/>
                    <a:pt x="1220878" y="90399"/>
                    <a:pt x="1218305" y="90399"/>
                  </a:cubicBezTo>
                  <a:cubicBezTo>
                    <a:pt x="1216787" y="90399"/>
                    <a:pt x="1215061" y="90036"/>
                    <a:pt x="1213134" y="89312"/>
                  </a:cubicBezTo>
                  <a:close/>
                  <a:moveTo>
                    <a:pt x="1256478" y="56563"/>
                  </a:moveTo>
                  <a:lnTo>
                    <a:pt x="1264423" y="55361"/>
                  </a:lnTo>
                  <a:cubicBezTo>
                    <a:pt x="1264901" y="58567"/>
                    <a:pt x="1266149" y="61017"/>
                    <a:pt x="1268152" y="62705"/>
                  </a:cubicBezTo>
                  <a:cubicBezTo>
                    <a:pt x="1270241" y="64392"/>
                    <a:pt x="1273169" y="65232"/>
                    <a:pt x="1276944" y="65232"/>
                  </a:cubicBezTo>
                  <a:cubicBezTo>
                    <a:pt x="1280635" y="65232"/>
                    <a:pt x="1283363" y="64508"/>
                    <a:pt x="1285128" y="63067"/>
                  </a:cubicBezTo>
                  <a:cubicBezTo>
                    <a:pt x="1286977" y="61541"/>
                    <a:pt x="1287902" y="59738"/>
                    <a:pt x="1287902" y="57650"/>
                  </a:cubicBezTo>
                  <a:cubicBezTo>
                    <a:pt x="1287902" y="55800"/>
                    <a:pt x="1287100" y="54360"/>
                    <a:pt x="1285490" y="53311"/>
                  </a:cubicBezTo>
                  <a:cubicBezTo>
                    <a:pt x="1284365" y="52587"/>
                    <a:pt x="1281599" y="51670"/>
                    <a:pt x="1277183" y="50545"/>
                  </a:cubicBezTo>
                  <a:cubicBezTo>
                    <a:pt x="1271242" y="49019"/>
                    <a:pt x="1267112" y="47733"/>
                    <a:pt x="1264785" y="46692"/>
                  </a:cubicBezTo>
                  <a:cubicBezTo>
                    <a:pt x="1262535" y="45567"/>
                    <a:pt x="1260809" y="44042"/>
                    <a:pt x="1259607" y="42115"/>
                  </a:cubicBezTo>
                  <a:cubicBezTo>
                    <a:pt x="1258405" y="40189"/>
                    <a:pt x="1257796" y="38023"/>
                    <a:pt x="1257796" y="35612"/>
                  </a:cubicBezTo>
                  <a:cubicBezTo>
                    <a:pt x="1257796" y="33531"/>
                    <a:pt x="1258281" y="31559"/>
                    <a:pt x="1259245" y="29717"/>
                  </a:cubicBezTo>
                  <a:cubicBezTo>
                    <a:pt x="1260208" y="27868"/>
                    <a:pt x="1261533" y="26342"/>
                    <a:pt x="1263221" y="25140"/>
                  </a:cubicBezTo>
                  <a:cubicBezTo>
                    <a:pt x="1264500" y="24254"/>
                    <a:pt x="1266226" y="23491"/>
                    <a:pt x="1268391" y="22851"/>
                  </a:cubicBezTo>
                  <a:cubicBezTo>
                    <a:pt x="1270564" y="22212"/>
                    <a:pt x="1272930" y="21888"/>
                    <a:pt x="1275496" y="21888"/>
                  </a:cubicBezTo>
                  <a:cubicBezTo>
                    <a:pt x="1279194" y="21888"/>
                    <a:pt x="1282438" y="22450"/>
                    <a:pt x="1285251" y="23575"/>
                  </a:cubicBezTo>
                  <a:cubicBezTo>
                    <a:pt x="1288141" y="24616"/>
                    <a:pt x="1290267" y="26064"/>
                    <a:pt x="1291631" y="27906"/>
                  </a:cubicBezTo>
                  <a:cubicBezTo>
                    <a:pt x="1292995" y="29755"/>
                    <a:pt x="1293920" y="32206"/>
                    <a:pt x="1294398" y="35250"/>
                  </a:cubicBezTo>
                  <a:lnTo>
                    <a:pt x="1286453" y="36336"/>
                  </a:lnTo>
                  <a:cubicBezTo>
                    <a:pt x="1286137" y="33932"/>
                    <a:pt x="1285089" y="32044"/>
                    <a:pt x="1283325" y="30680"/>
                  </a:cubicBezTo>
                  <a:cubicBezTo>
                    <a:pt x="1281637" y="29231"/>
                    <a:pt x="1279187" y="28507"/>
                    <a:pt x="1275981" y="28507"/>
                  </a:cubicBezTo>
                  <a:cubicBezTo>
                    <a:pt x="1272290" y="28507"/>
                    <a:pt x="1269639" y="29154"/>
                    <a:pt x="1268037" y="30434"/>
                  </a:cubicBezTo>
                  <a:cubicBezTo>
                    <a:pt x="1266426" y="31643"/>
                    <a:pt x="1265625" y="33084"/>
                    <a:pt x="1265625" y="34772"/>
                  </a:cubicBezTo>
                  <a:cubicBezTo>
                    <a:pt x="1265625" y="35812"/>
                    <a:pt x="1265948" y="36737"/>
                    <a:pt x="1266588" y="37538"/>
                  </a:cubicBezTo>
                  <a:cubicBezTo>
                    <a:pt x="1267312" y="38424"/>
                    <a:pt x="1268353" y="39148"/>
                    <a:pt x="1269717" y="39711"/>
                  </a:cubicBezTo>
                  <a:cubicBezTo>
                    <a:pt x="1270526" y="40027"/>
                    <a:pt x="1272930" y="40713"/>
                    <a:pt x="1276944" y="41753"/>
                  </a:cubicBezTo>
                  <a:cubicBezTo>
                    <a:pt x="1282724" y="43364"/>
                    <a:pt x="1286738" y="44643"/>
                    <a:pt x="1288981" y="45606"/>
                  </a:cubicBezTo>
                  <a:cubicBezTo>
                    <a:pt x="1291231" y="46569"/>
                    <a:pt x="1292995" y="47972"/>
                    <a:pt x="1294282" y="49821"/>
                  </a:cubicBezTo>
                  <a:cubicBezTo>
                    <a:pt x="1295569" y="51670"/>
                    <a:pt x="1296208" y="53997"/>
                    <a:pt x="1296208" y="56802"/>
                  </a:cubicBezTo>
                  <a:cubicBezTo>
                    <a:pt x="1296208" y="59538"/>
                    <a:pt x="1295407" y="62104"/>
                    <a:pt x="1293797" y="64508"/>
                  </a:cubicBezTo>
                  <a:cubicBezTo>
                    <a:pt x="1292271" y="66835"/>
                    <a:pt x="1290028" y="68684"/>
                    <a:pt x="1287054" y="70048"/>
                  </a:cubicBezTo>
                  <a:cubicBezTo>
                    <a:pt x="1284087" y="71335"/>
                    <a:pt x="1280712" y="71974"/>
                    <a:pt x="1276944" y="71974"/>
                  </a:cubicBezTo>
                  <a:cubicBezTo>
                    <a:pt x="1270680" y="71974"/>
                    <a:pt x="1265910" y="70688"/>
                    <a:pt x="1262612" y="68122"/>
                  </a:cubicBezTo>
                  <a:cubicBezTo>
                    <a:pt x="1259406" y="65471"/>
                    <a:pt x="1257357" y="61618"/>
                    <a:pt x="1256478" y="56563"/>
                  </a:cubicBezTo>
                  <a:close/>
                  <a:moveTo>
                    <a:pt x="1323656" y="63668"/>
                  </a:moveTo>
                  <a:lnTo>
                    <a:pt x="1324866" y="70772"/>
                  </a:lnTo>
                  <a:cubicBezTo>
                    <a:pt x="1322539" y="71250"/>
                    <a:pt x="1320489" y="71497"/>
                    <a:pt x="1318724" y="71497"/>
                  </a:cubicBezTo>
                  <a:cubicBezTo>
                    <a:pt x="1315750" y="71497"/>
                    <a:pt x="1313461" y="71050"/>
                    <a:pt x="1311859" y="70171"/>
                  </a:cubicBezTo>
                  <a:cubicBezTo>
                    <a:pt x="1310256" y="69208"/>
                    <a:pt x="1309092" y="67960"/>
                    <a:pt x="1308368" y="66434"/>
                  </a:cubicBezTo>
                  <a:cubicBezTo>
                    <a:pt x="1307728" y="64908"/>
                    <a:pt x="1307405" y="61703"/>
                    <a:pt x="1307405" y="56802"/>
                  </a:cubicBezTo>
                  <a:lnTo>
                    <a:pt x="1307405" y="29231"/>
                  </a:lnTo>
                  <a:lnTo>
                    <a:pt x="1301502" y="29231"/>
                  </a:lnTo>
                  <a:lnTo>
                    <a:pt x="1301502" y="22974"/>
                  </a:lnTo>
                  <a:lnTo>
                    <a:pt x="1307405" y="22974"/>
                  </a:lnTo>
                  <a:lnTo>
                    <a:pt x="1307405" y="11054"/>
                  </a:lnTo>
                  <a:lnTo>
                    <a:pt x="1315472" y="6238"/>
                  </a:lnTo>
                  <a:lnTo>
                    <a:pt x="1315472" y="22974"/>
                  </a:lnTo>
                  <a:lnTo>
                    <a:pt x="1323656" y="22974"/>
                  </a:lnTo>
                  <a:lnTo>
                    <a:pt x="1323656" y="29231"/>
                  </a:lnTo>
                  <a:lnTo>
                    <a:pt x="1315472" y="29231"/>
                  </a:lnTo>
                  <a:lnTo>
                    <a:pt x="1315472" y="57288"/>
                  </a:lnTo>
                  <a:cubicBezTo>
                    <a:pt x="1315472" y="59615"/>
                    <a:pt x="1315588" y="61102"/>
                    <a:pt x="1315835" y="61741"/>
                  </a:cubicBezTo>
                  <a:cubicBezTo>
                    <a:pt x="1316151" y="62381"/>
                    <a:pt x="1316636" y="62905"/>
                    <a:pt x="1317276" y="63306"/>
                  </a:cubicBezTo>
                  <a:cubicBezTo>
                    <a:pt x="1317923" y="63706"/>
                    <a:pt x="1318840" y="63907"/>
                    <a:pt x="1320050" y="63907"/>
                  </a:cubicBezTo>
                  <a:cubicBezTo>
                    <a:pt x="1321013" y="63907"/>
                    <a:pt x="1322215" y="63830"/>
                    <a:pt x="1323656" y="63668"/>
                  </a:cubicBezTo>
                  <a:close/>
                  <a:moveTo>
                    <a:pt x="1361822" y="55477"/>
                  </a:moveTo>
                  <a:lnTo>
                    <a:pt x="1370252" y="56440"/>
                  </a:lnTo>
                  <a:cubicBezTo>
                    <a:pt x="1368973" y="61341"/>
                    <a:pt x="1366522" y="65155"/>
                    <a:pt x="1362908" y="67883"/>
                  </a:cubicBezTo>
                  <a:cubicBezTo>
                    <a:pt x="1359294" y="70611"/>
                    <a:pt x="1354725" y="71974"/>
                    <a:pt x="1349185" y="71974"/>
                  </a:cubicBezTo>
                  <a:cubicBezTo>
                    <a:pt x="1342203" y="71974"/>
                    <a:pt x="1336624" y="69809"/>
                    <a:pt x="1332448" y="65471"/>
                  </a:cubicBezTo>
                  <a:cubicBezTo>
                    <a:pt x="1328356" y="61140"/>
                    <a:pt x="1326307" y="55076"/>
                    <a:pt x="1326307" y="47293"/>
                  </a:cubicBezTo>
                  <a:cubicBezTo>
                    <a:pt x="1326307" y="39264"/>
                    <a:pt x="1328395" y="33046"/>
                    <a:pt x="1332571" y="28630"/>
                  </a:cubicBezTo>
                  <a:cubicBezTo>
                    <a:pt x="1336740" y="24138"/>
                    <a:pt x="1342119" y="21888"/>
                    <a:pt x="1348699" y="21888"/>
                  </a:cubicBezTo>
                  <a:cubicBezTo>
                    <a:pt x="1355126" y="21888"/>
                    <a:pt x="1360342" y="24053"/>
                    <a:pt x="1364357" y="28391"/>
                  </a:cubicBezTo>
                  <a:cubicBezTo>
                    <a:pt x="1368449" y="32722"/>
                    <a:pt x="1370491" y="38863"/>
                    <a:pt x="1370491" y="46808"/>
                  </a:cubicBezTo>
                  <a:cubicBezTo>
                    <a:pt x="1370491" y="47293"/>
                    <a:pt x="1370491" y="48018"/>
                    <a:pt x="1370491" y="48981"/>
                  </a:cubicBezTo>
                  <a:lnTo>
                    <a:pt x="1334736" y="48981"/>
                  </a:lnTo>
                  <a:cubicBezTo>
                    <a:pt x="1335060" y="54275"/>
                    <a:pt x="1336540" y="58328"/>
                    <a:pt x="1339190" y="61140"/>
                  </a:cubicBezTo>
                  <a:cubicBezTo>
                    <a:pt x="1341841" y="63868"/>
                    <a:pt x="1345170" y="65232"/>
                    <a:pt x="1349185" y="65232"/>
                  </a:cubicBezTo>
                  <a:cubicBezTo>
                    <a:pt x="1352151" y="65232"/>
                    <a:pt x="1354679" y="64469"/>
                    <a:pt x="1356767" y="62944"/>
                  </a:cubicBezTo>
                  <a:cubicBezTo>
                    <a:pt x="1358932" y="61341"/>
                    <a:pt x="1360620" y="58852"/>
                    <a:pt x="1361822" y="55477"/>
                  </a:cubicBezTo>
                  <a:close/>
                  <a:moveTo>
                    <a:pt x="1335214" y="42354"/>
                  </a:moveTo>
                  <a:lnTo>
                    <a:pt x="1361945" y="42354"/>
                  </a:lnTo>
                  <a:cubicBezTo>
                    <a:pt x="1361622" y="38262"/>
                    <a:pt x="1360620" y="35211"/>
                    <a:pt x="1358932" y="33207"/>
                  </a:cubicBezTo>
                  <a:cubicBezTo>
                    <a:pt x="1356289" y="30079"/>
                    <a:pt x="1352914" y="28507"/>
                    <a:pt x="1348822" y="28507"/>
                  </a:cubicBezTo>
                  <a:cubicBezTo>
                    <a:pt x="1345047" y="28507"/>
                    <a:pt x="1341880" y="29755"/>
                    <a:pt x="1339314" y="32244"/>
                  </a:cubicBezTo>
                  <a:cubicBezTo>
                    <a:pt x="1336825" y="34733"/>
                    <a:pt x="1335461" y="38101"/>
                    <a:pt x="1335214" y="42354"/>
                  </a:cubicBezTo>
                  <a:close/>
                  <a:moveTo>
                    <a:pt x="1383012" y="70888"/>
                  </a:moveTo>
                  <a:lnTo>
                    <a:pt x="1383012" y="22974"/>
                  </a:lnTo>
                  <a:lnTo>
                    <a:pt x="1390240" y="22974"/>
                  </a:lnTo>
                  <a:lnTo>
                    <a:pt x="1390240" y="29717"/>
                  </a:lnTo>
                  <a:cubicBezTo>
                    <a:pt x="1391766" y="27305"/>
                    <a:pt x="1393769" y="25417"/>
                    <a:pt x="1396258" y="24053"/>
                  </a:cubicBezTo>
                  <a:cubicBezTo>
                    <a:pt x="1398747" y="22612"/>
                    <a:pt x="1401598" y="21888"/>
                    <a:pt x="1404811" y="21888"/>
                  </a:cubicBezTo>
                  <a:cubicBezTo>
                    <a:pt x="1408341" y="21888"/>
                    <a:pt x="1411230" y="22612"/>
                    <a:pt x="1413480" y="24053"/>
                  </a:cubicBezTo>
                  <a:cubicBezTo>
                    <a:pt x="1415807" y="25502"/>
                    <a:pt x="1417410" y="27544"/>
                    <a:pt x="1418296" y="30195"/>
                  </a:cubicBezTo>
                  <a:cubicBezTo>
                    <a:pt x="1422149" y="24654"/>
                    <a:pt x="1427081" y="21888"/>
                    <a:pt x="1433099" y="21888"/>
                  </a:cubicBezTo>
                  <a:cubicBezTo>
                    <a:pt x="1437915" y="21888"/>
                    <a:pt x="1441567" y="23213"/>
                    <a:pt x="1444056" y="25864"/>
                  </a:cubicBezTo>
                  <a:cubicBezTo>
                    <a:pt x="1446630" y="28430"/>
                    <a:pt x="1447909" y="32483"/>
                    <a:pt x="1447909" y="38023"/>
                  </a:cubicBezTo>
                  <a:lnTo>
                    <a:pt x="1447909" y="70888"/>
                  </a:lnTo>
                  <a:lnTo>
                    <a:pt x="1439841" y="70888"/>
                  </a:lnTo>
                  <a:lnTo>
                    <a:pt x="1439841" y="40674"/>
                  </a:lnTo>
                  <a:cubicBezTo>
                    <a:pt x="1439841" y="37461"/>
                    <a:pt x="1439564" y="35134"/>
                    <a:pt x="1439001" y="33685"/>
                  </a:cubicBezTo>
                  <a:cubicBezTo>
                    <a:pt x="1438523" y="32244"/>
                    <a:pt x="1437599" y="31081"/>
                    <a:pt x="1436235" y="30195"/>
                  </a:cubicBezTo>
                  <a:cubicBezTo>
                    <a:pt x="1434871" y="29316"/>
                    <a:pt x="1433222" y="28869"/>
                    <a:pt x="1431296" y="28869"/>
                  </a:cubicBezTo>
                  <a:cubicBezTo>
                    <a:pt x="1427928" y="28869"/>
                    <a:pt x="1425116" y="29994"/>
                    <a:pt x="1422866" y="32244"/>
                  </a:cubicBezTo>
                  <a:cubicBezTo>
                    <a:pt x="1420700" y="34487"/>
                    <a:pt x="1419614" y="38101"/>
                    <a:pt x="1419614" y="43078"/>
                  </a:cubicBezTo>
                  <a:lnTo>
                    <a:pt x="1419614" y="70888"/>
                  </a:lnTo>
                  <a:lnTo>
                    <a:pt x="1411431" y="70888"/>
                  </a:lnTo>
                  <a:lnTo>
                    <a:pt x="1411431" y="39711"/>
                  </a:lnTo>
                  <a:cubicBezTo>
                    <a:pt x="1411431" y="36097"/>
                    <a:pt x="1410745" y="33408"/>
                    <a:pt x="1409381" y="31643"/>
                  </a:cubicBezTo>
                  <a:cubicBezTo>
                    <a:pt x="1408102" y="29794"/>
                    <a:pt x="1405975" y="28869"/>
                    <a:pt x="1403001" y="28869"/>
                  </a:cubicBezTo>
                  <a:cubicBezTo>
                    <a:pt x="1400674" y="28869"/>
                    <a:pt x="1398547" y="29470"/>
                    <a:pt x="1396620" y="30680"/>
                  </a:cubicBezTo>
                  <a:cubicBezTo>
                    <a:pt x="1394694" y="31882"/>
                    <a:pt x="1393291" y="33647"/>
                    <a:pt x="1392405" y="35974"/>
                  </a:cubicBezTo>
                  <a:cubicBezTo>
                    <a:pt x="1391527" y="38301"/>
                    <a:pt x="1391080" y="41638"/>
                    <a:pt x="1391080" y="45968"/>
                  </a:cubicBezTo>
                  <a:lnTo>
                    <a:pt x="1391080" y="70888"/>
                  </a:lnTo>
                  <a:lnTo>
                    <a:pt x="1383012" y="70888"/>
                  </a:lnTo>
                  <a:close/>
                </a:path>
              </a:pathLst>
            </a:custGeom>
            <a:solidFill>
              <a:srgbClr val="757575"/>
            </a:solidFill>
            <a:ln w="7703" cap="sq">
              <a:noFill/>
              <a:prstDash val="solid"/>
              <a:miter/>
            </a:ln>
          </p:spPr>
          <p:txBody>
            <a:bodyPr rtlCol="0" anchor="ctr"/>
            <a:lstStyle/>
            <a:p>
              <a:endParaRPr lang="en-US">
                <a:noFill/>
              </a:endParaRPr>
            </a:p>
          </p:txBody>
        </p:sp>
        <p:sp>
          <p:nvSpPr>
            <p:cNvPr id="1241" name="Freeform: Shape 1240">
              <a:extLst>
                <a:ext uri="{FF2B5EF4-FFF2-40B4-BE49-F238E27FC236}">
                  <a16:creationId xmlns:a16="http://schemas.microsoft.com/office/drawing/2014/main" id="{E67089D0-385A-42BB-81D5-4DF2A34D48C9}"/>
                </a:ext>
              </a:extLst>
            </p:cNvPr>
            <p:cNvSpPr/>
            <p:nvPr/>
          </p:nvSpPr>
          <p:spPr>
            <a:xfrm>
              <a:off x="3881439" y="2698550"/>
              <a:ext cx="392987" cy="69351"/>
            </a:xfrm>
            <a:custGeom>
              <a:avLst/>
              <a:gdLst>
                <a:gd name="connsiteX0" fmla="*/ 4674 w 392986"/>
                <a:gd name="connsiteY0" fmla="*/ 70896 h 69350"/>
                <a:gd name="connsiteX1" fmla="*/ 30079 w 392986"/>
                <a:gd name="connsiteY1" fmla="*/ 4674 h 69350"/>
                <a:gd name="connsiteX2" fmla="*/ 39472 w 392986"/>
                <a:gd name="connsiteY2" fmla="*/ 4674 h 69350"/>
                <a:gd name="connsiteX3" fmla="*/ 66557 w 392986"/>
                <a:gd name="connsiteY3" fmla="*/ 70896 h 69350"/>
                <a:gd name="connsiteX4" fmla="*/ 56686 w 392986"/>
                <a:gd name="connsiteY4" fmla="*/ 70896 h 69350"/>
                <a:gd name="connsiteX5" fmla="*/ 48858 w 392986"/>
                <a:gd name="connsiteY5" fmla="*/ 50792 h 69350"/>
                <a:gd name="connsiteX6" fmla="*/ 21287 w 392986"/>
                <a:gd name="connsiteY6" fmla="*/ 50792 h 69350"/>
                <a:gd name="connsiteX7" fmla="*/ 13943 w 392986"/>
                <a:gd name="connsiteY7" fmla="*/ 70896 h 69350"/>
                <a:gd name="connsiteX8" fmla="*/ 4674 w 392986"/>
                <a:gd name="connsiteY8" fmla="*/ 70896 h 69350"/>
                <a:gd name="connsiteX9" fmla="*/ 23814 w 392986"/>
                <a:gd name="connsiteY9" fmla="*/ 43687 h 69350"/>
                <a:gd name="connsiteX10" fmla="*/ 46215 w 392986"/>
                <a:gd name="connsiteY10" fmla="*/ 43687 h 69350"/>
                <a:gd name="connsiteX11" fmla="*/ 39349 w 392986"/>
                <a:gd name="connsiteY11" fmla="*/ 25386 h 69350"/>
                <a:gd name="connsiteX12" fmla="*/ 34656 w 392986"/>
                <a:gd name="connsiteY12" fmla="*/ 11662 h 69350"/>
                <a:gd name="connsiteX13" fmla="*/ 31042 w 392986"/>
                <a:gd name="connsiteY13" fmla="*/ 24300 h 69350"/>
                <a:gd name="connsiteX14" fmla="*/ 23814 w 392986"/>
                <a:gd name="connsiteY14" fmla="*/ 43687 h 69350"/>
                <a:gd name="connsiteX15" fmla="*/ 72575 w 392986"/>
                <a:gd name="connsiteY15" fmla="*/ 70896 h 69350"/>
                <a:gd name="connsiteX16" fmla="*/ 72575 w 392986"/>
                <a:gd name="connsiteY16" fmla="*/ 22974 h 69350"/>
                <a:gd name="connsiteX17" fmla="*/ 79803 w 392986"/>
                <a:gd name="connsiteY17" fmla="*/ 22974 h 69350"/>
                <a:gd name="connsiteX18" fmla="*/ 79803 w 392986"/>
                <a:gd name="connsiteY18" fmla="*/ 29717 h 69350"/>
                <a:gd name="connsiteX19" fmla="*/ 95091 w 392986"/>
                <a:gd name="connsiteY19" fmla="*/ 21895 h 69350"/>
                <a:gd name="connsiteX20" fmla="*/ 103044 w 392986"/>
                <a:gd name="connsiteY20" fmla="*/ 23460 h 69350"/>
                <a:gd name="connsiteX21" fmla="*/ 108576 w 392986"/>
                <a:gd name="connsiteY21" fmla="*/ 27551 h 69350"/>
                <a:gd name="connsiteX22" fmla="*/ 111104 w 392986"/>
                <a:gd name="connsiteY22" fmla="*/ 33454 h 69350"/>
                <a:gd name="connsiteX23" fmla="*/ 111466 w 392986"/>
                <a:gd name="connsiteY23" fmla="*/ 41398 h 69350"/>
                <a:gd name="connsiteX24" fmla="*/ 111466 w 392986"/>
                <a:gd name="connsiteY24" fmla="*/ 70896 h 69350"/>
                <a:gd name="connsiteX25" fmla="*/ 103398 w 392986"/>
                <a:gd name="connsiteY25" fmla="*/ 70896 h 69350"/>
                <a:gd name="connsiteX26" fmla="*/ 103398 w 392986"/>
                <a:gd name="connsiteY26" fmla="*/ 41761 h 69350"/>
                <a:gd name="connsiteX27" fmla="*/ 102435 w 392986"/>
                <a:gd name="connsiteY27" fmla="*/ 34294 h 69350"/>
                <a:gd name="connsiteX28" fmla="*/ 99067 w 392986"/>
                <a:gd name="connsiteY28" fmla="*/ 30441 h 69350"/>
                <a:gd name="connsiteX29" fmla="*/ 93411 w 392986"/>
                <a:gd name="connsiteY29" fmla="*/ 28877 h 69350"/>
                <a:gd name="connsiteX30" fmla="*/ 84380 w 392986"/>
                <a:gd name="connsiteY30" fmla="*/ 32252 h 69350"/>
                <a:gd name="connsiteX31" fmla="*/ 80643 w 392986"/>
                <a:gd name="connsiteY31" fmla="*/ 44650 h 69350"/>
                <a:gd name="connsiteX32" fmla="*/ 80643 w 392986"/>
                <a:gd name="connsiteY32" fmla="*/ 70896 h 69350"/>
                <a:gd name="connsiteX33" fmla="*/ 72575 w 392986"/>
                <a:gd name="connsiteY33" fmla="*/ 70896 h 69350"/>
                <a:gd name="connsiteX34" fmla="*/ 144215 w 392986"/>
                <a:gd name="connsiteY34" fmla="*/ 63675 h 69350"/>
                <a:gd name="connsiteX35" fmla="*/ 145424 w 392986"/>
                <a:gd name="connsiteY35" fmla="*/ 70780 h 69350"/>
                <a:gd name="connsiteX36" fmla="*/ 139283 w 392986"/>
                <a:gd name="connsiteY36" fmla="*/ 71497 h 69350"/>
                <a:gd name="connsiteX37" fmla="*/ 132417 w 392986"/>
                <a:gd name="connsiteY37" fmla="*/ 70171 h 69350"/>
                <a:gd name="connsiteX38" fmla="*/ 128927 w 392986"/>
                <a:gd name="connsiteY38" fmla="*/ 66442 h 69350"/>
                <a:gd name="connsiteX39" fmla="*/ 127963 w 392986"/>
                <a:gd name="connsiteY39" fmla="*/ 56810 h 69350"/>
                <a:gd name="connsiteX40" fmla="*/ 127963 w 392986"/>
                <a:gd name="connsiteY40" fmla="*/ 29239 h 69350"/>
                <a:gd name="connsiteX41" fmla="*/ 122061 w 392986"/>
                <a:gd name="connsiteY41" fmla="*/ 29239 h 69350"/>
                <a:gd name="connsiteX42" fmla="*/ 122061 w 392986"/>
                <a:gd name="connsiteY42" fmla="*/ 22974 h 69350"/>
                <a:gd name="connsiteX43" fmla="*/ 127963 w 392986"/>
                <a:gd name="connsiteY43" fmla="*/ 22974 h 69350"/>
                <a:gd name="connsiteX44" fmla="*/ 127963 w 392986"/>
                <a:gd name="connsiteY44" fmla="*/ 11061 h 69350"/>
                <a:gd name="connsiteX45" fmla="*/ 136031 w 392986"/>
                <a:gd name="connsiteY45" fmla="*/ 6245 h 69350"/>
                <a:gd name="connsiteX46" fmla="*/ 136031 w 392986"/>
                <a:gd name="connsiteY46" fmla="*/ 22974 h 69350"/>
                <a:gd name="connsiteX47" fmla="*/ 144215 w 392986"/>
                <a:gd name="connsiteY47" fmla="*/ 22974 h 69350"/>
                <a:gd name="connsiteX48" fmla="*/ 144215 w 392986"/>
                <a:gd name="connsiteY48" fmla="*/ 29239 h 69350"/>
                <a:gd name="connsiteX49" fmla="*/ 136031 w 392986"/>
                <a:gd name="connsiteY49" fmla="*/ 29239 h 69350"/>
                <a:gd name="connsiteX50" fmla="*/ 136031 w 392986"/>
                <a:gd name="connsiteY50" fmla="*/ 57295 h 69350"/>
                <a:gd name="connsiteX51" fmla="*/ 136393 w 392986"/>
                <a:gd name="connsiteY51" fmla="*/ 61749 h 69350"/>
                <a:gd name="connsiteX52" fmla="*/ 137834 w 392986"/>
                <a:gd name="connsiteY52" fmla="*/ 63313 h 69350"/>
                <a:gd name="connsiteX53" fmla="*/ 140608 w 392986"/>
                <a:gd name="connsiteY53" fmla="*/ 63914 h 69350"/>
                <a:gd name="connsiteX54" fmla="*/ 144215 w 392986"/>
                <a:gd name="connsiteY54" fmla="*/ 63675 h 69350"/>
                <a:gd name="connsiteX55" fmla="*/ 149632 w 392986"/>
                <a:gd name="connsiteY55" fmla="*/ 14067 h 69350"/>
                <a:gd name="connsiteX56" fmla="*/ 149632 w 392986"/>
                <a:gd name="connsiteY56" fmla="*/ 4674 h 69350"/>
                <a:gd name="connsiteX57" fmla="*/ 157823 w 392986"/>
                <a:gd name="connsiteY57" fmla="*/ 4674 h 69350"/>
                <a:gd name="connsiteX58" fmla="*/ 157823 w 392986"/>
                <a:gd name="connsiteY58" fmla="*/ 14067 h 69350"/>
                <a:gd name="connsiteX59" fmla="*/ 149632 w 392986"/>
                <a:gd name="connsiteY59" fmla="*/ 14067 h 69350"/>
                <a:gd name="connsiteX60" fmla="*/ 149632 w 392986"/>
                <a:gd name="connsiteY60" fmla="*/ 70896 h 69350"/>
                <a:gd name="connsiteX61" fmla="*/ 149632 w 392986"/>
                <a:gd name="connsiteY61" fmla="*/ 22974 h 69350"/>
                <a:gd name="connsiteX62" fmla="*/ 157823 w 392986"/>
                <a:gd name="connsiteY62" fmla="*/ 22974 h 69350"/>
                <a:gd name="connsiteX63" fmla="*/ 157823 w 392986"/>
                <a:gd name="connsiteY63" fmla="*/ 70896 h 69350"/>
                <a:gd name="connsiteX64" fmla="*/ 149632 w 392986"/>
                <a:gd name="connsiteY64" fmla="*/ 70896 h 69350"/>
                <a:gd name="connsiteX65" fmla="*/ 169504 w 392986"/>
                <a:gd name="connsiteY65" fmla="*/ 51030 h 69350"/>
                <a:gd name="connsiteX66" fmla="*/ 169504 w 392986"/>
                <a:gd name="connsiteY66" fmla="*/ 42847 h 69350"/>
                <a:gd name="connsiteX67" fmla="*/ 194548 w 392986"/>
                <a:gd name="connsiteY67" fmla="*/ 42847 h 69350"/>
                <a:gd name="connsiteX68" fmla="*/ 194548 w 392986"/>
                <a:gd name="connsiteY68" fmla="*/ 51030 h 69350"/>
                <a:gd name="connsiteX69" fmla="*/ 169504 w 392986"/>
                <a:gd name="connsiteY69" fmla="*/ 51030 h 69350"/>
                <a:gd name="connsiteX70" fmla="*/ 216817 w 392986"/>
                <a:gd name="connsiteY70" fmla="*/ 70896 h 69350"/>
                <a:gd name="connsiteX71" fmla="*/ 198639 w 392986"/>
                <a:gd name="connsiteY71" fmla="*/ 22974 h 69350"/>
                <a:gd name="connsiteX72" fmla="*/ 207185 w 392986"/>
                <a:gd name="connsiteY72" fmla="*/ 22974 h 69350"/>
                <a:gd name="connsiteX73" fmla="*/ 217541 w 392986"/>
                <a:gd name="connsiteY73" fmla="*/ 51632 h 69350"/>
                <a:gd name="connsiteX74" fmla="*/ 220554 w 392986"/>
                <a:gd name="connsiteY74" fmla="*/ 61264 h 69350"/>
                <a:gd name="connsiteX75" fmla="*/ 223559 w 392986"/>
                <a:gd name="connsiteY75" fmla="*/ 52233 h 69350"/>
                <a:gd name="connsiteX76" fmla="*/ 234278 w 392986"/>
                <a:gd name="connsiteY76" fmla="*/ 22974 h 69350"/>
                <a:gd name="connsiteX77" fmla="*/ 242584 w 392986"/>
                <a:gd name="connsiteY77" fmla="*/ 22974 h 69350"/>
                <a:gd name="connsiteX78" fmla="*/ 224407 w 392986"/>
                <a:gd name="connsiteY78" fmla="*/ 70896 h 69350"/>
                <a:gd name="connsiteX79" fmla="*/ 216817 w 392986"/>
                <a:gd name="connsiteY79" fmla="*/ 70896 h 69350"/>
                <a:gd name="connsiteX80" fmla="*/ 249805 w 392986"/>
                <a:gd name="connsiteY80" fmla="*/ 14067 h 69350"/>
                <a:gd name="connsiteX81" fmla="*/ 249805 w 392986"/>
                <a:gd name="connsiteY81" fmla="*/ 4674 h 69350"/>
                <a:gd name="connsiteX82" fmla="*/ 257996 w 392986"/>
                <a:gd name="connsiteY82" fmla="*/ 4674 h 69350"/>
                <a:gd name="connsiteX83" fmla="*/ 257996 w 392986"/>
                <a:gd name="connsiteY83" fmla="*/ 14067 h 69350"/>
                <a:gd name="connsiteX84" fmla="*/ 249805 w 392986"/>
                <a:gd name="connsiteY84" fmla="*/ 14067 h 69350"/>
                <a:gd name="connsiteX85" fmla="*/ 249805 w 392986"/>
                <a:gd name="connsiteY85" fmla="*/ 70896 h 69350"/>
                <a:gd name="connsiteX86" fmla="*/ 249805 w 392986"/>
                <a:gd name="connsiteY86" fmla="*/ 22974 h 69350"/>
                <a:gd name="connsiteX87" fmla="*/ 257996 w 392986"/>
                <a:gd name="connsiteY87" fmla="*/ 22974 h 69350"/>
                <a:gd name="connsiteX88" fmla="*/ 257996 w 392986"/>
                <a:gd name="connsiteY88" fmla="*/ 70896 h 69350"/>
                <a:gd name="connsiteX89" fmla="*/ 249805 w 392986"/>
                <a:gd name="connsiteY89" fmla="*/ 70896 h 69350"/>
                <a:gd name="connsiteX90" fmla="*/ 272806 w 392986"/>
                <a:gd name="connsiteY90" fmla="*/ 70896 h 69350"/>
                <a:gd name="connsiteX91" fmla="*/ 272806 w 392986"/>
                <a:gd name="connsiteY91" fmla="*/ 22974 h 69350"/>
                <a:gd name="connsiteX92" fmla="*/ 280149 w 392986"/>
                <a:gd name="connsiteY92" fmla="*/ 22974 h 69350"/>
                <a:gd name="connsiteX93" fmla="*/ 280149 w 392986"/>
                <a:gd name="connsiteY93" fmla="*/ 30202 h 69350"/>
                <a:gd name="connsiteX94" fmla="*/ 285204 w 392986"/>
                <a:gd name="connsiteY94" fmla="*/ 23583 h 69350"/>
                <a:gd name="connsiteX95" fmla="*/ 290506 w 392986"/>
                <a:gd name="connsiteY95" fmla="*/ 21895 h 69350"/>
                <a:gd name="connsiteX96" fmla="*/ 298812 w 392986"/>
                <a:gd name="connsiteY96" fmla="*/ 24423 h 69350"/>
                <a:gd name="connsiteX97" fmla="*/ 296038 w 392986"/>
                <a:gd name="connsiteY97" fmla="*/ 32005 h 69350"/>
                <a:gd name="connsiteX98" fmla="*/ 290144 w 392986"/>
                <a:gd name="connsiteY98" fmla="*/ 30202 h 69350"/>
                <a:gd name="connsiteX99" fmla="*/ 285204 w 392986"/>
                <a:gd name="connsiteY99" fmla="*/ 31890 h 69350"/>
                <a:gd name="connsiteX100" fmla="*/ 282315 w 392986"/>
                <a:gd name="connsiteY100" fmla="*/ 36344 h 69350"/>
                <a:gd name="connsiteX101" fmla="*/ 280874 w 392986"/>
                <a:gd name="connsiteY101" fmla="*/ 45737 h 69350"/>
                <a:gd name="connsiteX102" fmla="*/ 280874 w 392986"/>
                <a:gd name="connsiteY102" fmla="*/ 70896 h 69350"/>
                <a:gd name="connsiteX103" fmla="*/ 272806 w 392986"/>
                <a:gd name="connsiteY103" fmla="*/ 70896 h 69350"/>
                <a:gd name="connsiteX104" fmla="*/ 335175 w 392986"/>
                <a:gd name="connsiteY104" fmla="*/ 70896 h 69350"/>
                <a:gd name="connsiteX105" fmla="*/ 335175 w 392986"/>
                <a:gd name="connsiteY105" fmla="*/ 63791 h 69350"/>
                <a:gd name="connsiteX106" fmla="*/ 319880 w 392986"/>
                <a:gd name="connsiteY106" fmla="*/ 71982 h 69350"/>
                <a:gd name="connsiteX107" fmla="*/ 311935 w 392986"/>
                <a:gd name="connsiteY107" fmla="*/ 70418 h 69350"/>
                <a:gd name="connsiteX108" fmla="*/ 306518 w 392986"/>
                <a:gd name="connsiteY108" fmla="*/ 66318 h 69350"/>
                <a:gd name="connsiteX109" fmla="*/ 303991 w 392986"/>
                <a:gd name="connsiteY109" fmla="*/ 60185 h 69350"/>
                <a:gd name="connsiteX110" fmla="*/ 303505 w 392986"/>
                <a:gd name="connsiteY110" fmla="*/ 52595 h 69350"/>
                <a:gd name="connsiteX111" fmla="*/ 303505 w 392986"/>
                <a:gd name="connsiteY111" fmla="*/ 22974 h 69350"/>
                <a:gd name="connsiteX112" fmla="*/ 311696 w 392986"/>
                <a:gd name="connsiteY112" fmla="*/ 22974 h 69350"/>
                <a:gd name="connsiteX113" fmla="*/ 311696 w 392986"/>
                <a:gd name="connsiteY113" fmla="*/ 49589 h 69350"/>
                <a:gd name="connsiteX114" fmla="*/ 312174 w 392986"/>
                <a:gd name="connsiteY114" fmla="*/ 58135 h 69350"/>
                <a:gd name="connsiteX115" fmla="*/ 315303 w 392986"/>
                <a:gd name="connsiteY115" fmla="*/ 63190 h 69350"/>
                <a:gd name="connsiteX116" fmla="*/ 321567 w 392986"/>
                <a:gd name="connsiteY116" fmla="*/ 65001 h 69350"/>
                <a:gd name="connsiteX117" fmla="*/ 328310 w 392986"/>
                <a:gd name="connsiteY117" fmla="*/ 63190 h 69350"/>
                <a:gd name="connsiteX118" fmla="*/ 332887 w 392986"/>
                <a:gd name="connsiteY118" fmla="*/ 58012 h 69350"/>
                <a:gd name="connsiteX119" fmla="*/ 334328 w 392986"/>
                <a:gd name="connsiteY119" fmla="*/ 48626 h 69350"/>
                <a:gd name="connsiteX120" fmla="*/ 334328 w 392986"/>
                <a:gd name="connsiteY120" fmla="*/ 22974 h 69350"/>
                <a:gd name="connsiteX121" fmla="*/ 342395 w 392986"/>
                <a:gd name="connsiteY121" fmla="*/ 22974 h 69350"/>
                <a:gd name="connsiteX122" fmla="*/ 342395 w 392986"/>
                <a:gd name="connsiteY122" fmla="*/ 70896 h 69350"/>
                <a:gd name="connsiteX123" fmla="*/ 335175 w 392986"/>
                <a:gd name="connsiteY123" fmla="*/ 70896 h 69350"/>
                <a:gd name="connsiteX124" fmla="*/ 354439 w 392986"/>
                <a:gd name="connsiteY124" fmla="*/ 56571 h 69350"/>
                <a:gd name="connsiteX125" fmla="*/ 362384 w 392986"/>
                <a:gd name="connsiteY125" fmla="*/ 55369 h 69350"/>
                <a:gd name="connsiteX126" fmla="*/ 366113 w 392986"/>
                <a:gd name="connsiteY126" fmla="*/ 62712 h 69350"/>
                <a:gd name="connsiteX127" fmla="*/ 374905 w 392986"/>
                <a:gd name="connsiteY127" fmla="*/ 65240 h 69350"/>
                <a:gd name="connsiteX128" fmla="*/ 383089 w 392986"/>
                <a:gd name="connsiteY128" fmla="*/ 63074 h 69350"/>
                <a:gd name="connsiteX129" fmla="*/ 385863 w 392986"/>
                <a:gd name="connsiteY129" fmla="*/ 57650 h 69350"/>
                <a:gd name="connsiteX130" fmla="*/ 383451 w 392986"/>
                <a:gd name="connsiteY130" fmla="*/ 53319 h 69350"/>
                <a:gd name="connsiteX131" fmla="*/ 375144 w 392986"/>
                <a:gd name="connsiteY131" fmla="*/ 50553 h 69350"/>
                <a:gd name="connsiteX132" fmla="*/ 362746 w 392986"/>
                <a:gd name="connsiteY132" fmla="*/ 46700 h 69350"/>
                <a:gd name="connsiteX133" fmla="*/ 357568 w 392986"/>
                <a:gd name="connsiteY133" fmla="*/ 42123 h 69350"/>
                <a:gd name="connsiteX134" fmla="*/ 355757 w 392986"/>
                <a:gd name="connsiteY134" fmla="*/ 35619 h 69350"/>
                <a:gd name="connsiteX135" fmla="*/ 357206 w 392986"/>
                <a:gd name="connsiteY135" fmla="*/ 29717 h 69350"/>
                <a:gd name="connsiteX136" fmla="*/ 361182 w 392986"/>
                <a:gd name="connsiteY136" fmla="*/ 25147 h 69350"/>
                <a:gd name="connsiteX137" fmla="*/ 366352 w 392986"/>
                <a:gd name="connsiteY137" fmla="*/ 22859 h 69350"/>
                <a:gd name="connsiteX138" fmla="*/ 373457 w 392986"/>
                <a:gd name="connsiteY138" fmla="*/ 21895 h 69350"/>
                <a:gd name="connsiteX139" fmla="*/ 383212 w 392986"/>
                <a:gd name="connsiteY139" fmla="*/ 23583 h 69350"/>
                <a:gd name="connsiteX140" fmla="*/ 389592 w 392986"/>
                <a:gd name="connsiteY140" fmla="*/ 27914 h 69350"/>
                <a:gd name="connsiteX141" fmla="*/ 392359 w 392986"/>
                <a:gd name="connsiteY141" fmla="*/ 35257 h 69350"/>
                <a:gd name="connsiteX142" fmla="*/ 384414 w 392986"/>
                <a:gd name="connsiteY142" fmla="*/ 36344 h 69350"/>
                <a:gd name="connsiteX143" fmla="*/ 381286 w 392986"/>
                <a:gd name="connsiteY143" fmla="*/ 30680 h 69350"/>
                <a:gd name="connsiteX144" fmla="*/ 373942 w 392986"/>
                <a:gd name="connsiteY144" fmla="*/ 28515 h 69350"/>
                <a:gd name="connsiteX145" fmla="*/ 365998 w 392986"/>
                <a:gd name="connsiteY145" fmla="*/ 30441 h 69350"/>
                <a:gd name="connsiteX146" fmla="*/ 363586 w 392986"/>
                <a:gd name="connsiteY146" fmla="*/ 34779 h 69350"/>
                <a:gd name="connsiteX147" fmla="*/ 364549 w 392986"/>
                <a:gd name="connsiteY147" fmla="*/ 37546 h 69350"/>
                <a:gd name="connsiteX148" fmla="*/ 367678 w 392986"/>
                <a:gd name="connsiteY148" fmla="*/ 39711 h 69350"/>
                <a:gd name="connsiteX149" fmla="*/ 374905 w 392986"/>
                <a:gd name="connsiteY149" fmla="*/ 41761 h 69350"/>
                <a:gd name="connsiteX150" fmla="*/ 386942 w 392986"/>
                <a:gd name="connsiteY150" fmla="*/ 45613 h 69350"/>
                <a:gd name="connsiteX151" fmla="*/ 392243 w 392986"/>
                <a:gd name="connsiteY151" fmla="*/ 49828 h 69350"/>
                <a:gd name="connsiteX152" fmla="*/ 394169 w 392986"/>
                <a:gd name="connsiteY152" fmla="*/ 56810 h 69350"/>
                <a:gd name="connsiteX153" fmla="*/ 391758 w 392986"/>
                <a:gd name="connsiteY153" fmla="*/ 64515 h 69350"/>
                <a:gd name="connsiteX154" fmla="*/ 385015 w 392986"/>
                <a:gd name="connsiteY154" fmla="*/ 70056 h 69350"/>
                <a:gd name="connsiteX155" fmla="*/ 374905 w 392986"/>
                <a:gd name="connsiteY155" fmla="*/ 71982 h 69350"/>
                <a:gd name="connsiteX156" fmla="*/ 360573 w 392986"/>
                <a:gd name="connsiteY156" fmla="*/ 68129 h 69350"/>
                <a:gd name="connsiteX157" fmla="*/ 354439 w 392986"/>
                <a:gd name="connsiteY157" fmla="*/ 56571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92986" h="69350">
                  <a:moveTo>
                    <a:pt x="4674" y="70896"/>
                  </a:moveTo>
                  <a:lnTo>
                    <a:pt x="30079" y="4674"/>
                  </a:lnTo>
                  <a:lnTo>
                    <a:pt x="39472" y="4674"/>
                  </a:lnTo>
                  <a:lnTo>
                    <a:pt x="66557" y="70896"/>
                  </a:lnTo>
                  <a:lnTo>
                    <a:pt x="56686" y="70896"/>
                  </a:lnTo>
                  <a:lnTo>
                    <a:pt x="48858" y="50792"/>
                  </a:lnTo>
                  <a:lnTo>
                    <a:pt x="21287" y="50792"/>
                  </a:lnTo>
                  <a:lnTo>
                    <a:pt x="13943" y="70896"/>
                  </a:lnTo>
                  <a:lnTo>
                    <a:pt x="4674" y="70896"/>
                  </a:lnTo>
                  <a:close/>
                  <a:moveTo>
                    <a:pt x="23814" y="43687"/>
                  </a:moveTo>
                  <a:lnTo>
                    <a:pt x="46215" y="43687"/>
                  </a:lnTo>
                  <a:lnTo>
                    <a:pt x="39349" y="25386"/>
                  </a:lnTo>
                  <a:cubicBezTo>
                    <a:pt x="37183" y="19846"/>
                    <a:pt x="35619" y="15269"/>
                    <a:pt x="34656" y="11662"/>
                  </a:cubicBezTo>
                  <a:cubicBezTo>
                    <a:pt x="33770" y="15916"/>
                    <a:pt x="32568" y="20131"/>
                    <a:pt x="31042" y="24300"/>
                  </a:cubicBezTo>
                  <a:lnTo>
                    <a:pt x="23814" y="43687"/>
                  </a:lnTo>
                  <a:close/>
                  <a:moveTo>
                    <a:pt x="72575" y="70896"/>
                  </a:moveTo>
                  <a:lnTo>
                    <a:pt x="72575" y="22974"/>
                  </a:lnTo>
                  <a:lnTo>
                    <a:pt x="79803" y="22974"/>
                  </a:lnTo>
                  <a:lnTo>
                    <a:pt x="79803" y="29717"/>
                  </a:lnTo>
                  <a:cubicBezTo>
                    <a:pt x="83333" y="24500"/>
                    <a:pt x="88434" y="21895"/>
                    <a:pt x="95091" y="21895"/>
                  </a:cubicBezTo>
                  <a:cubicBezTo>
                    <a:pt x="97981" y="21895"/>
                    <a:pt x="100632" y="22419"/>
                    <a:pt x="103044" y="23460"/>
                  </a:cubicBezTo>
                  <a:cubicBezTo>
                    <a:pt x="105532" y="24500"/>
                    <a:pt x="107374" y="25864"/>
                    <a:pt x="108576" y="27551"/>
                  </a:cubicBezTo>
                  <a:cubicBezTo>
                    <a:pt x="109786" y="29239"/>
                    <a:pt x="110626" y="31204"/>
                    <a:pt x="111104" y="33454"/>
                  </a:cubicBezTo>
                  <a:cubicBezTo>
                    <a:pt x="111350" y="34980"/>
                    <a:pt x="111466" y="37630"/>
                    <a:pt x="111466" y="41398"/>
                  </a:cubicBezTo>
                  <a:lnTo>
                    <a:pt x="111466" y="70896"/>
                  </a:lnTo>
                  <a:lnTo>
                    <a:pt x="103398" y="70896"/>
                  </a:lnTo>
                  <a:lnTo>
                    <a:pt x="103398" y="41761"/>
                  </a:lnTo>
                  <a:cubicBezTo>
                    <a:pt x="103398" y="38386"/>
                    <a:pt x="103082" y="35904"/>
                    <a:pt x="102435" y="34294"/>
                  </a:cubicBezTo>
                  <a:cubicBezTo>
                    <a:pt x="101795" y="32691"/>
                    <a:pt x="100670" y="31404"/>
                    <a:pt x="99067" y="30441"/>
                  </a:cubicBezTo>
                  <a:cubicBezTo>
                    <a:pt x="97465" y="29401"/>
                    <a:pt x="95577" y="28877"/>
                    <a:pt x="93411" y="28877"/>
                  </a:cubicBezTo>
                  <a:cubicBezTo>
                    <a:pt x="89959" y="28877"/>
                    <a:pt x="86946" y="30002"/>
                    <a:pt x="84380" y="32252"/>
                  </a:cubicBezTo>
                  <a:cubicBezTo>
                    <a:pt x="81892" y="34417"/>
                    <a:pt x="80643" y="38547"/>
                    <a:pt x="80643" y="44650"/>
                  </a:cubicBezTo>
                  <a:lnTo>
                    <a:pt x="80643" y="70896"/>
                  </a:lnTo>
                  <a:lnTo>
                    <a:pt x="72575" y="70896"/>
                  </a:lnTo>
                  <a:close/>
                  <a:moveTo>
                    <a:pt x="144215" y="63675"/>
                  </a:moveTo>
                  <a:lnTo>
                    <a:pt x="145424" y="70780"/>
                  </a:lnTo>
                  <a:cubicBezTo>
                    <a:pt x="143097" y="71258"/>
                    <a:pt x="141048" y="71497"/>
                    <a:pt x="139283" y="71497"/>
                  </a:cubicBezTo>
                  <a:cubicBezTo>
                    <a:pt x="136309" y="71497"/>
                    <a:pt x="134020" y="71057"/>
                    <a:pt x="132417" y="70171"/>
                  </a:cubicBezTo>
                  <a:cubicBezTo>
                    <a:pt x="130814" y="69208"/>
                    <a:pt x="129651" y="67967"/>
                    <a:pt x="128927" y="66442"/>
                  </a:cubicBezTo>
                  <a:cubicBezTo>
                    <a:pt x="128287" y="64916"/>
                    <a:pt x="127963" y="61710"/>
                    <a:pt x="127963" y="56810"/>
                  </a:cubicBezTo>
                  <a:lnTo>
                    <a:pt x="127963" y="29239"/>
                  </a:lnTo>
                  <a:lnTo>
                    <a:pt x="122061" y="29239"/>
                  </a:lnTo>
                  <a:lnTo>
                    <a:pt x="122061" y="22974"/>
                  </a:lnTo>
                  <a:lnTo>
                    <a:pt x="127963" y="22974"/>
                  </a:lnTo>
                  <a:lnTo>
                    <a:pt x="127963" y="11061"/>
                  </a:lnTo>
                  <a:lnTo>
                    <a:pt x="136031" y="6245"/>
                  </a:lnTo>
                  <a:lnTo>
                    <a:pt x="136031" y="22974"/>
                  </a:lnTo>
                  <a:lnTo>
                    <a:pt x="144215" y="22974"/>
                  </a:lnTo>
                  <a:lnTo>
                    <a:pt x="144215" y="29239"/>
                  </a:lnTo>
                  <a:lnTo>
                    <a:pt x="136031" y="29239"/>
                  </a:lnTo>
                  <a:lnTo>
                    <a:pt x="136031" y="57295"/>
                  </a:lnTo>
                  <a:cubicBezTo>
                    <a:pt x="136031" y="59622"/>
                    <a:pt x="136147" y="61102"/>
                    <a:pt x="136393" y="61749"/>
                  </a:cubicBezTo>
                  <a:cubicBezTo>
                    <a:pt x="136709" y="62389"/>
                    <a:pt x="137195" y="62912"/>
                    <a:pt x="137834" y="63313"/>
                  </a:cubicBezTo>
                  <a:cubicBezTo>
                    <a:pt x="138482" y="63714"/>
                    <a:pt x="139399" y="63914"/>
                    <a:pt x="140608" y="63914"/>
                  </a:cubicBezTo>
                  <a:cubicBezTo>
                    <a:pt x="141572" y="63914"/>
                    <a:pt x="142774" y="63837"/>
                    <a:pt x="144215" y="63675"/>
                  </a:cubicBezTo>
                  <a:close/>
                  <a:moveTo>
                    <a:pt x="149632" y="14067"/>
                  </a:moveTo>
                  <a:lnTo>
                    <a:pt x="149632" y="4674"/>
                  </a:lnTo>
                  <a:lnTo>
                    <a:pt x="157823" y="4674"/>
                  </a:lnTo>
                  <a:lnTo>
                    <a:pt x="157823" y="14067"/>
                  </a:lnTo>
                  <a:lnTo>
                    <a:pt x="149632" y="14067"/>
                  </a:lnTo>
                  <a:close/>
                  <a:moveTo>
                    <a:pt x="149632" y="70896"/>
                  </a:moveTo>
                  <a:lnTo>
                    <a:pt x="149632" y="22974"/>
                  </a:lnTo>
                  <a:lnTo>
                    <a:pt x="157823" y="22974"/>
                  </a:lnTo>
                  <a:lnTo>
                    <a:pt x="157823" y="70896"/>
                  </a:lnTo>
                  <a:lnTo>
                    <a:pt x="149632" y="70896"/>
                  </a:lnTo>
                  <a:close/>
                  <a:moveTo>
                    <a:pt x="169504" y="51030"/>
                  </a:moveTo>
                  <a:lnTo>
                    <a:pt x="169504" y="42847"/>
                  </a:lnTo>
                  <a:lnTo>
                    <a:pt x="194548" y="42847"/>
                  </a:lnTo>
                  <a:lnTo>
                    <a:pt x="194548" y="51030"/>
                  </a:lnTo>
                  <a:lnTo>
                    <a:pt x="169504" y="51030"/>
                  </a:lnTo>
                  <a:close/>
                  <a:moveTo>
                    <a:pt x="216817" y="70896"/>
                  </a:moveTo>
                  <a:lnTo>
                    <a:pt x="198639" y="22974"/>
                  </a:lnTo>
                  <a:lnTo>
                    <a:pt x="207185" y="22974"/>
                  </a:lnTo>
                  <a:lnTo>
                    <a:pt x="217541" y="51632"/>
                  </a:lnTo>
                  <a:cubicBezTo>
                    <a:pt x="218581" y="54760"/>
                    <a:pt x="219591" y="57973"/>
                    <a:pt x="220554" y="61264"/>
                  </a:cubicBezTo>
                  <a:cubicBezTo>
                    <a:pt x="221271" y="58775"/>
                    <a:pt x="222280" y="55769"/>
                    <a:pt x="223559" y="52233"/>
                  </a:cubicBezTo>
                  <a:lnTo>
                    <a:pt x="234278" y="22974"/>
                  </a:lnTo>
                  <a:lnTo>
                    <a:pt x="242584" y="22974"/>
                  </a:lnTo>
                  <a:lnTo>
                    <a:pt x="224407" y="70896"/>
                  </a:lnTo>
                  <a:lnTo>
                    <a:pt x="216817" y="70896"/>
                  </a:lnTo>
                  <a:close/>
                  <a:moveTo>
                    <a:pt x="249805" y="14067"/>
                  </a:moveTo>
                  <a:lnTo>
                    <a:pt x="249805" y="4674"/>
                  </a:lnTo>
                  <a:lnTo>
                    <a:pt x="257996" y="4674"/>
                  </a:lnTo>
                  <a:lnTo>
                    <a:pt x="257996" y="14067"/>
                  </a:lnTo>
                  <a:lnTo>
                    <a:pt x="249805" y="14067"/>
                  </a:lnTo>
                  <a:close/>
                  <a:moveTo>
                    <a:pt x="249805" y="70896"/>
                  </a:moveTo>
                  <a:lnTo>
                    <a:pt x="249805" y="22974"/>
                  </a:lnTo>
                  <a:lnTo>
                    <a:pt x="257996" y="22974"/>
                  </a:lnTo>
                  <a:lnTo>
                    <a:pt x="257996" y="70896"/>
                  </a:lnTo>
                  <a:lnTo>
                    <a:pt x="249805" y="70896"/>
                  </a:lnTo>
                  <a:close/>
                  <a:moveTo>
                    <a:pt x="272806" y="70896"/>
                  </a:moveTo>
                  <a:lnTo>
                    <a:pt x="272806" y="22974"/>
                  </a:lnTo>
                  <a:lnTo>
                    <a:pt x="280149" y="22974"/>
                  </a:lnTo>
                  <a:lnTo>
                    <a:pt x="280149" y="30202"/>
                  </a:lnTo>
                  <a:cubicBezTo>
                    <a:pt x="281999" y="26827"/>
                    <a:pt x="283679" y="24623"/>
                    <a:pt x="285204" y="23583"/>
                  </a:cubicBezTo>
                  <a:cubicBezTo>
                    <a:pt x="286815" y="22458"/>
                    <a:pt x="288579" y="21895"/>
                    <a:pt x="290506" y="21895"/>
                  </a:cubicBezTo>
                  <a:cubicBezTo>
                    <a:pt x="293234" y="21895"/>
                    <a:pt x="296000" y="22735"/>
                    <a:pt x="298812" y="24423"/>
                  </a:cubicBezTo>
                  <a:lnTo>
                    <a:pt x="296038" y="32005"/>
                  </a:lnTo>
                  <a:cubicBezTo>
                    <a:pt x="294035" y="30803"/>
                    <a:pt x="292070" y="30202"/>
                    <a:pt x="290144" y="30202"/>
                  </a:cubicBezTo>
                  <a:cubicBezTo>
                    <a:pt x="288294" y="30202"/>
                    <a:pt x="286653" y="30765"/>
                    <a:pt x="285204" y="31890"/>
                  </a:cubicBezTo>
                  <a:cubicBezTo>
                    <a:pt x="283840" y="32930"/>
                    <a:pt x="282877" y="34417"/>
                    <a:pt x="282315" y="36344"/>
                  </a:cubicBezTo>
                  <a:cubicBezTo>
                    <a:pt x="281352" y="39233"/>
                    <a:pt x="280874" y="42362"/>
                    <a:pt x="280874" y="45737"/>
                  </a:cubicBezTo>
                  <a:lnTo>
                    <a:pt x="280874" y="70896"/>
                  </a:lnTo>
                  <a:lnTo>
                    <a:pt x="272806" y="70896"/>
                  </a:lnTo>
                  <a:close/>
                  <a:moveTo>
                    <a:pt x="335175" y="70896"/>
                  </a:moveTo>
                  <a:lnTo>
                    <a:pt x="335175" y="63791"/>
                  </a:lnTo>
                  <a:cubicBezTo>
                    <a:pt x="331399" y="69254"/>
                    <a:pt x="326306" y="71982"/>
                    <a:pt x="319880" y="71982"/>
                  </a:cubicBezTo>
                  <a:cubicBezTo>
                    <a:pt x="317075" y="71982"/>
                    <a:pt x="314424" y="71458"/>
                    <a:pt x="311935" y="70418"/>
                  </a:cubicBezTo>
                  <a:cubicBezTo>
                    <a:pt x="309523" y="69293"/>
                    <a:pt x="307720" y="67929"/>
                    <a:pt x="306518" y="66318"/>
                  </a:cubicBezTo>
                  <a:cubicBezTo>
                    <a:pt x="305316" y="64639"/>
                    <a:pt x="304468" y="62589"/>
                    <a:pt x="303991" y="60185"/>
                  </a:cubicBezTo>
                  <a:cubicBezTo>
                    <a:pt x="303667" y="58659"/>
                    <a:pt x="303505" y="56131"/>
                    <a:pt x="303505" y="52595"/>
                  </a:cubicBezTo>
                  <a:lnTo>
                    <a:pt x="303505" y="22974"/>
                  </a:lnTo>
                  <a:lnTo>
                    <a:pt x="311696" y="22974"/>
                  </a:lnTo>
                  <a:lnTo>
                    <a:pt x="311696" y="49589"/>
                  </a:lnTo>
                  <a:cubicBezTo>
                    <a:pt x="311696" y="53758"/>
                    <a:pt x="311858" y="56609"/>
                    <a:pt x="312174" y="58135"/>
                  </a:cubicBezTo>
                  <a:cubicBezTo>
                    <a:pt x="312659" y="60223"/>
                    <a:pt x="313700" y="61911"/>
                    <a:pt x="315303" y="63190"/>
                  </a:cubicBezTo>
                  <a:cubicBezTo>
                    <a:pt x="316990" y="64392"/>
                    <a:pt x="319078" y="65001"/>
                    <a:pt x="321567" y="65001"/>
                  </a:cubicBezTo>
                  <a:cubicBezTo>
                    <a:pt x="323971" y="65001"/>
                    <a:pt x="326221" y="64392"/>
                    <a:pt x="328310" y="63190"/>
                  </a:cubicBezTo>
                  <a:cubicBezTo>
                    <a:pt x="330475" y="61911"/>
                    <a:pt x="332001" y="60185"/>
                    <a:pt x="332887" y="58012"/>
                  </a:cubicBezTo>
                  <a:cubicBezTo>
                    <a:pt x="333850" y="55846"/>
                    <a:pt x="334328" y="52718"/>
                    <a:pt x="334328" y="48626"/>
                  </a:cubicBezTo>
                  <a:lnTo>
                    <a:pt x="334328" y="22974"/>
                  </a:lnTo>
                  <a:lnTo>
                    <a:pt x="342395" y="22974"/>
                  </a:lnTo>
                  <a:lnTo>
                    <a:pt x="342395" y="70896"/>
                  </a:lnTo>
                  <a:lnTo>
                    <a:pt x="335175" y="70896"/>
                  </a:lnTo>
                  <a:close/>
                  <a:moveTo>
                    <a:pt x="354439" y="56571"/>
                  </a:moveTo>
                  <a:lnTo>
                    <a:pt x="362384" y="55369"/>
                  </a:lnTo>
                  <a:cubicBezTo>
                    <a:pt x="362862" y="58574"/>
                    <a:pt x="364110" y="61025"/>
                    <a:pt x="366113" y="62712"/>
                  </a:cubicBezTo>
                  <a:cubicBezTo>
                    <a:pt x="368202" y="64392"/>
                    <a:pt x="371130" y="65240"/>
                    <a:pt x="374905" y="65240"/>
                  </a:cubicBezTo>
                  <a:cubicBezTo>
                    <a:pt x="378596" y="65240"/>
                    <a:pt x="381324" y="64515"/>
                    <a:pt x="383089" y="63074"/>
                  </a:cubicBezTo>
                  <a:cubicBezTo>
                    <a:pt x="384938" y="61549"/>
                    <a:pt x="385863" y="59738"/>
                    <a:pt x="385863" y="57650"/>
                  </a:cubicBezTo>
                  <a:cubicBezTo>
                    <a:pt x="385863" y="55808"/>
                    <a:pt x="385061" y="54359"/>
                    <a:pt x="383451" y="53319"/>
                  </a:cubicBezTo>
                  <a:cubicBezTo>
                    <a:pt x="382326" y="52595"/>
                    <a:pt x="379560" y="51670"/>
                    <a:pt x="375144" y="50553"/>
                  </a:cubicBezTo>
                  <a:cubicBezTo>
                    <a:pt x="369203" y="49027"/>
                    <a:pt x="365073" y="47740"/>
                    <a:pt x="362746" y="46700"/>
                  </a:cubicBezTo>
                  <a:cubicBezTo>
                    <a:pt x="360496" y="45575"/>
                    <a:pt x="358770" y="44049"/>
                    <a:pt x="357568" y="42123"/>
                  </a:cubicBezTo>
                  <a:cubicBezTo>
                    <a:pt x="356366" y="40196"/>
                    <a:pt x="355757" y="38031"/>
                    <a:pt x="355757" y="35619"/>
                  </a:cubicBezTo>
                  <a:cubicBezTo>
                    <a:pt x="355757" y="33531"/>
                    <a:pt x="356242" y="31566"/>
                    <a:pt x="357206" y="29717"/>
                  </a:cubicBezTo>
                  <a:cubicBezTo>
                    <a:pt x="358169" y="27875"/>
                    <a:pt x="359494" y="26349"/>
                    <a:pt x="361182" y="25147"/>
                  </a:cubicBezTo>
                  <a:cubicBezTo>
                    <a:pt x="362461" y="24261"/>
                    <a:pt x="364187" y="23498"/>
                    <a:pt x="366352" y="22859"/>
                  </a:cubicBezTo>
                  <a:cubicBezTo>
                    <a:pt x="368525" y="22219"/>
                    <a:pt x="370891" y="21895"/>
                    <a:pt x="373457" y="21895"/>
                  </a:cubicBezTo>
                  <a:cubicBezTo>
                    <a:pt x="377155" y="21895"/>
                    <a:pt x="380400" y="22458"/>
                    <a:pt x="383212" y="23583"/>
                  </a:cubicBezTo>
                  <a:cubicBezTo>
                    <a:pt x="386102" y="24623"/>
                    <a:pt x="388228" y="26072"/>
                    <a:pt x="389592" y="27914"/>
                  </a:cubicBezTo>
                  <a:cubicBezTo>
                    <a:pt x="390956" y="29763"/>
                    <a:pt x="391881" y="32206"/>
                    <a:pt x="392359" y="35257"/>
                  </a:cubicBezTo>
                  <a:lnTo>
                    <a:pt x="384414" y="36344"/>
                  </a:lnTo>
                  <a:cubicBezTo>
                    <a:pt x="384098" y="33932"/>
                    <a:pt x="383050" y="32051"/>
                    <a:pt x="381286" y="30680"/>
                  </a:cubicBezTo>
                  <a:cubicBezTo>
                    <a:pt x="379598" y="29239"/>
                    <a:pt x="377155" y="28515"/>
                    <a:pt x="373942" y="28515"/>
                  </a:cubicBezTo>
                  <a:cubicBezTo>
                    <a:pt x="370251" y="28515"/>
                    <a:pt x="367600" y="29162"/>
                    <a:pt x="365998" y="30441"/>
                  </a:cubicBezTo>
                  <a:cubicBezTo>
                    <a:pt x="364387" y="31643"/>
                    <a:pt x="363586" y="33092"/>
                    <a:pt x="363586" y="34779"/>
                  </a:cubicBezTo>
                  <a:cubicBezTo>
                    <a:pt x="363586" y="35820"/>
                    <a:pt x="363909" y="36744"/>
                    <a:pt x="364549" y="37546"/>
                  </a:cubicBezTo>
                  <a:cubicBezTo>
                    <a:pt x="365273" y="38432"/>
                    <a:pt x="366314" y="39148"/>
                    <a:pt x="367678" y="39711"/>
                  </a:cubicBezTo>
                  <a:cubicBezTo>
                    <a:pt x="368487" y="40035"/>
                    <a:pt x="370891" y="40720"/>
                    <a:pt x="374905" y="41761"/>
                  </a:cubicBezTo>
                  <a:cubicBezTo>
                    <a:pt x="380685" y="43363"/>
                    <a:pt x="384699" y="44650"/>
                    <a:pt x="386942" y="45613"/>
                  </a:cubicBezTo>
                  <a:cubicBezTo>
                    <a:pt x="389192" y="46577"/>
                    <a:pt x="390956" y="47979"/>
                    <a:pt x="392243" y="49828"/>
                  </a:cubicBezTo>
                  <a:cubicBezTo>
                    <a:pt x="393530" y="51670"/>
                    <a:pt x="394169" y="54005"/>
                    <a:pt x="394169" y="56810"/>
                  </a:cubicBezTo>
                  <a:cubicBezTo>
                    <a:pt x="394169" y="59537"/>
                    <a:pt x="393368" y="62111"/>
                    <a:pt x="391758" y="64515"/>
                  </a:cubicBezTo>
                  <a:cubicBezTo>
                    <a:pt x="390232" y="66842"/>
                    <a:pt x="387989" y="68692"/>
                    <a:pt x="385015" y="70056"/>
                  </a:cubicBezTo>
                  <a:cubicBezTo>
                    <a:pt x="382048" y="71342"/>
                    <a:pt x="378674" y="71982"/>
                    <a:pt x="374905" y="71982"/>
                  </a:cubicBezTo>
                  <a:cubicBezTo>
                    <a:pt x="368641" y="71982"/>
                    <a:pt x="363871" y="70695"/>
                    <a:pt x="360573" y="68129"/>
                  </a:cubicBezTo>
                  <a:cubicBezTo>
                    <a:pt x="357367" y="65478"/>
                    <a:pt x="355318" y="61626"/>
                    <a:pt x="354439" y="56571"/>
                  </a:cubicBezTo>
                  <a:close/>
                </a:path>
              </a:pathLst>
            </a:custGeom>
            <a:solidFill>
              <a:srgbClr val="757575"/>
            </a:solidFill>
            <a:ln w="7703" cap="sq">
              <a:noFill/>
              <a:prstDash val="solid"/>
              <a:miter/>
            </a:ln>
          </p:spPr>
          <p:txBody>
            <a:bodyPr rtlCol="0" anchor="ctr"/>
            <a:lstStyle/>
            <a:p>
              <a:endParaRPr lang="en-US">
                <a:noFill/>
              </a:endParaRPr>
            </a:p>
          </p:txBody>
        </p:sp>
        <p:sp>
          <p:nvSpPr>
            <p:cNvPr id="1242" name="Freeform: Shape 1241">
              <a:extLst>
                <a:ext uri="{FF2B5EF4-FFF2-40B4-BE49-F238E27FC236}">
                  <a16:creationId xmlns:a16="http://schemas.microsoft.com/office/drawing/2014/main" id="{DD7813F4-D02F-41D9-AD60-C627E7C9363E}"/>
                </a:ext>
              </a:extLst>
            </p:cNvPr>
            <p:cNvSpPr/>
            <p:nvPr/>
          </p:nvSpPr>
          <p:spPr>
            <a:xfrm>
              <a:off x="3418617" y="2806929"/>
              <a:ext cx="855324" cy="92467"/>
            </a:xfrm>
            <a:custGeom>
              <a:avLst/>
              <a:gdLst>
                <a:gd name="connsiteX0" fmla="*/ 4674 w 855323"/>
                <a:gd name="connsiteY0" fmla="*/ 70896 h 92467"/>
                <a:gd name="connsiteX1" fmla="*/ 4674 w 855323"/>
                <a:gd name="connsiteY1" fmla="*/ 4674 h 92467"/>
                <a:gd name="connsiteX2" fmla="*/ 27552 w 855323"/>
                <a:gd name="connsiteY2" fmla="*/ 4674 h 92467"/>
                <a:gd name="connsiteX3" fmla="*/ 39349 w 855323"/>
                <a:gd name="connsiteY3" fmla="*/ 5637 h 92467"/>
                <a:gd name="connsiteX4" fmla="*/ 48981 w 855323"/>
                <a:gd name="connsiteY4" fmla="*/ 10337 h 92467"/>
                <a:gd name="connsiteX5" fmla="*/ 56810 w 855323"/>
                <a:gd name="connsiteY5" fmla="*/ 21772 h 92467"/>
                <a:gd name="connsiteX6" fmla="*/ 59460 w 855323"/>
                <a:gd name="connsiteY6" fmla="*/ 37422 h 92467"/>
                <a:gd name="connsiteX7" fmla="*/ 57650 w 855323"/>
                <a:gd name="connsiteY7" fmla="*/ 50792 h 92467"/>
                <a:gd name="connsiteX8" fmla="*/ 53196 w 855323"/>
                <a:gd name="connsiteY8" fmla="*/ 60424 h 92467"/>
                <a:gd name="connsiteX9" fmla="*/ 47054 w 855323"/>
                <a:gd name="connsiteY9" fmla="*/ 66442 h 92467"/>
                <a:gd name="connsiteX10" fmla="*/ 39233 w 855323"/>
                <a:gd name="connsiteY10" fmla="*/ 69809 h 92467"/>
                <a:gd name="connsiteX11" fmla="*/ 28638 w 855323"/>
                <a:gd name="connsiteY11" fmla="*/ 70896 h 92467"/>
                <a:gd name="connsiteX12" fmla="*/ 4674 w 855323"/>
                <a:gd name="connsiteY12" fmla="*/ 70896 h 92467"/>
                <a:gd name="connsiteX13" fmla="*/ 13466 w 855323"/>
                <a:gd name="connsiteY13" fmla="*/ 63066 h 92467"/>
                <a:gd name="connsiteX14" fmla="*/ 27552 w 855323"/>
                <a:gd name="connsiteY14" fmla="*/ 63066 h 92467"/>
                <a:gd name="connsiteX15" fmla="*/ 37908 w 855323"/>
                <a:gd name="connsiteY15" fmla="*/ 61865 h 92467"/>
                <a:gd name="connsiteX16" fmla="*/ 43810 w 855323"/>
                <a:gd name="connsiteY16" fmla="*/ 58374 h 92467"/>
                <a:gd name="connsiteX17" fmla="*/ 48626 w 855323"/>
                <a:gd name="connsiteY17" fmla="*/ 50067 h 92467"/>
                <a:gd name="connsiteX18" fmla="*/ 50430 w 855323"/>
                <a:gd name="connsiteY18" fmla="*/ 37307 h 92467"/>
                <a:gd name="connsiteX19" fmla="*/ 46939 w 855323"/>
                <a:gd name="connsiteY19" fmla="*/ 21410 h 92467"/>
                <a:gd name="connsiteX20" fmla="*/ 38748 w 855323"/>
                <a:gd name="connsiteY20" fmla="*/ 13828 h 92467"/>
                <a:gd name="connsiteX21" fmla="*/ 27436 w 855323"/>
                <a:gd name="connsiteY21" fmla="*/ 12502 h 92467"/>
                <a:gd name="connsiteX22" fmla="*/ 13466 w 855323"/>
                <a:gd name="connsiteY22" fmla="*/ 12502 h 92467"/>
                <a:gd name="connsiteX23" fmla="*/ 13466 w 855323"/>
                <a:gd name="connsiteY23" fmla="*/ 63066 h 92467"/>
                <a:gd name="connsiteX24" fmla="*/ 104369 w 855323"/>
                <a:gd name="connsiteY24" fmla="*/ 64993 h 92467"/>
                <a:gd name="connsiteX25" fmla="*/ 95577 w 855323"/>
                <a:gd name="connsiteY25" fmla="*/ 70410 h 92467"/>
                <a:gd name="connsiteX26" fmla="*/ 86669 w 855323"/>
                <a:gd name="connsiteY26" fmla="*/ 71982 h 92467"/>
                <a:gd name="connsiteX27" fmla="*/ 74510 w 855323"/>
                <a:gd name="connsiteY27" fmla="*/ 68129 h 92467"/>
                <a:gd name="connsiteX28" fmla="*/ 70295 w 855323"/>
                <a:gd name="connsiteY28" fmla="*/ 58250 h 92467"/>
                <a:gd name="connsiteX29" fmla="*/ 71859 w 855323"/>
                <a:gd name="connsiteY29" fmla="*/ 51870 h 92467"/>
                <a:gd name="connsiteX30" fmla="*/ 76074 w 855323"/>
                <a:gd name="connsiteY30" fmla="*/ 47178 h 92467"/>
                <a:gd name="connsiteX31" fmla="*/ 81976 w 855323"/>
                <a:gd name="connsiteY31" fmla="*/ 44527 h 92467"/>
                <a:gd name="connsiteX32" fmla="*/ 89197 w 855323"/>
                <a:gd name="connsiteY32" fmla="*/ 43202 h 92467"/>
                <a:gd name="connsiteX33" fmla="*/ 103645 w 855323"/>
                <a:gd name="connsiteY33" fmla="*/ 40435 h 92467"/>
                <a:gd name="connsiteX34" fmla="*/ 103645 w 855323"/>
                <a:gd name="connsiteY34" fmla="*/ 38386 h 92467"/>
                <a:gd name="connsiteX35" fmla="*/ 101356 w 855323"/>
                <a:gd name="connsiteY35" fmla="*/ 31281 h 92467"/>
                <a:gd name="connsiteX36" fmla="*/ 92086 w 855323"/>
                <a:gd name="connsiteY36" fmla="*/ 28638 h 92467"/>
                <a:gd name="connsiteX37" fmla="*/ 83656 w 855323"/>
                <a:gd name="connsiteY37" fmla="*/ 30680 h 92467"/>
                <a:gd name="connsiteX38" fmla="*/ 79565 w 855323"/>
                <a:gd name="connsiteY38" fmla="*/ 37661 h 92467"/>
                <a:gd name="connsiteX39" fmla="*/ 71620 w 855323"/>
                <a:gd name="connsiteY39" fmla="*/ 36582 h 92467"/>
                <a:gd name="connsiteX40" fmla="*/ 75234 w 855323"/>
                <a:gd name="connsiteY40" fmla="*/ 28391 h 92467"/>
                <a:gd name="connsiteX41" fmla="*/ 82454 w 855323"/>
                <a:gd name="connsiteY41" fmla="*/ 23575 h 92467"/>
                <a:gd name="connsiteX42" fmla="*/ 93288 w 855323"/>
                <a:gd name="connsiteY42" fmla="*/ 21895 h 92467"/>
                <a:gd name="connsiteX43" fmla="*/ 103282 w 855323"/>
                <a:gd name="connsiteY43" fmla="*/ 23337 h 92467"/>
                <a:gd name="connsiteX44" fmla="*/ 108946 w 855323"/>
                <a:gd name="connsiteY44" fmla="*/ 26950 h 92467"/>
                <a:gd name="connsiteX45" fmla="*/ 111473 w 855323"/>
                <a:gd name="connsiteY45" fmla="*/ 32491 h 92467"/>
                <a:gd name="connsiteX46" fmla="*/ 111836 w 855323"/>
                <a:gd name="connsiteY46" fmla="*/ 39950 h 92467"/>
                <a:gd name="connsiteX47" fmla="*/ 111836 w 855323"/>
                <a:gd name="connsiteY47" fmla="*/ 50792 h 92467"/>
                <a:gd name="connsiteX48" fmla="*/ 112313 w 855323"/>
                <a:gd name="connsiteY48" fmla="*/ 65116 h 92467"/>
                <a:gd name="connsiteX49" fmla="*/ 114479 w 855323"/>
                <a:gd name="connsiteY49" fmla="*/ 70896 h 92467"/>
                <a:gd name="connsiteX50" fmla="*/ 105933 w 855323"/>
                <a:gd name="connsiteY50" fmla="*/ 70896 h 92467"/>
                <a:gd name="connsiteX51" fmla="*/ 104369 w 855323"/>
                <a:gd name="connsiteY51" fmla="*/ 64993 h 92467"/>
                <a:gd name="connsiteX52" fmla="*/ 103645 w 855323"/>
                <a:gd name="connsiteY52" fmla="*/ 46816 h 92467"/>
                <a:gd name="connsiteX53" fmla="*/ 90399 w 855323"/>
                <a:gd name="connsiteY53" fmla="*/ 49944 h 92467"/>
                <a:gd name="connsiteX54" fmla="*/ 83302 w 855323"/>
                <a:gd name="connsiteY54" fmla="*/ 51632 h 92467"/>
                <a:gd name="connsiteX55" fmla="*/ 80050 w 855323"/>
                <a:gd name="connsiteY55" fmla="*/ 54159 h 92467"/>
                <a:gd name="connsiteX56" fmla="*/ 78963 w 855323"/>
                <a:gd name="connsiteY56" fmla="*/ 58012 h 92467"/>
                <a:gd name="connsiteX57" fmla="*/ 81375 w 855323"/>
                <a:gd name="connsiteY57" fmla="*/ 63429 h 92467"/>
                <a:gd name="connsiteX58" fmla="*/ 88595 w 855323"/>
                <a:gd name="connsiteY58" fmla="*/ 65594 h 92467"/>
                <a:gd name="connsiteX59" fmla="*/ 96902 w 855323"/>
                <a:gd name="connsiteY59" fmla="*/ 63552 h 92467"/>
                <a:gd name="connsiteX60" fmla="*/ 102319 w 855323"/>
                <a:gd name="connsiteY60" fmla="*/ 57888 h 92467"/>
                <a:gd name="connsiteX61" fmla="*/ 103645 w 855323"/>
                <a:gd name="connsiteY61" fmla="*/ 49828 h 92467"/>
                <a:gd name="connsiteX62" fmla="*/ 103645 w 855323"/>
                <a:gd name="connsiteY62" fmla="*/ 46816 h 92467"/>
                <a:gd name="connsiteX63" fmla="*/ 144700 w 855323"/>
                <a:gd name="connsiteY63" fmla="*/ 63668 h 92467"/>
                <a:gd name="connsiteX64" fmla="*/ 145910 w 855323"/>
                <a:gd name="connsiteY64" fmla="*/ 70772 h 92467"/>
                <a:gd name="connsiteX65" fmla="*/ 139768 w 855323"/>
                <a:gd name="connsiteY65" fmla="*/ 71497 h 92467"/>
                <a:gd name="connsiteX66" fmla="*/ 132903 w 855323"/>
                <a:gd name="connsiteY66" fmla="*/ 70171 h 92467"/>
                <a:gd name="connsiteX67" fmla="*/ 129412 w 855323"/>
                <a:gd name="connsiteY67" fmla="*/ 66442 h 92467"/>
                <a:gd name="connsiteX68" fmla="*/ 128449 w 855323"/>
                <a:gd name="connsiteY68" fmla="*/ 56810 h 92467"/>
                <a:gd name="connsiteX69" fmla="*/ 128449 w 855323"/>
                <a:gd name="connsiteY69" fmla="*/ 29239 h 92467"/>
                <a:gd name="connsiteX70" fmla="*/ 122546 w 855323"/>
                <a:gd name="connsiteY70" fmla="*/ 29239 h 92467"/>
                <a:gd name="connsiteX71" fmla="*/ 122546 w 855323"/>
                <a:gd name="connsiteY71" fmla="*/ 22974 h 92467"/>
                <a:gd name="connsiteX72" fmla="*/ 128449 w 855323"/>
                <a:gd name="connsiteY72" fmla="*/ 22974 h 92467"/>
                <a:gd name="connsiteX73" fmla="*/ 128449 w 855323"/>
                <a:gd name="connsiteY73" fmla="*/ 11054 h 92467"/>
                <a:gd name="connsiteX74" fmla="*/ 136517 w 855323"/>
                <a:gd name="connsiteY74" fmla="*/ 6238 h 92467"/>
                <a:gd name="connsiteX75" fmla="*/ 136517 w 855323"/>
                <a:gd name="connsiteY75" fmla="*/ 22974 h 92467"/>
                <a:gd name="connsiteX76" fmla="*/ 144700 w 855323"/>
                <a:gd name="connsiteY76" fmla="*/ 22974 h 92467"/>
                <a:gd name="connsiteX77" fmla="*/ 144700 w 855323"/>
                <a:gd name="connsiteY77" fmla="*/ 29239 h 92467"/>
                <a:gd name="connsiteX78" fmla="*/ 136517 w 855323"/>
                <a:gd name="connsiteY78" fmla="*/ 29239 h 92467"/>
                <a:gd name="connsiteX79" fmla="*/ 136517 w 855323"/>
                <a:gd name="connsiteY79" fmla="*/ 57287 h 92467"/>
                <a:gd name="connsiteX80" fmla="*/ 136879 w 855323"/>
                <a:gd name="connsiteY80" fmla="*/ 61741 h 92467"/>
                <a:gd name="connsiteX81" fmla="*/ 138320 w 855323"/>
                <a:gd name="connsiteY81" fmla="*/ 63313 h 92467"/>
                <a:gd name="connsiteX82" fmla="*/ 141094 w 855323"/>
                <a:gd name="connsiteY82" fmla="*/ 63914 h 92467"/>
                <a:gd name="connsiteX83" fmla="*/ 144700 w 855323"/>
                <a:gd name="connsiteY83" fmla="*/ 63668 h 92467"/>
                <a:gd name="connsiteX84" fmla="*/ 181425 w 855323"/>
                <a:gd name="connsiteY84" fmla="*/ 64993 h 92467"/>
                <a:gd name="connsiteX85" fmla="*/ 172633 w 855323"/>
                <a:gd name="connsiteY85" fmla="*/ 70410 h 92467"/>
                <a:gd name="connsiteX86" fmla="*/ 163725 w 855323"/>
                <a:gd name="connsiteY86" fmla="*/ 71982 h 92467"/>
                <a:gd name="connsiteX87" fmla="*/ 151566 w 855323"/>
                <a:gd name="connsiteY87" fmla="*/ 68129 h 92467"/>
                <a:gd name="connsiteX88" fmla="*/ 147351 w 855323"/>
                <a:gd name="connsiteY88" fmla="*/ 58250 h 92467"/>
                <a:gd name="connsiteX89" fmla="*/ 148915 w 855323"/>
                <a:gd name="connsiteY89" fmla="*/ 51870 h 92467"/>
                <a:gd name="connsiteX90" fmla="*/ 153130 w 855323"/>
                <a:gd name="connsiteY90" fmla="*/ 47178 h 92467"/>
                <a:gd name="connsiteX91" fmla="*/ 159032 w 855323"/>
                <a:gd name="connsiteY91" fmla="*/ 44527 h 92467"/>
                <a:gd name="connsiteX92" fmla="*/ 166253 w 855323"/>
                <a:gd name="connsiteY92" fmla="*/ 43202 h 92467"/>
                <a:gd name="connsiteX93" fmla="*/ 180701 w 855323"/>
                <a:gd name="connsiteY93" fmla="*/ 40435 h 92467"/>
                <a:gd name="connsiteX94" fmla="*/ 180701 w 855323"/>
                <a:gd name="connsiteY94" fmla="*/ 38386 h 92467"/>
                <a:gd name="connsiteX95" fmla="*/ 178412 w 855323"/>
                <a:gd name="connsiteY95" fmla="*/ 31281 h 92467"/>
                <a:gd name="connsiteX96" fmla="*/ 169142 w 855323"/>
                <a:gd name="connsiteY96" fmla="*/ 28638 h 92467"/>
                <a:gd name="connsiteX97" fmla="*/ 160712 w 855323"/>
                <a:gd name="connsiteY97" fmla="*/ 30680 h 92467"/>
                <a:gd name="connsiteX98" fmla="*/ 156621 w 855323"/>
                <a:gd name="connsiteY98" fmla="*/ 37661 h 92467"/>
                <a:gd name="connsiteX99" fmla="*/ 148676 w 855323"/>
                <a:gd name="connsiteY99" fmla="*/ 36582 h 92467"/>
                <a:gd name="connsiteX100" fmla="*/ 152290 w 855323"/>
                <a:gd name="connsiteY100" fmla="*/ 28391 h 92467"/>
                <a:gd name="connsiteX101" fmla="*/ 159510 w 855323"/>
                <a:gd name="connsiteY101" fmla="*/ 23575 h 92467"/>
                <a:gd name="connsiteX102" fmla="*/ 170344 w 855323"/>
                <a:gd name="connsiteY102" fmla="*/ 21895 h 92467"/>
                <a:gd name="connsiteX103" fmla="*/ 180339 w 855323"/>
                <a:gd name="connsiteY103" fmla="*/ 23337 h 92467"/>
                <a:gd name="connsiteX104" fmla="*/ 186002 w 855323"/>
                <a:gd name="connsiteY104" fmla="*/ 26950 h 92467"/>
                <a:gd name="connsiteX105" fmla="*/ 188530 w 855323"/>
                <a:gd name="connsiteY105" fmla="*/ 32491 h 92467"/>
                <a:gd name="connsiteX106" fmla="*/ 188892 w 855323"/>
                <a:gd name="connsiteY106" fmla="*/ 39950 h 92467"/>
                <a:gd name="connsiteX107" fmla="*/ 188892 w 855323"/>
                <a:gd name="connsiteY107" fmla="*/ 50792 h 92467"/>
                <a:gd name="connsiteX108" fmla="*/ 189370 w 855323"/>
                <a:gd name="connsiteY108" fmla="*/ 65116 h 92467"/>
                <a:gd name="connsiteX109" fmla="*/ 191535 w 855323"/>
                <a:gd name="connsiteY109" fmla="*/ 70896 h 92467"/>
                <a:gd name="connsiteX110" fmla="*/ 182989 w 855323"/>
                <a:gd name="connsiteY110" fmla="*/ 70896 h 92467"/>
                <a:gd name="connsiteX111" fmla="*/ 181425 w 855323"/>
                <a:gd name="connsiteY111" fmla="*/ 64993 h 92467"/>
                <a:gd name="connsiteX112" fmla="*/ 180701 w 855323"/>
                <a:gd name="connsiteY112" fmla="*/ 46816 h 92467"/>
                <a:gd name="connsiteX113" fmla="*/ 167455 w 855323"/>
                <a:gd name="connsiteY113" fmla="*/ 49944 h 92467"/>
                <a:gd name="connsiteX114" fmla="*/ 160358 w 855323"/>
                <a:gd name="connsiteY114" fmla="*/ 51632 h 92467"/>
                <a:gd name="connsiteX115" fmla="*/ 157106 w 855323"/>
                <a:gd name="connsiteY115" fmla="*/ 54159 h 92467"/>
                <a:gd name="connsiteX116" fmla="*/ 156020 w 855323"/>
                <a:gd name="connsiteY116" fmla="*/ 58012 h 92467"/>
                <a:gd name="connsiteX117" fmla="*/ 158432 w 855323"/>
                <a:gd name="connsiteY117" fmla="*/ 63429 h 92467"/>
                <a:gd name="connsiteX118" fmla="*/ 165652 w 855323"/>
                <a:gd name="connsiteY118" fmla="*/ 65594 h 92467"/>
                <a:gd name="connsiteX119" fmla="*/ 173958 w 855323"/>
                <a:gd name="connsiteY119" fmla="*/ 63552 h 92467"/>
                <a:gd name="connsiteX120" fmla="*/ 179375 w 855323"/>
                <a:gd name="connsiteY120" fmla="*/ 57888 h 92467"/>
                <a:gd name="connsiteX121" fmla="*/ 180701 w 855323"/>
                <a:gd name="connsiteY121" fmla="*/ 49828 h 92467"/>
                <a:gd name="connsiteX122" fmla="*/ 180701 w 855323"/>
                <a:gd name="connsiteY122" fmla="*/ 46816 h 92467"/>
                <a:gd name="connsiteX123" fmla="*/ 226934 w 855323"/>
                <a:gd name="connsiteY123" fmla="*/ 70896 h 92467"/>
                <a:gd name="connsiteX124" fmla="*/ 226934 w 855323"/>
                <a:gd name="connsiteY124" fmla="*/ 4674 h 92467"/>
                <a:gd name="connsiteX125" fmla="*/ 235125 w 855323"/>
                <a:gd name="connsiteY125" fmla="*/ 4674 h 92467"/>
                <a:gd name="connsiteX126" fmla="*/ 235125 w 855323"/>
                <a:gd name="connsiteY126" fmla="*/ 70896 h 92467"/>
                <a:gd name="connsiteX127" fmla="*/ 226934 w 855323"/>
                <a:gd name="connsiteY127" fmla="*/ 70896 h 92467"/>
                <a:gd name="connsiteX128" fmla="*/ 247285 w 855323"/>
                <a:gd name="connsiteY128" fmla="*/ 46939 h 92467"/>
                <a:gd name="connsiteX129" fmla="*/ 254628 w 855323"/>
                <a:gd name="connsiteY129" fmla="*/ 27189 h 92467"/>
                <a:gd name="connsiteX130" fmla="*/ 269678 w 855323"/>
                <a:gd name="connsiteY130" fmla="*/ 21895 h 92467"/>
                <a:gd name="connsiteX131" fmla="*/ 285813 w 855323"/>
                <a:gd name="connsiteY131" fmla="*/ 28391 h 92467"/>
                <a:gd name="connsiteX132" fmla="*/ 292193 w 855323"/>
                <a:gd name="connsiteY132" fmla="*/ 46214 h 92467"/>
                <a:gd name="connsiteX133" fmla="*/ 289427 w 855323"/>
                <a:gd name="connsiteY133" fmla="*/ 60778 h 92467"/>
                <a:gd name="connsiteX134" fmla="*/ 281236 w 855323"/>
                <a:gd name="connsiteY134" fmla="*/ 69092 h 92467"/>
                <a:gd name="connsiteX135" fmla="*/ 269678 w 855323"/>
                <a:gd name="connsiteY135" fmla="*/ 71982 h 92467"/>
                <a:gd name="connsiteX136" fmla="*/ 253426 w 855323"/>
                <a:gd name="connsiteY136" fmla="*/ 65594 h 92467"/>
                <a:gd name="connsiteX137" fmla="*/ 247285 w 855323"/>
                <a:gd name="connsiteY137" fmla="*/ 46939 h 92467"/>
                <a:gd name="connsiteX138" fmla="*/ 255592 w 855323"/>
                <a:gd name="connsiteY138" fmla="*/ 46939 h 92467"/>
                <a:gd name="connsiteX139" fmla="*/ 259568 w 855323"/>
                <a:gd name="connsiteY139" fmla="*/ 60662 h 92467"/>
                <a:gd name="connsiteX140" fmla="*/ 269678 w 855323"/>
                <a:gd name="connsiteY140" fmla="*/ 65240 h 92467"/>
                <a:gd name="connsiteX141" fmla="*/ 279795 w 855323"/>
                <a:gd name="connsiteY141" fmla="*/ 60662 h 92467"/>
                <a:gd name="connsiteX142" fmla="*/ 283763 w 855323"/>
                <a:gd name="connsiteY142" fmla="*/ 46692 h 92467"/>
                <a:gd name="connsiteX143" fmla="*/ 279672 w 855323"/>
                <a:gd name="connsiteY143" fmla="*/ 33207 h 92467"/>
                <a:gd name="connsiteX144" fmla="*/ 269678 w 855323"/>
                <a:gd name="connsiteY144" fmla="*/ 28638 h 92467"/>
                <a:gd name="connsiteX145" fmla="*/ 259568 w 855323"/>
                <a:gd name="connsiteY145" fmla="*/ 33207 h 92467"/>
                <a:gd name="connsiteX146" fmla="*/ 255592 w 855323"/>
                <a:gd name="connsiteY146" fmla="*/ 46939 h 92467"/>
                <a:gd name="connsiteX147" fmla="*/ 300985 w 855323"/>
                <a:gd name="connsiteY147" fmla="*/ 56571 h 92467"/>
                <a:gd name="connsiteX148" fmla="*/ 308930 w 855323"/>
                <a:gd name="connsiteY148" fmla="*/ 55361 h 92467"/>
                <a:gd name="connsiteX149" fmla="*/ 312659 w 855323"/>
                <a:gd name="connsiteY149" fmla="*/ 62704 h 92467"/>
                <a:gd name="connsiteX150" fmla="*/ 321452 w 855323"/>
                <a:gd name="connsiteY150" fmla="*/ 65240 h 92467"/>
                <a:gd name="connsiteX151" fmla="*/ 329635 w 855323"/>
                <a:gd name="connsiteY151" fmla="*/ 63066 h 92467"/>
                <a:gd name="connsiteX152" fmla="*/ 332409 w 855323"/>
                <a:gd name="connsiteY152" fmla="*/ 57650 h 92467"/>
                <a:gd name="connsiteX153" fmla="*/ 329997 w 855323"/>
                <a:gd name="connsiteY153" fmla="*/ 53319 h 92467"/>
                <a:gd name="connsiteX154" fmla="*/ 321690 w 855323"/>
                <a:gd name="connsiteY154" fmla="*/ 50545 h 92467"/>
                <a:gd name="connsiteX155" fmla="*/ 309292 w 855323"/>
                <a:gd name="connsiteY155" fmla="*/ 46692 h 92467"/>
                <a:gd name="connsiteX156" fmla="*/ 304114 w 855323"/>
                <a:gd name="connsiteY156" fmla="*/ 42123 h 92467"/>
                <a:gd name="connsiteX157" fmla="*/ 302303 w 855323"/>
                <a:gd name="connsiteY157" fmla="*/ 35619 h 92467"/>
                <a:gd name="connsiteX158" fmla="*/ 303752 w 855323"/>
                <a:gd name="connsiteY158" fmla="*/ 29717 h 92467"/>
                <a:gd name="connsiteX159" fmla="*/ 307728 w 855323"/>
                <a:gd name="connsiteY159" fmla="*/ 25139 h 92467"/>
                <a:gd name="connsiteX160" fmla="*/ 312898 w 855323"/>
                <a:gd name="connsiteY160" fmla="*/ 22859 h 92467"/>
                <a:gd name="connsiteX161" fmla="*/ 320003 w 855323"/>
                <a:gd name="connsiteY161" fmla="*/ 21895 h 92467"/>
                <a:gd name="connsiteX162" fmla="*/ 329758 w 855323"/>
                <a:gd name="connsiteY162" fmla="*/ 23575 h 92467"/>
                <a:gd name="connsiteX163" fmla="*/ 336138 w 855323"/>
                <a:gd name="connsiteY163" fmla="*/ 27914 h 92467"/>
                <a:gd name="connsiteX164" fmla="*/ 338905 w 855323"/>
                <a:gd name="connsiteY164" fmla="*/ 35257 h 92467"/>
                <a:gd name="connsiteX165" fmla="*/ 330960 w 855323"/>
                <a:gd name="connsiteY165" fmla="*/ 36344 h 92467"/>
                <a:gd name="connsiteX166" fmla="*/ 327832 w 855323"/>
                <a:gd name="connsiteY166" fmla="*/ 30680 h 92467"/>
                <a:gd name="connsiteX167" fmla="*/ 320488 w 855323"/>
                <a:gd name="connsiteY167" fmla="*/ 28515 h 92467"/>
                <a:gd name="connsiteX168" fmla="*/ 312544 w 855323"/>
                <a:gd name="connsiteY168" fmla="*/ 30441 h 92467"/>
                <a:gd name="connsiteX169" fmla="*/ 310132 w 855323"/>
                <a:gd name="connsiteY169" fmla="*/ 34771 h 92467"/>
                <a:gd name="connsiteX170" fmla="*/ 311095 w 855323"/>
                <a:gd name="connsiteY170" fmla="*/ 37546 h 92467"/>
                <a:gd name="connsiteX171" fmla="*/ 314224 w 855323"/>
                <a:gd name="connsiteY171" fmla="*/ 39711 h 92467"/>
                <a:gd name="connsiteX172" fmla="*/ 321452 w 855323"/>
                <a:gd name="connsiteY172" fmla="*/ 41761 h 92467"/>
                <a:gd name="connsiteX173" fmla="*/ 333488 w 855323"/>
                <a:gd name="connsiteY173" fmla="*/ 45613 h 92467"/>
                <a:gd name="connsiteX174" fmla="*/ 338789 w 855323"/>
                <a:gd name="connsiteY174" fmla="*/ 49828 h 92467"/>
                <a:gd name="connsiteX175" fmla="*/ 340716 w 855323"/>
                <a:gd name="connsiteY175" fmla="*/ 56810 h 92467"/>
                <a:gd name="connsiteX176" fmla="*/ 338304 w 855323"/>
                <a:gd name="connsiteY176" fmla="*/ 64515 h 92467"/>
                <a:gd name="connsiteX177" fmla="*/ 331561 w 855323"/>
                <a:gd name="connsiteY177" fmla="*/ 70056 h 92467"/>
                <a:gd name="connsiteX178" fmla="*/ 321452 w 855323"/>
                <a:gd name="connsiteY178" fmla="*/ 71982 h 92467"/>
                <a:gd name="connsiteX179" fmla="*/ 307119 w 855323"/>
                <a:gd name="connsiteY179" fmla="*/ 68129 h 92467"/>
                <a:gd name="connsiteX180" fmla="*/ 300985 w 855323"/>
                <a:gd name="connsiteY180" fmla="*/ 56571 h 92467"/>
                <a:gd name="connsiteX181" fmla="*/ 347219 w 855323"/>
                <a:gd name="connsiteY181" fmla="*/ 56571 h 92467"/>
                <a:gd name="connsiteX182" fmla="*/ 355164 w 855323"/>
                <a:gd name="connsiteY182" fmla="*/ 55361 h 92467"/>
                <a:gd name="connsiteX183" fmla="*/ 358893 w 855323"/>
                <a:gd name="connsiteY183" fmla="*/ 62704 h 92467"/>
                <a:gd name="connsiteX184" fmla="*/ 367685 w 855323"/>
                <a:gd name="connsiteY184" fmla="*/ 65240 h 92467"/>
                <a:gd name="connsiteX185" fmla="*/ 375869 w 855323"/>
                <a:gd name="connsiteY185" fmla="*/ 63066 h 92467"/>
                <a:gd name="connsiteX186" fmla="*/ 378643 w 855323"/>
                <a:gd name="connsiteY186" fmla="*/ 57650 h 92467"/>
                <a:gd name="connsiteX187" fmla="*/ 376231 w 855323"/>
                <a:gd name="connsiteY187" fmla="*/ 53319 h 92467"/>
                <a:gd name="connsiteX188" fmla="*/ 367924 w 855323"/>
                <a:gd name="connsiteY188" fmla="*/ 50545 h 92467"/>
                <a:gd name="connsiteX189" fmla="*/ 355526 w 855323"/>
                <a:gd name="connsiteY189" fmla="*/ 46692 h 92467"/>
                <a:gd name="connsiteX190" fmla="*/ 350348 w 855323"/>
                <a:gd name="connsiteY190" fmla="*/ 42123 h 92467"/>
                <a:gd name="connsiteX191" fmla="*/ 348537 w 855323"/>
                <a:gd name="connsiteY191" fmla="*/ 35619 h 92467"/>
                <a:gd name="connsiteX192" fmla="*/ 349985 w 855323"/>
                <a:gd name="connsiteY192" fmla="*/ 29717 h 92467"/>
                <a:gd name="connsiteX193" fmla="*/ 353962 w 855323"/>
                <a:gd name="connsiteY193" fmla="*/ 25139 h 92467"/>
                <a:gd name="connsiteX194" fmla="*/ 359132 w 855323"/>
                <a:gd name="connsiteY194" fmla="*/ 22859 h 92467"/>
                <a:gd name="connsiteX195" fmla="*/ 366237 w 855323"/>
                <a:gd name="connsiteY195" fmla="*/ 21895 h 92467"/>
                <a:gd name="connsiteX196" fmla="*/ 375992 w 855323"/>
                <a:gd name="connsiteY196" fmla="*/ 23575 h 92467"/>
                <a:gd name="connsiteX197" fmla="*/ 382372 w 855323"/>
                <a:gd name="connsiteY197" fmla="*/ 27914 h 92467"/>
                <a:gd name="connsiteX198" fmla="*/ 385138 w 855323"/>
                <a:gd name="connsiteY198" fmla="*/ 35257 h 92467"/>
                <a:gd name="connsiteX199" fmla="*/ 377194 w 855323"/>
                <a:gd name="connsiteY199" fmla="*/ 36344 h 92467"/>
                <a:gd name="connsiteX200" fmla="*/ 374066 w 855323"/>
                <a:gd name="connsiteY200" fmla="*/ 30680 h 92467"/>
                <a:gd name="connsiteX201" fmla="*/ 366722 w 855323"/>
                <a:gd name="connsiteY201" fmla="*/ 28515 h 92467"/>
                <a:gd name="connsiteX202" fmla="*/ 358778 w 855323"/>
                <a:gd name="connsiteY202" fmla="*/ 30441 h 92467"/>
                <a:gd name="connsiteX203" fmla="*/ 356366 w 855323"/>
                <a:gd name="connsiteY203" fmla="*/ 34771 h 92467"/>
                <a:gd name="connsiteX204" fmla="*/ 357329 w 855323"/>
                <a:gd name="connsiteY204" fmla="*/ 37546 h 92467"/>
                <a:gd name="connsiteX205" fmla="*/ 360457 w 855323"/>
                <a:gd name="connsiteY205" fmla="*/ 39711 h 92467"/>
                <a:gd name="connsiteX206" fmla="*/ 367685 w 855323"/>
                <a:gd name="connsiteY206" fmla="*/ 41761 h 92467"/>
                <a:gd name="connsiteX207" fmla="*/ 379721 w 855323"/>
                <a:gd name="connsiteY207" fmla="*/ 45613 h 92467"/>
                <a:gd name="connsiteX208" fmla="*/ 385023 w 855323"/>
                <a:gd name="connsiteY208" fmla="*/ 49828 h 92467"/>
                <a:gd name="connsiteX209" fmla="*/ 386949 w 855323"/>
                <a:gd name="connsiteY209" fmla="*/ 56810 h 92467"/>
                <a:gd name="connsiteX210" fmla="*/ 384538 w 855323"/>
                <a:gd name="connsiteY210" fmla="*/ 64515 h 92467"/>
                <a:gd name="connsiteX211" fmla="*/ 377795 w 855323"/>
                <a:gd name="connsiteY211" fmla="*/ 70056 h 92467"/>
                <a:gd name="connsiteX212" fmla="*/ 367685 w 855323"/>
                <a:gd name="connsiteY212" fmla="*/ 71982 h 92467"/>
                <a:gd name="connsiteX213" fmla="*/ 353353 w 855323"/>
                <a:gd name="connsiteY213" fmla="*/ 68129 h 92467"/>
                <a:gd name="connsiteX214" fmla="*/ 347219 w 855323"/>
                <a:gd name="connsiteY214" fmla="*/ 56571 h 92467"/>
                <a:gd name="connsiteX215" fmla="*/ 419814 w 855323"/>
                <a:gd name="connsiteY215" fmla="*/ 89320 h 92467"/>
                <a:gd name="connsiteX216" fmla="*/ 419814 w 855323"/>
                <a:gd name="connsiteY216" fmla="*/ 22974 h 92467"/>
                <a:gd name="connsiteX217" fmla="*/ 427165 w 855323"/>
                <a:gd name="connsiteY217" fmla="*/ 22974 h 92467"/>
                <a:gd name="connsiteX218" fmla="*/ 427165 w 855323"/>
                <a:gd name="connsiteY218" fmla="*/ 29116 h 92467"/>
                <a:gd name="connsiteX219" fmla="*/ 433060 w 855323"/>
                <a:gd name="connsiteY219" fmla="*/ 23699 h 92467"/>
                <a:gd name="connsiteX220" fmla="*/ 441128 w 855323"/>
                <a:gd name="connsiteY220" fmla="*/ 21895 h 92467"/>
                <a:gd name="connsiteX221" fmla="*/ 451962 w 855323"/>
                <a:gd name="connsiteY221" fmla="*/ 25024 h 92467"/>
                <a:gd name="connsiteX222" fmla="*/ 458951 w 855323"/>
                <a:gd name="connsiteY222" fmla="*/ 33932 h 92467"/>
                <a:gd name="connsiteX223" fmla="*/ 461355 w 855323"/>
                <a:gd name="connsiteY223" fmla="*/ 46577 h 92467"/>
                <a:gd name="connsiteX224" fmla="*/ 458704 w 855323"/>
                <a:gd name="connsiteY224" fmla="*/ 59815 h 92467"/>
                <a:gd name="connsiteX225" fmla="*/ 451122 w 855323"/>
                <a:gd name="connsiteY225" fmla="*/ 68846 h 92467"/>
                <a:gd name="connsiteX226" fmla="*/ 440526 w 855323"/>
                <a:gd name="connsiteY226" fmla="*/ 71982 h 92467"/>
                <a:gd name="connsiteX227" fmla="*/ 433183 w 855323"/>
                <a:gd name="connsiteY227" fmla="*/ 70295 h 92467"/>
                <a:gd name="connsiteX228" fmla="*/ 427882 w 855323"/>
                <a:gd name="connsiteY228" fmla="*/ 65956 h 92467"/>
                <a:gd name="connsiteX229" fmla="*/ 427882 w 855323"/>
                <a:gd name="connsiteY229" fmla="*/ 89320 h 92467"/>
                <a:gd name="connsiteX230" fmla="*/ 419814 w 855323"/>
                <a:gd name="connsiteY230" fmla="*/ 89320 h 92467"/>
                <a:gd name="connsiteX231" fmla="*/ 427165 w 855323"/>
                <a:gd name="connsiteY231" fmla="*/ 47178 h 92467"/>
                <a:gd name="connsiteX232" fmla="*/ 430894 w 855323"/>
                <a:gd name="connsiteY232" fmla="*/ 60901 h 92467"/>
                <a:gd name="connsiteX233" fmla="*/ 439925 w 855323"/>
                <a:gd name="connsiteY233" fmla="*/ 65240 h 92467"/>
                <a:gd name="connsiteX234" fmla="*/ 449195 w 855323"/>
                <a:gd name="connsiteY234" fmla="*/ 60662 h 92467"/>
                <a:gd name="connsiteX235" fmla="*/ 453048 w 855323"/>
                <a:gd name="connsiteY235" fmla="*/ 46453 h 92467"/>
                <a:gd name="connsiteX236" fmla="*/ 449319 w 855323"/>
                <a:gd name="connsiteY236" fmla="*/ 32845 h 92467"/>
                <a:gd name="connsiteX237" fmla="*/ 440288 w 855323"/>
                <a:gd name="connsiteY237" fmla="*/ 28276 h 92467"/>
                <a:gd name="connsiteX238" fmla="*/ 431133 w 855323"/>
                <a:gd name="connsiteY238" fmla="*/ 33092 h 92467"/>
                <a:gd name="connsiteX239" fmla="*/ 427165 w 855323"/>
                <a:gd name="connsiteY239" fmla="*/ 47178 h 92467"/>
                <a:gd name="connsiteX240" fmla="*/ 473637 w 855323"/>
                <a:gd name="connsiteY240" fmla="*/ 70896 h 92467"/>
                <a:gd name="connsiteX241" fmla="*/ 473637 w 855323"/>
                <a:gd name="connsiteY241" fmla="*/ 22974 h 92467"/>
                <a:gd name="connsiteX242" fmla="*/ 480981 w 855323"/>
                <a:gd name="connsiteY242" fmla="*/ 22974 h 92467"/>
                <a:gd name="connsiteX243" fmla="*/ 480981 w 855323"/>
                <a:gd name="connsiteY243" fmla="*/ 30202 h 92467"/>
                <a:gd name="connsiteX244" fmla="*/ 486036 w 855323"/>
                <a:gd name="connsiteY244" fmla="*/ 23575 h 92467"/>
                <a:gd name="connsiteX245" fmla="*/ 491337 w 855323"/>
                <a:gd name="connsiteY245" fmla="*/ 21895 h 92467"/>
                <a:gd name="connsiteX246" fmla="*/ 499644 w 855323"/>
                <a:gd name="connsiteY246" fmla="*/ 24423 h 92467"/>
                <a:gd name="connsiteX247" fmla="*/ 496870 w 855323"/>
                <a:gd name="connsiteY247" fmla="*/ 32005 h 92467"/>
                <a:gd name="connsiteX248" fmla="*/ 490975 w 855323"/>
                <a:gd name="connsiteY248" fmla="*/ 30202 h 92467"/>
                <a:gd name="connsiteX249" fmla="*/ 486036 w 855323"/>
                <a:gd name="connsiteY249" fmla="*/ 31882 h 92467"/>
                <a:gd name="connsiteX250" fmla="*/ 483146 w 855323"/>
                <a:gd name="connsiteY250" fmla="*/ 36344 h 92467"/>
                <a:gd name="connsiteX251" fmla="*/ 481705 w 855323"/>
                <a:gd name="connsiteY251" fmla="*/ 45729 h 92467"/>
                <a:gd name="connsiteX252" fmla="*/ 481705 w 855323"/>
                <a:gd name="connsiteY252" fmla="*/ 70896 h 92467"/>
                <a:gd name="connsiteX253" fmla="*/ 473637 w 855323"/>
                <a:gd name="connsiteY253" fmla="*/ 70896 h 92467"/>
                <a:gd name="connsiteX254" fmla="*/ 537324 w 855323"/>
                <a:gd name="connsiteY254" fmla="*/ 55484 h 92467"/>
                <a:gd name="connsiteX255" fmla="*/ 545754 w 855323"/>
                <a:gd name="connsiteY255" fmla="*/ 56448 h 92467"/>
                <a:gd name="connsiteX256" fmla="*/ 538411 w 855323"/>
                <a:gd name="connsiteY256" fmla="*/ 67883 h 92467"/>
                <a:gd name="connsiteX257" fmla="*/ 524687 w 855323"/>
                <a:gd name="connsiteY257" fmla="*/ 71982 h 92467"/>
                <a:gd name="connsiteX258" fmla="*/ 507951 w 855323"/>
                <a:gd name="connsiteY258" fmla="*/ 65478 h 92467"/>
                <a:gd name="connsiteX259" fmla="*/ 501809 w 855323"/>
                <a:gd name="connsiteY259" fmla="*/ 47293 h 92467"/>
                <a:gd name="connsiteX260" fmla="*/ 508074 w 855323"/>
                <a:gd name="connsiteY260" fmla="*/ 28638 h 92467"/>
                <a:gd name="connsiteX261" fmla="*/ 524202 w 855323"/>
                <a:gd name="connsiteY261" fmla="*/ 21895 h 92467"/>
                <a:gd name="connsiteX262" fmla="*/ 539860 w 855323"/>
                <a:gd name="connsiteY262" fmla="*/ 28391 h 92467"/>
                <a:gd name="connsiteX263" fmla="*/ 545993 w 855323"/>
                <a:gd name="connsiteY263" fmla="*/ 46816 h 92467"/>
                <a:gd name="connsiteX264" fmla="*/ 545993 w 855323"/>
                <a:gd name="connsiteY264" fmla="*/ 48981 h 92467"/>
                <a:gd name="connsiteX265" fmla="*/ 510239 w 855323"/>
                <a:gd name="connsiteY265" fmla="*/ 48981 h 92467"/>
                <a:gd name="connsiteX266" fmla="*/ 514693 w 855323"/>
                <a:gd name="connsiteY266" fmla="*/ 61140 h 92467"/>
                <a:gd name="connsiteX267" fmla="*/ 524687 w 855323"/>
                <a:gd name="connsiteY267" fmla="*/ 65240 h 92467"/>
                <a:gd name="connsiteX268" fmla="*/ 532270 w 855323"/>
                <a:gd name="connsiteY268" fmla="*/ 62951 h 92467"/>
                <a:gd name="connsiteX269" fmla="*/ 537324 w 855323"/>
                <a:gd name="connsiteY269" fmla="*/ 55484 h 92467"/>
                <a:gd name="connsiteX270" fmla="*/ 510717 w 855323"/>
                <a:gd name="connsiteY270" fmla="*/ 42362 h 92467"/>
                <a:gd name="connsiteX271" fmla="*/ 537448 w 855323"/>
                <a:gd name="connsiteY271" fmla="*/ 42362 h 92467"/>
                <a:gd name="connsiteX272" fmla="*/ 534435 w 855323"/>
                <a:gd name="connsiteY272" fmla="*/ 33207 h 92467"/>
                <a:gd name="connsiteX273" fmla="*/ 524325 w 855323"/>
                <a:gd name="connsiteY273" fmla="*/ 28515 h 92467"/>
                <a:gd name="connsiteX274" fmla="*/ 514816 w 855323"/>
                <a:gd name="connsiteY274" fmla="*/ 32244 h 92467"/>
                <a:gd name="connsiteX275" fmla="*/ 510717 w 855323"/>
                <a:gd name="connsiteY275" fmla="*/ 42362 h 92467"/>
                <a:gd name="connsiteX276" fmla="*/ 571761 w 855323"/>
                <a:gd name="connsiteY276" fmla="*/ 70896 h 92467"/>
                <a:gd name="connsiteX277" fmla="*/ 553583 w 855323"/>
                <a:gd name="connsiteY277" fmla="*/ 22974 h 92467"/>
                <a:gd name="connsiteX278" fmla="*/ 562129 w 855323"/>
                <a:gd name="connsiteY278" fmla="*/ 22974 h 92467"/>
                <a:gd name="connsiteX279" fmla="*/ 572485 w 855323"/>
                <a:gd name="connsiteY279" fmla="*/ 51632 h 92467"/>
                <a:gd name="connsiteX280" fmla="*/ 575498 w 855323"/>
                <a:gd name="connsiteY280" fmla="*/ 61264 h 92467"/>
                <a:gd name="connsiteX281" fmla="*/ 578503 w 855323"/>
                <a:gd name="connsiteY281" fmla="*/ 52233 h 92467"/>
                <a:gd name="connsiteX282" fmla="*/ 589222 w 855323"/>
                <a:gd name="connsiteY282" fmla="*/ 22974 h 92467"/>
                <a:gd name="connsiteX283" fmla="*/ 597528 w 855323"/>
                <a:gd name="connsiteY283" fmla="*/ 22974 h 92467"/>
                <a:gd name="connsiteX284" fmla="*/ 579351 w 855323"/>
                <a:gd name="connsiteY284" fmla="*/ 70896 h 92467"/>
                <a:gd name="connsiteX285" fmla="*/ 571761 w 855323"/>
                <a:gd name="connsiteY285" fmla="*/ 70896 h 92467"/>
                <a:gd name="connsiteX286" fmla="*/ 637497 w 855323"/>
                <a:gd name="connsiteY286" fmla="*/ 55484 h 92467"/>
                <a:gd name="connsiteX287" fmla="*/ 645927 w 855323"/>
                <a:gd name="connsiteY287" fmla="*/ 56448 h 92467"/>
                <a:gd name="connsiteX288" fmla="*/ 638584 w 855323"/>
                <a:gd name="connsiteY288" fmla="*/ 67883 h 92467"/>
                <a:gd name="connsiteX289" fmla="*/ 624860 w 855323"/>
                <a:gd name="connsiteY289" fmla="*/ 71982 h 92467"/>
                <a:gd name="connsiteX290" fmla="*/ 608124 w 855323"/>
                <a:gd name="connsiteY290" fmla="*/ 65478 h 92467"/>
                <a:gd name="connsiteX291" fmla="*/ 601982 w 855323"/>
                <a:gd name="connsiteY291" fmla="*/ 47293 h 92467"/>
                <a:gd name="connsiteX292" fmla="*/ 608247 w 855323"/>
                <a:gd name="connsiteY292" fmla="*/ 28638 h 92467"/>
                <a:gd name="connsiteX293" fmla="*/ 624375 w 855323"/>
                <a:gd name="connsiteY293" fmla="*/ 21895 h 92467"/>
                <a:gd name="connsiteX294" fmla="*/ 640033 w 855323"/>
                <a:gd name="connsiteY294" fmla="*/ 28391 h 92467"/>
                <a:gd name="connsiteX295" fmla="*/ 646166 w 855323"/>
                <a:gd name="connsiteY295" fmla="*/ 46816 h 92467"/>
                <a:gd name="connsiteX296" fmla="*/ 646166 w 855323"/>
                <a:gd name="connsiteY296" fmla="*/ 48981 h 92467"/>
                <a:gd name="connsiteX297" fmla="*/ 610412 w 855323"/>
                <a:gd name="connsiteY297" fmla="*/ 48981 h 92467"/>
                <a:gd name="connsiteX298" fmla="*/ 614866 w 855323"/>
                <a:gd name="connsiteY298" fmla="*/ 61140 h 92467"/>
                <a:gd name="connsiteX299" fmla="*/ 624860 w 855323"/>
                <a:gd name="connsiteY299" fmla="*/ 65240 h 92467"/>
                <a:gd name="connsiteX300" fmla="*/ 632443 w 855323"/>
                <a:gd name="connsiteY300" fmla="*/ 62951 h 92467"/>
                <a:gd name="connsiteX301" fmla="*/ 637497 w 855323"/>
                <a:gd name="connsiteY301" fmla="*/ 55484 h 92467"/>
                <a:gd name="connsiteX302" fmla="*/ 610890 w 855323"/>
                <a:gd name="connsiteY302" fmla="*/ 42362 h 92467"/>
                <a:gd name="connsiteX303" fmla="*/ 637621 w 855323"/>
                <a:gd name="connsiteY303" fmla="*/ 42362 h 92467"/>
                <a:gd name="connsiteX304" fmla="*/ 634608 w 855323"/>
                <a:gd name="connsiteY304" fmla="*/ 33207 h 92467"/>
                <a:gd name="connsiteX305" fmla="*/ 624498 w 855323"/>
                <a:gd name="connsiteY305" fmla="*/ 28515 h 92467"/>
                <a:gd name="connsiteX306" fmla="*/ 614989 w 855323"/>
                <a:gd name="connsiteY306" fmla="*/ 32244 h 92467"/>
                <a:gd name="connsiteX307" fmla="*/ 610890 w 855323"/>
                <a:gd name="connsiteY307" fmla="*/ 42362 h 92467"/>
                <a:gd name="connsiteX308" fmla="*/ 658688 w 855323"/>
                <a:gd name="connsiteY308" fmla="*/ 70896 h 92467"/>
                <a:gd name="connsiteX309" fmla="*/ 658688 w 855323"/>
                <a:gd name="connsiteY309" fmla="*/ 22974 h 92467"/>
                <a:gd name="connsiteX310" fmla="*/ 665916 w 855323"/>
                <a:gd name="connsiteY310" fmla="*/ 22974 h 92467"/>
                <a:gd name="connsiteX311" fmla="*/ 665916 w 855323"/>
                <a:gd name="connsiteY311" fmla="*/ 29717 h 92467"/>
                <a:gd name="connsiteX312" fmla="*/ 681204 w 855323"/>
                <a:gd name="connsiteY312" fmla="*/ 21895 h 92467"/>
                <a:gd name="connsiteX313" fmla="*/ 689156 w 855323"/>
                <a:gd name="connsiteY313" fmla="*/ 23460 h 92467"/>
                <a:gd name="connsiteX314" fmla="*/ 694689 w 855323"/>
                <a:gd name="connsiteY314" fmla="*/ 27551 h 92467"/>
                <a:gd name="connsiteX315" fmla="*/ 697216 w 855323"/>
                <a:gd name="connsiteY315" fmla="*/ 33454 h 92467"/>
                <a:gd name="connsiteX316" fmla="*/ 697578 w 855323"/>
                <a:gd name="connsiteY316" fmla="*/ 41398 h 92467"/>
                <a:gd name="connsiteX317" fmla="*/ 697578 w 855323"/>
                <a:gd name="connsiteY317" fmla="*/ 70896 h 92467"/>
                <a:gd name="connsiteX318" fmla="*/ 689510 w 855323"/>
                <a:gd name="connsiteY318" fmla="*/ 70896 h 92467"/>
                <a:gd name="connsiteX319" fmla="*/ 689510 w 855323"/>
                <a:gd name="connsiteY319" fmla="*/ 41761 h 92467"/>
                <a:gd name="connsiteX320" fmla="*/ 688547 w 855323"/>
                <a:gd name="connsiteY320" fmla="*/ 34294 h 92467"/>
                <a:gd name="connsiteX321" fmla="*/ 685180 w 855323"/>
                <a:gd name="connsiteY321" fmla="*/ 30441 h 92467"/>
                <a:gd name="connsiteX322" fmla="*/ 679524 w 855323"/>
                <a:gd name="connsiteY322" fmla="*/ 28877 h 92467"/>
                <a:gd name="connsiteX323" fmla="*/ 670493 w 855323"/>
                <a:gd name="connsiteY323" fmla="*/ 32244 h 92467"/>
                <a:gd name="connsiteX324" fmla="*/ 666756 w 855323"/>
                <a:gd name="connsiteY324" fmla="*/ 44650 h 92467"/>
                <a:gd name="connsiteX325" fmla="*/ 666756 w 855323"/>
                <a:gd name="connsiteY325" fmla="*/ 70896 h 92467"/>
                <a:gd name="connsiteX326" fmla="*/ 658688 w 855323"/>
                <a:gd name="connsiteY326" fmla="*/ 70896 h 92467"/>
                <a:gd name="connsiteX327" fmla="*/ 730327 w 855323"/>
                <a:gd name="connsiteY327" fmla="*/ 63668 h 92467"/>
                <a:gd name="connsiteX328" fmla="*/ 731537 w 855323"/>
                <a:gd name="connsiteY328" fmla="*/ 70772 h 92467"/>
                <a:gd name="connsiteX329" fmla="*/ 725395 w 855323"/>
                <a:gd name="connsiteY329" fmla="*/ 71497 h 92467"/>
                <a:gd name="connsiteX330" fmla="*/ 718530 w 855323"/>
                <a:gd name="connsiteY330" fmla="*/ 70171 h 92467"/>
                <a:gd name="connsiteX331" fmla="*/ 715039 w 855323"/>
                <a:gd name="connsiteY331" fmla="*/ 66442 h 92467"/>
                <a:gd name="connsiteX332" fmla="*/ 714076 w 855323"/>
                <a:gd name="connsiteY332" fmla="*/ 56810 h 92467"/>
                <a:gd name="connsiteX333" fmla="*/ 714076 w 855323"/>
                <a:gd name="connsiteY333" fmla="*/ 29239 h 92467"/>
                <a:gd name="connsiteX334" fmla="*/ 708173 w 855323"/>
                <a:gd name="connsiteY334" fmla="*/ 29239 h 92467"/>
                <a:gd name="connsiteX335" fmla="*/ 708173 w 855323"/>
                <a:gd name="connsiteY335" fmla="*/ 22974 h 92467"/>
                <a:gd name="connsiteX336" fmla="*/ 714076 w 855323"/>
                <a:gd name="connsiteY336" fmla="*/ 22974 h 92467"/>
                <a:gd name="connsiteX337" fmla="*/ 714076 w 855323"/>
                <a:gd name="connsiteY337" fmla="*/ 11054 h 92467"/>
                <a:gd name="connsiteX338" fmla="*/ 722144 w 855323"/>
                <a:gd name="connsiteY338" fmla="*/ 6238 h 92467"/>
                <a:gd name="connsiteX339" fmla="*/ 722144 w 855323"/>
                <a:gd name="connsiteY339" fmla="*/ 22974 h 92467"/>
                <a:gd name="connsiteX340" fmla="*/ 730327 w 855323"/>
                <a:gd name="connsiteY340" fmla="*/ 22974 h 92467"/>
                <a:gd name="connsiteX341" fmla="*/ 730327 w 855323"/>
                <a:gd name="connsiteY341" fmla="*/ 29239 h 92467"/>
                <a:gd name="connsiteX342" fmla="*/ 722144 w 855323"/>
                <a:gd name="connsiteY342" fmla="*/ 29239 h 92467"/>
                <a:gd name="connsiteX343" fmla="*/ 722144 w 855323"/>
                <a:gd name="connsiteY343" fmla="*/ 57287 h 92467"/>
                <a:gd name="connsiteX344" fmla="*/ 722506 w 855323"/>
                <a:gd name="connsiteY344" fmla="*/ 61741 h 92467"/>
                <a:gd name="connsiteX345" fmla="*/ 723947 w 855323"/>
                <a:gd name="connsiteY345" fmla="*/ 63313 h 92467"/>
                <a:gd name="connsiteX346" fmla="*/ 726721 w 855323"/>
                <a:gd name="connsiteY346" fmla="*/ 63914 h 92467"/>
                <a:gd name="connsiteX347" fmla="*/ 730327 w 855323"/>
                <a:gd name="connsiteY347" fmla="*/ 63668 h 92467"/>
                <a:gd name="connsiteX348" fmla="*/ 735744 w 855323"/>
                <a:gd name="connsiteY348" fmla="*/ 14067 h 92467"/>
                <a:gd name="connsiteX349" fmla="*/ 735744 w 855323"/>
                <a:gd name="connsiteY349" fmla="*/ 4674 h 92467"/>
                <a:gd name="connsiteX350" fmla="*/ 743935 w 855323"/>
                <a:gd name="connsiteY350" fmla="*/ 4674 h 92467"/>
                <a:gd name="connsiteX351" fmla="*/ 743935 w 855323"/>
                <a:gd name="connsiteY351" fmla="*/ 14067 h 92467"/>
                <a:gd name="connsiteX352" fmla="*/ 735744 w 855323"/>
                <a:gd name="connsiteY352" fmla="*/ 14067 h 92467"/>
                <a:gd name="connsiteX353" fmla="*/ 735744 w 855323"/>
                <a:gd name="connsiteY353" fmla="*/ 70896 h 92467"/>
                <a:gd name="connsiteX354" fmla="*/ 735744 w 855323"/>
                <a:gd name="connsiteY354" fmla="*/ 22974 h 92467"/>
                <a:gd name="connsiteX355" fmla="*/ 743935 w 855323"/>
                <a:gd name="connsiteY355" fmla="*/ 22974 h 92467"/>
                <a:gd name="connsiteX356" fmla="*/ 743935 w 855323"/>
                <a:gd name="connsiteY356" fmla="*/ 70896 h 92467"/>
                <a:gd name="connsiteX357" fmla="*/ 735744 w 855323"/>
                <a:gd name="connsiteY357" fmla="*/ 70896 h 92467"/>
                <a:gd name="connsiteX358" fmla="*/ 755856 w 855323"/>
                <a:gd name="connsiteY358" fmla="*/ 46939 h 92467"/>
                <a:gd name="connsiteX359" fmla="*/ 763199 w 855323"/>
                <a:gd name="connsiteY359" fmla="*/ 27189 h 92467"/>
                <a:gd name="connsiteX360" fmla="*/ 778248 w 855323"/>
                <a:gd name="connsiteY360" fmla="*/ 21895 h 92467"/>
                <a:gd name="connsiteX361" fmla="*/ 794384 w 855323"/>
                <a:gd name="connsiteY361" fmla="*/ 28391 h 92467"/>
                <a:gd name="connsiteX362" fmla="*/ 800764 w 855323"/>
                <a:gd name="connsiteY362" fmla="*/ 46214 h 92467"/>
                <a:gd name="connsiteX363" fmla="*/ 797998 w 855323"/>
                <a:gd name="connsiteY363" fmla="*/ 60778 h 92467"/>
                <a:gd name="connsiteX364" fmla="*/ 789807 w 855323"/>
                <a:gd name="connsiteY364" fmla="*/ 69092 h 92467"/>
                <a:gd name="connsiteX365" fmla="*/ 778248 w 855323"/>
                <a:gd name="connsiteY365" fmla="*/ 71982 h 92467"/>
                <a:gd name="connsiteX366" fmla="*/ 761997 w 855323"/>
                <a:gd name="connsiteY366" fmla="*/ 65594 h 92467"/>
                <a:gd name="connsiteX367" fmla="*/ 755856 w 855323"/>
                <a:gd name="connsiteY367" fmla="*/ 46939 h 92467"/>
                <a:gd name="connsiteX368" fmla="*/ 764162 w 855323"/>
                <a:gd name="connsiteY368" fmla="*/ 46939 h 92467"/>
                <a:gd name="connsiteX369" fmla="*/ 768138 w 855323"/>
                <a:gd name="connsiteY369" fmla="*/ 60662 h 92467"/>
                <a:gd name="connsiteX370" fmla="*/ 778248 w 855323"/>
                <a:gd name="connsiteY370" fmla="*/ 65240 h 92467"/>
                <a:gd name="connsiteX371" fmla="*/ 788366 w 855323"/>
                <a:gd name="connsiteY371" fmla="*/ 60662 h 92467"/>
                <a:gd name="connsiteX372" fmla="*/ 792334 w 855323"/>
                <a:gd name="connsiteY372" fmla="*/ 46692 h 92467"/>
                <a:gd name="connsiteX373" fmla="*/ 788243 w 855323"/>
                <a:gd name="connsiteY373" fmla="*/ 33207 h 92467"/>
                <a:gd name="connsiteX374" fmla="*/ 778248 w 855323"/>
                <a:gd name="connsiteY374" fmla="*/ 28638 h 92467"/>
                <a:gd name="connsiteX375" fmla="*/ 768138 w 855323"/>
                <a:gd name="connsiteY375" fmla="*/ 33207 h 92467"/>
                <a:gd name="connsiteX376" fmla="*/ 764162 w 855323"/>
                <a:gd name="connsiteY376" fmla="*/ 46939 h 92467"/>
                <a:gd name="connsiteX377" fmla="*/ 812800 w 855323"/>
                <a:gd name="connsiteY377" fmla="*/ 70896 h 92467"/>
                <a:gd name="connsiteX378" fmla="*/ 812800 w 855323"/>
                <a:gd name="connsiteY378" fmla="*/ 22974 h 92467"/>
                <a:gd name="connsiteX379" fmla="*/ 820028 w 855323"/>
                <a:gd name="connsiteY379" fmla="*/ 22974 h 92467"/>
                <a:gd name="connsiteX380" fmla="*/ 820028 w 855323"/>
                <a:gd name="connsiteY380" fmla="*/ 29717 h 92467"/>
                <a:gd name="connsiteX381" fmla="*/ 835316 w 855323"/>
                <a:gd name="connsiteY381" fmla="*/ 21895 h 92467"/>
                <a:gd name="connsiteX382" fmla="*/ 843268 w 855323"/>
                <a:gd name="connsiteY382" fmla="*/ 23460 h 92467"/>
                <a:gd name="connsiteX383" fmla="*/ 848801 w 855323"/>
                <a:gd name="connsiteY383" fmla="*/ 27551 h 92467"/>
                <a:gd name="connsiteX384" fmla="*/ 851328 w 855323"/>
                <a:gd name="connsiteY384" fmla="*/ 33454 h 92467"/>
                <a:gd name="connsiteX385" fmla="*/ 851691 w 855323"/>
                <a:gd name="connsiteY385" fmla="*/ 41398 h 92467"/>
                <a:gd name="connsiteX386" fmla="*/ 851691 w 855323"/>
                <a:gd name="connsiteY386" fmla="*/ 70896 h 92467"/>
                <a:gd name="connsiteX387" fmla="*/ 843623 w 855323"/>
                <a:gd name="connsiteY387" fmla="*/ 70896 h 92467"/>
                <a:gd name="connsiteX388" fmla="*/ 843623 w 855323"/>
                <a:gd name="connsiteY388" fmla="*/ 41761 h 92467"/>
                <a:gd name="connsiteX389" fmla="*/ 842660 w 855323"/>
                <a:gd name="connsiteY389" fmla="*/ 34294 h 92467"/>
                <a:gd name="connsiteX390" fmla="*/ 839292 w 855323"/>
                <a:gd name="connsiteY390" fmla="*/ 30441 h 92467"/>
                <a:gd name="connsiteX391" fmla="*/ 833636 w 855323"/>
                <a:gd name="connsiteY391" fmla="*/ 28877 h 92467"/>
                <a:gd name="connsiteX392" fmla="*/ 824605 w 855323"/>
                <a:gd name="connsiteY392" fmla="*/ 32244 h 92467"/>
                <a:gd name="connsiteX393" fmla="*/ 820868 w 855323"/>
                <a:gd name="connsiteY393" fmla="*/ 44650 h 92467"/>
                <a:gd name="connsiteX394" fmla="*/ 820868 w 855323"/>
                <a:gd name="connsiteY394" fmla="*/ 70896 h 92467"/>
                <a:gd name="connsiteX395" fmla="*/ 812800 w 855323"/>
                <a:gd name="connsiteY395" fmla="*/ 70896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855323" h="92467">
                  <a:moveTo>
                    <a:pt x="4674" y="70896"/>
                  </a:moveTo>
                  <a:lnTo>
                    <a:pt x="4674" y="4674"/>
                  </a:lnTo>
                  <a:lnTo>
                    <a:pt x="27552" y="4674"/>
                  </a:lnTo>
                  <a:cubicBezTo>
                    <a:pt x="32691" y="4674"/>
                    <a:pt x="36621" y="4997"/>
                    <a:pt x="39349" y="5637"/>
                  </a:cubicBezTo>
                  <a:cubicBezTo>
                    <a:pt x="43125" y="6523"/>
                    <a:pt x="46338" y="8087"/>
                    <a:pt x="48981" y="10337"/>
                  </a:cubicBezTo>
                  <a:cubicBezTo>
                    <a:pt x="52518" y="13304"/>
                    <a:pt x="55122" y="17118"/>
                    <a:pt x="56810" y="21772"/>
                  </a:cubicBezTo>
                  <a:cubicBezTo>
                    <a:pt x="58574" y="26349"/>
                    <a:pt x="59460" y="31566"/>
                    <a:pt x="59460" y="37422"/>
                  </a:cubicBezTo>
                  <a:cubicBezTo>
                    <a:pt x="59460" y="42477"/>
                    <a:pt x="58859" y="46939"/>
                    <a:pt x="57650" y="50792"/>
                  </a:cubicBezTo>
                  <a:cubicBezTo>
                    <a:pt x="56532" y="54644"/>
                    <a:pt x="55045" y="57850"/>
                    <a:pt x="53196" y="60424"/>
                  </a:cubicBezTo>
                  <a:cubicBezTo>
                    <a:pt x="51354" y="62990"/>
                    <a:pt x="49305" y="64993"/>
                    <a:pt x="47054" y="66442"/>
                  </a:cubicBezTo>
                  <a:cubicBezTo>
                    <a:pt x="44889" y="67883"/>
                    <a:pt x="42285" y="69008"/>
                    <a:pt x="39233" y="69809"/>
                  </a:cubicBezTo>
                  <a:cubicBezTo>
                    <a:pt x="36182" y="70533"/>
                    <a:pt x="32653" y="70896"/>
                    <a:pt x="28638" y="70896"/>
                  </a:cubicBezTo>
                  <a:lnTo>
                    <a:pt x="4674" y="70896"/>
                  </a:lnTo>
                  <a:close/>
                  <a:moveTo>
                    <a:pt x="13466" y="63066"/>
                  </a:moveTo>
                  <a:lnTo>
                    <a:pt x="27552" y="63066"/>
                  </a:lnTo>
                  <a:cubicBezTo>
                    <a:pt x="31967" y="63066"/>
                    <a:pt x="35419" y="62666"/>
                    <a:pt x="37908" y="61865"/>
                  </a:cubicBezTo>
                  <a:cubicBezTo>
                    <a:pt x="40397" y="61063"/>
                    <a:pt x="42362" y="59900"/>
                    <a:pt x="43810" y="58374"/>
                  </a:cubicBezTo>
                  <a:cubicBezTo>
                    <a:pt x="45891" y="56370"/>
                    <a:pt x="47501" y="53596"/>
                    <a:pt x="48626" y="50067"/>
                  </a:cubicBezTo>
                  <a:cubicBezTo>
                    <a:pt x="49828" y="46530"/>
                    <a:pt x="50430" y="42277"/>
                    <a:pt x="50430" y="37307"/>
                  </a:cubicBezTo>
                  <a:cubicBezTo>
                    <a:pt x="50430" y="30403"/>
                    <a:pt x="49266" y="25101"/>
                    <a:pt x="46939" y="21410"/>
                  </a:cubicBezTo>
                  <a:cubicBezTo>
                    <a:pt x="44689" y="17634"/>
                    <a:pt x="41961" y="15107"/>
                    <a:pt x="38748" y="13828"/>
                  </a:cubicBezTo>
                  <a:cubicBezTo>
                    <a:pt x="36344" y="12942"/>
                    <a:pt x="32568" y="12502"/>
                    <a:pt x="27436" y="12502"/>
                  </a:cubicBezTo>
                  <a:lnTo>
                    <a:pt x="13466" y="12502"/>
                  </a:lnTo>
                  <a:lnTo>
                    <a:pt x="13466" y="63066"/>
                  </a:lnTo>
                  <a:close/>
                  <a:moveTo>
                    <a:pt x="104369" y="64993"/>
                  </a:moveTo>
                  <a:cubicBezTo>
                    <a:pt x="101317" y="67567"/>
                    <a:pt x="98389" y="69370"/>
                    <a:pt x="95577" y="70410"/>
                  </a:cubicBezTo>
                  <a:cubicBezTo>
                    <a:pt x="92849" y="71458"/>
                    <a:pt x="89882" y="71982"/>
                    <a:pt x="86669" y="71982"/>
                  </a:cubicBezTo>
                  <a:cubicBezTo>
                    <a:pt x="81375" y="71982"/>
                    <a:pt x="77322" y="70695"/>
                    <a:pt x="74510" y="68129"/>
                  </a:cubicBezTo>
                  <a:cubicBezTo>
                    <a:pt x="71697" y="65556"/>
                    <a:pt x="70295" y="62265"/>
                    <a:pt x="70295" y="58250"/>
                  </a:cubicBezTo>
                  <a:cubicBezTo>
                    <a:pt x="70295" y="55924"/>
                    <a:pt x="70819" y="53797"/>
                    <a:pt x="71859" y="51870"/>
                  </a:cubicBezTo>
                  <a:cubicBezTo>
                    <a:pt x="72907" y="49867"/>
                    <a:pt x="74309" y="48303"/>
                    <a:pt x="76074" y="47178"/>
                  </a:cubicBezTo>
                  <a:cubicBezTo>
                    <a:pt x="77838" y="45976"/>
                    <a:pt x="79803" y="45089"/>
                    <a:pt x="81976" y="44527"/>
                  </a:cubicBezTo>
                  <a:cubicBezTo>
                    <a:pt x="83502" y="44049"/>
                    <a:pt x="85906" y="43602"/>
                    <a:pt x="89197" y="43202"/>
                  </a:cubicBezTo>
                  <a:cubicBezTo>
                    <a:pt x="95700" y="42477"/>
                    <a:pt x="100516" y="41560"/>
                    <a:pt x="103645" y="40435"/>
                  </a:cubicBezTo>
                  <a:cubicBezTo>
                    <a:pt x="103645" y="39310"/>
                    <a:pt x="103645" y="38624"/>
                    <a:pt x="103645" y="38386"/>
                  </a:cubicBezTo>
                  <a:cubicBezTo>
                    <a:pt x="103645" y="35018"/>
                    <a:pt x="102882" y="32645"/>
                    <a:pt x="101356" y="31281"/>
                  </a:cubicBezTo>
                  <a:cubicBezTo>
                    <a:pt x="99275" y="29516"/>
                    <a:pt x="96178" y="28638"/>
                    <a:pt x="92086" y="28638"/>
                  </a:cubicBezTo>
                  <a:cubicBezTo>
                    <a:pt x="88318" y="28638"/>
                    <a:pt x="85506" y="29316"/>
                    <a:pt x="83656" y="30680"/>
                  </a:cubicBezTo>
                  <a:cubicBezTo>
                    <a:pt x="81814" y="31967"/>
                    <a:pt x="80451" y="34294"/>
                    <a:pt x="79565" y="37661"/>
                  </a:cubicBezTo>
                  <a:lnTo>
                    <a:pt x="71620" y="36582"/>
                  </a:lnTo>
                  <a:cubicBezTo>
                    <a:pt x="72344" y="33207"/>
                    <a:pt x="73546" y="30480"/>
                    <a:pt x="75234" y="28391"/>
                  </a:cubicBezTo>
                  <a:cubicBezTo>
                    <a:pt x="76914" y="26303"/>
                    <a:pt x="79326" y="24700"/>
                    <a:pt x="82454" y="23575"/>
                  </a:cubicBezTo>
                  <a:cubicBezTo>
                    <a:pt x="85583" y="22450"/>
                    <a:pt x="89197" y="21895"/>
                    <a:pt x="93288" y="21895"/>
                  </a:cubicBezTo>
                  <a:cubicBezTo>
                    <a:pt x="97388" y="21895"/>
                    <a:pt x="100716" y="22373"/>
                    <a:pt x="103282" y="23337"/>
                  </a:cubicBezTo>
                  <a:cubicBezTo>
                    <a:pt x="105856" y="24300"/>
                    <a:pt x="107736" y="25502"/>
                    <a:pt x="108946" y="26950"/>
                  </a:cubicBezTo>
                  <a:cubicBezTo>
                    <a:pt x="110148" y="28391"/>
                    <a:pt x="110988" y="30241"/>
                    <a:pt x="111473" y="32491"/>
                  </a:cubicBezTo>
                  <a:cubicBezTo>
                    <a:pt x="111712" y="33855"/>
                    <a:pt x="111836" y="36344"/>
                    <a:pt x="111836" y="39950"/>
                  </a:cubicBezTo>
                  <a:lnTo>
                    <a:pt x="111836" y="50792"/>
                  </a:lnTo>
                  <a:cubicBezTo>
                    <a:pt x="111836" y="58335"/>
                    <a:pt x="111997" y="63113"/>
                    <a:pt x="112313" y="65116"/>
                  </a:cubicBezTo>
                  <a:cubicBezTo>
                    <a:pt x="112714" y="67120"/>
                    <a:pt x="113438" y="69046"/>
                    <a:pt x="114479" y="70896"/>
                  </a:cubicBezTo>
                  <a:lnTo>
                    <a:pt x="105933" y="70896"/>
                  </a:lnTo>
                  <a:cubicBezTo>
                    <a:pt x="105132" y="69208"/>
                    <a:pt x="104608" y="67243"/>
                    <a:pt x="104369" y="64993"/>
                  </a:cubicBezTo>
                  <a:close/>
                  <a:moveTo>
                    <a:pt x="103645" y="46816"/>
                  </a:moveTo>
                  <a:cubicBezTo>
                    <a:pt x="100678" y="48018"/>
                    <a:pt x="96263" y="49065"/>
                    <a:pt x="90399" y="49944"/>
                  </a:cubicBezTo>
                  <a:cubicBezTo>
                    <a:pt x="87031" y="50429"/>
                    <a:pt x="84666" y="50992"/>
                    <a:pt x="83302" y="51632"/>
                  </a:cubicBezTo>
                  <a:cubicBezTo>
                    <a:pt x="81938" y="52194"/>
                    <a:pt x="80851" y="53034"/>
                    <a:pt x="80050" y="54159"/>
                  </a:cubicBezTo>
                  <a:cubicBezTo>
                    <a:pt x="79326" y="55284"/>
                    <a:pt x="78963" y="56571"/>
                    <a:pt x="78963" y="58012"/>
                  </a:cubicBezTo>
                  <a:cubicBezTo>
                    <a:pt x="78963" y="60177"/>
                    <a:pt x="79765" y="61988"/>
                    <a:pt x="81375" y="63429"/>
                  </a:cubicBezTo>
                  <a:cubicBezTo>
                    <a:pt x="83055" y="64877"/>
                    <a:pt x="85467" y="65594"/>
                    <a:pt x="88595" y="65594"/>
                  </a:cubicBezTo>
                  <a:cubicBezTo>
                    <a:pt x="91724" y="65594"/>
                    <a:pt x="94498" y="64916"/>
                    <a:pt x="96902" y="63552"/>
                  </a:cubicBezTo>
                  <a:cubicBezTo>
                    <a:pt x="99391" y="62188"/>
                    <a:pt x="101202" y="60300"/>
                    <a:pt x="102319" y="57888"/>
                  </a:cubicBezTo>
                  <a:cubicBezTo>
                    <a:pt x="103205" y="56047"/>
                    <a:pt x="103645" y="53358"/>
                    <a:pt x="103645" y="49828"/>
                  </a:cubicBezTo>
                  <a:lnTo>
                    <a:pt x="103645" y="46816"/>
                  </a:lnTo>
                  <a:close/>
                  <a:moveTo>
                    <a:pt x="144700" y="63668"/>
                  </a:moveTo>
                  <a:lnTo>
                    <a:pt x="145910" y="70772"/>
                  </a:lnTo>
                  <a:cubicBezTo>
                    <a:pt x="143583" y="71258"/>
                    <a:pt x="141533" y="71497"/>
                    <a:pt x="139768" y="71497"/>
                  </a:cubicBezTo>
                  <a:cubicBezTo>
                    <a:pt x="136794" y="71497"/>
                    <a:pt x="134505" y="71057"/>
                    <a:pt x="132903" y="70171"/>
                  </a:cubicBezTo>
                  <a:cubicBezTo>
                    <a:pt x="131300" y="69208"/>
                    <a:pt x="130136" y="67967"/>
                    <a:pt x="129412" y="66442"/>
                  </a:cubicBezTo>
                  <a:cubicBezTo>
                    <a:pt x="128773" y="64916"/>
                    <a:pt x="128449" y="61703"/>
                    <a:pt x="128449" y="56810"/>
                  </a:cubicBezTo>
                  <a:lnTo>
                    <a:pt x="128449" y="29239"/>
                  </a:lnTo>
                  <a:lnTo>
                    <a:pt x="122546" y="29239"/>
                  </a:lnTo>
                  <a:lnTo>
                    <a:pt x="122546" y="22974"/>
                  </a:lnTo>
                  <a:lnTo>
                    <a:pt x="128449" y="22974"/>
                  </a:lnTo>
                  <a:lnTo>
                    <a:pt x="128449" y="11054"/>
                  </a:lnTo>
                  <a:lnTo>
                    <a:pt x="136517" y="6238"/>
                  </a:lnTo>
                  <a:lnTo>
                    <a:pt x="136517" y="22974"/>
                  </a:lnTo>
                  <a:lnTo>
                    <a:pt x="144700" y="22974"/>
                  </a:lnTo>
                  <a:lnTo>
                    <a:pt x="144700" y="29239"/>
                  </a:lnTo>
                  <a:lnTo>
                    <a:pt x="136517" y="29239"/>
                  </a:lnTo>
                  <a:lnTo>
                    <a:pt x="136517" y="57287"/>
                  </a:lnTo>
                  <a:cubicBezTo>
                    <a:pt x="136517" y="59614"/>
                    <a:pt x="136632" y="61102"/>
                    <a:pt x="136879" y="61741"/>
                  </a:cubicBezTo>
                  <a:cubicBezTo>
                    <a:pt x="137195" y="62389"/>
                    <a:pt x="137680" y="62905"/>
                    <a:pt x="138320" y="63313"/>
                  </a:cubicBezTo>
                  <a:cubicBezTo>
                    <a:pt x="138967" y="63714"/>
                    <a:pt x="139884" y="63914"/>
                    <a:pt x="141094" y="63914"/>
                  </a:cubicBezTo>
                  <a:cubicBezTo>
                    <a:pt x="142057" y="63914"/>
                    <a:pt x="143259" y="63829"/>
                    <a:pt x="144700" y="63668"/>
                  </a:cubicBezTo>
                  <a:close/>
                  <a:moveTo>
                    <a:pt x="181425" y="64993"/>
                  </a:moveTo>
                  <a:cubicBezTo>
                    <a:pt x="178374" y="67567"/>
                    <a:pt x="175445" y="69370"/>
                    <a:pt x="172633" y="70410"/>
                  </a:cubicBezTo>
                  <a:cubicBezTo>
                    <a:pt x="169905" y="71458"/>
                    <a:pt x="166938" y="71982"/>
                    <a:pt x="163725" y="71982"/>
                  </a:cubicBezTo>
                  <a:cubicBezTo>
                    <a:pt x="158432" y="71982"/>
                    <a:pt x="154378" y="70695"/>
                    <a:pt x="151566" y="68129"/>
                  </a:cubicBezTo>
                  <a:cubicBezTo>
                    <a:pt x="148753" y="65556"/>
                    <a:pt x="147351" y="62265"/>
                    <a:pt x="147351" y="58250"/>
                  </a:cubicBezTo>
                  <a:cubicBezTo>
                    <a:pt x="147351" y="55924"/>
                    <a:pt x="147875" y="53797"/>
                    <a:pt x="148915" y="51870"/>
                  </a:cubicBezTo>
                  <a:cubicBezTo>
                    <a:pt x="149963" y="49867"/>
                    <a:pt x="151365" y="48303"/>
                    <a:pt x="153130" y="47178"/>
                  </a:cubicBezTo>
                  <a:cubicBezTo>
                    <a:pt x="154895" y="45976"/>
                    <a:pt x="156859" y="45089"/>
                    <a:pt x="159032" y="44527"/>
                  </a:cubicBezTo>
                  <a:cubicBezTo>
                    <a:pt x="160558" y="44049"/>
                    <a:pt x="162962" y="43602"/>
                    <a:pt x="166253" y="43202"/>
                  </a:cubicBezTo>
                  <a:cubicBezTo>
                    <a:pt x="172756" y="42477"/>
                    <a:pt x="177572" y="41560"/>
                    <a:pt x="180701" y="40435"/>
                  </a:cubicBezTo>
                  <a:cubicBezTo>
                    <a:pt x="180701" y="39310"/>
                    <a:pt x="180701" y="38624"/>
                    <a:pt x="180701" y="38386"/>
                  </a:cubicBezTo>
                  <a:cubicBezTo>
                    <a:pt x="180701" y="35018"/>
                    <a:pt x="179938" y="32645"/>
                    <a:pt x="178412" y="31281"/>
                  </a:cubicBezTo>
                  <a:cubicBezTo>
                    <a:pt x="176332" y="29516"/>
                    <a:pt x="173234" y="28638"/>
                    <a:pt x="169142" y="28638"/>
                  </a:cubicBezTo>
                  <a:cubicBezTo>
                    <a:pt x="165374" y="28638"/>
                    <a:pt x="162562" y="29316"/>
                    <a:pt x="160712" y="30680"/>
                  </a:cubicBezTo>
                  <a:cubicBezTo>
                    <a:pt x="158871" y="31967"/>
                    <a:pt x="157507" y="34294"/>
                    <a:pt x="156621" y="37661"/>
                  </a:cubicBezTo>
                  <a:lnTo>
                    <a:pt x="148676" y="36582"/>
                  </a:lnTo>
                  <a:cubicBezTo>
                    <a:pt x="149400" y="33207"/>
                    <a:pt x="150603" y="30480"/>
                    <a:pt x="152290" y="28391"/>
                  </a:cubicBezTo>
                  <a:cubicBezTo>
                    <a:pt x="153970" y="26303"/>
                    <a:pt x="156382" y="24700"/>
                    <a:pt x="159510" y="23575"/>
                  </a:cubicBezTo>
                  <a:cubicBezTo>
                    <a:pt x="162639" y="22450"/>
                    <a:pt x="166253" y="21895"/>
                    <a:pt x="170344" y="21895"/>
                  </a:cubicBezTo>
                  <a:cubicBezTo>
                    <a:pt x="174444" y="21895"/>
                    <a:pt x="177773" y="22373"/>
                    <a:pt x="180339" y="23337"/>
                  </a:cubicBezTo>
                  <a:cubicBezTo>
                    <a:pt x="182912" y="24300"/>
                    <a:pt x="184792" y="25502"/>
                    <a:pt x="186002" y="26950"/>
                  </a:cubicBezTo>
                  <a:cubicBezTo>
                    <a:pt x="187204" y="28391"/>
                    <a:pt x="188044" y="30241"/>
                    <a:pt x="188530" y="32491"/>
                  </a:cubicBezTo>
                  <a:cubicBezTo>
                    <a:pt x="188769" y="33855"/>
                    <a:pt x="188892" y="36344"/>
                    <a:pt x="188892" y="39950"/>
                  </a:cubicBezTo>
                  <a:lnTo>
                    <a:pt x="188892" y="50792"/>
                  </a:lnTo>
                  <a:cubicBezTo>
                    <a:pt x="188892" y="58335"/>
                    <a:pt x="189054" y="63113"/>
                    <a:pt x="189370" y="65116"/>
                  </a:cubicBezTo>
                  <a:cubicBezTo>
                    <a:pt x="189770" y="67120"/>
                    <a:pt x="190495" y="69046"/>
                    <a:pt x="191535" y="70896"/>
                  </a:cubicBezTo>
                  <a:lnTo>
                    <a:pt x="182989" y="70896"/>
                  </a:lnTo>
                  <a:cubicBezTo>
                    <a:pt x="182188" y="69208"/>
                    <a:pt x="181664" y="67243"/>
                    <a:pt x="181425" y="64993"/>
                  </a:cubicBezTo>
                  <a:close/>
                  <a:moveTo>
                    <a:pt x="180701" y="46816"/>
                  </a:moveTo>
                  <a:cubicBezTo>
                    <a:pt x="177734" y="48018"/>
                    <a:pt x="173319" y="49065"/>
                    <a:pt x="167455" y="49944"/>
                  </a:cubicBezTo>
                  <a:cubicBezTo>
                    <a:pt x="164087" y="50429"/>
                    <a:pt x="161722" y="50992"/>
                    <a:pt x="160358" y="51632"/>
                  </a:cubicBezTo>
                  <a:cubicBezTo>
                    <a:pt x="158994" y="52194"/>
                    <a:pt x="157907" y="53034"/>
                    <a:pt x="157106" y="54159"/>
                  </a:cubicBezTo>
                  <a:cubicBezTo>
                    <a:pt x="156382" y="55284"/>
                    <a:pt x="156020" y="56571"/>
                    <a:pt x="156020" y="58012"/>
                  </a:cubicBezTo>
                  <a:cubicBezTo>
                    <a:pt x="156020" y="60177"/>
                    <a:pt x="156821" y="61988"/>
                    <a:pt x="158432" y="63429"/>
                  </a:cubicBezTo>
                  <a:cubicBezTo>
                    <a:pt x="160111" y="64877"/>
                    <a:pt x="162523" y="65594"/>
                    <a:pt x="165652" y="65594"/>
                  </a:cubicBezTo>
                  <a:cubicBezTo>
                    <a:pt x="168780" y="65594"/>
                    <a:pt x="171554" y="64916"/>
                    <a:pt x="173958" y="63552"/>
                  </a:cubicBezTo>
                  <a:cubicBezTo>
                    <a:pt x="176447" y="62188"/>
                    <a:pt x="178258" y="60300"/>
                    <a:pt x="179375" y="57888"/>
                  </a:cubicBezTo>
                  <a:cubicBezTo>
                    <a:pt x="180261" y="56047"/>
                    <a:pt x="180701" y="53358"/>
                    <a:pt x="180701" y="49828"/>
                  </a:cubicBezTo>
                  <a:lnTo>
                    <a:pt x="180701" y="46816"/>
                  </a:lnTo>
                  <a:close/>
                  <a:moveTo>
                    <a:pt x="226934" y="70896"/>
                  </a:moveTo>
                  <a:lnTo>
                    <a:pt x="226934" y="4674"/>
                  </a:lnTo>
                  <a:lnTo>
                    <a:pt x="235125" y="4674"/>
                  </a:lnTo>
                  <a:lnTo>
                    <a:pt x="235125" y="70896"/>
                  </a:lnTo>
                  <a:lnTo>
                    <a:pt x="226934" y="70896"/>
                  </a:lnTo>
                  <a:close/>
                  <a:moveTo>
                    <a:pt x="247285" y="46939"/>
                  </a:moveTo>
                  <a:cubicBezTo>
                    <a:pt x="247285" y="38023"/>
                    <a:pt x="249735" y="31443"/>
                    <a:pt x="254628" y="27189"/>
                  </a:cubicBezTo>
                  <a:cubicBezTo>
                    <a:pt x="258720" y="23660"/>
                    <a:pt x="263737" y="21895"/>
                    <a:pt x="269678" y="21895"/>
                  </a:cubicBezTo>
                  <a:cubicBezTo>
                    <a:pt x="276258" y="21895"/>
                    <a:pt x="281637" y="24061"/>
                    <a:pt x="285813" y="28391"/>
                  </a:cubicBezTo>
                  <a:cubicBezTo>
                    <a:pt x="290067" y="32645"/>
                    <a:pt x="292193" y="38586"/>
                    <a:pt x="292193" y="46214"/>
                  </a:cubicBezTo>
                  <a:cubicBezTo>
                    <a:pt x="292193" y="52394"/>
                    <a:pt x="291269" y="57249"/>
                    <a:pt x="289427" y="60778"/>
                  </a:cubicBezTo>
                  <a:cubicBezTo>
                    <a:pt x="287578" y="64315"/>
                    <a:pt x="284850" y="67081"/>
                    <a:pt x="281236" y="69092"/>
                  </a:cubicBezTo>
                  <a:cubicBezTo>
                    <a:pt x="277707" y="71019"/>
                    <a:pt x="273854" y="71982"/>
                    <a:pt x="269678" y="71982"/>
                  </a:cubicBezTo>
                  <a:cubicBezTo>
                    <a:pt x="263020" y="71982"/>
                    <a:pt x="257595" y="69855"/>
                    <a:pt x="253426" y="65594"/>
                  </a:cubicBezTo>
                  <a:cubicBezTo>
                    <a:pt x="249327" y="61264"/>
                    <a:pt x="247285" y="55045"/>
                    <a:pt x="247285" y="46939"/>
                  </a:cubicBezTo>
                  <a:close/>
                  <a:moveTo>
                    <a:pt x="255592" y="46939"/>
                  </a:moveTo>
                  <a:cubicBezTo>
                    <a:pt x="255592" y="53034"/>
                    <a:pt x="256917" y="57611"/>
                    <a:pt x="259568" y="60662"/>
                  </a:cubicBezTo>
                  <a:cubicBezTo>
                    <a:pt x="262295" y="63714"/>
                    <a:pt x="265663" y="65240"/>
                    <a:pt x="269678" y="65240"/>
                  </a:cubicBezTo>
                  <a:cubicBezTo>
                    <a:pt x="273769" y="65240"/>
                    <a:pt x="277144" y="63714"/>
                    <a:pt x="279795" y="60662"/>
                  </a:cubicBezTo>
                  <a:cubicBezTo>
                    <a:pt x="282438" y="57611"/>
                    <a:pt x="283763" y="52957"/>
                    <a:pt x="283763" y="46692"/>
                  </a:cubicBezTo>
                  <a:cubicBezTo>
                    <a:pt x="283763" y="40751"/>
                    <a:pt x="282399" y="36259"/>
                    <a:pt x="279672" y="33207"/>
                  </a:cubicBezTo>
                  <a:cubicBezTo>
                    <a:pt x="277021" y="30156"/>
                    <a:pt x="273692" y="28638"/>
                    <a:pt x="269678" y="28638"/>
                  </a:cubicBezTo>
                  <a:cubicBezTo>
                    <a:pt x="265663" y="28638"/>
                    <a:pt x="262295" y="30156"/>
                    <a:pt x="259568" y="33207"/>
                  </a:cubicBezTo>
                  <a:cubicBezTo>
                    <a:pt x="256917" y="36182"/>
                    <a:pt x="255592" y="40751"/>
                    <a:pt x="255592" y="46939"/>
                  </a:cubicBezTo>
                  <a:close/>
                  <a:moveTo>
                    <a:pt x="300985" y="56571"/>
                  </a:moveTo>
                  <a:lnTo>
                    <a:pt x="308930" y="55361"/>
                  </a:lnTo>
                  <a:cubicBezTo>
                    <a:pt x="309408" y="58574"/>
                    <a:pt x="310656" y="61025"/>
                    <a:pt x="312659" y="62704"/>
                  </a:cubicBezTo>
                  <a:cubicBezTo>
                    <a:pt x="314748" y="64392"/>
                    <a:pt x="317676" y="65240"/>
                    <a:pt x="321452" y="65240"/>
                  </a:cubicBezTo>
                  <a:cubicBezTo>
                    <a:pt x="325143" y="65240"/>
                    <a:pt x="327870" y="64515"/>
                    <a:pt x="329635" y="63066"/>
                  </a:cubicBezTo>
                  <a:cubicBezTo>
                    <a:pt x="331484" y="61541"/>
                    <a:pt x="332409" y="59738"/>
                    <a:pt x="332409" y="57650"/>
                  </a:cubicBezTo>
                  <a:cubicBezTo>
                    <a:pt x="332409" y="55808"/>
                    <a:pt x="331608" y="54359"/>
                    <a:pt x="329997" y="53319"/>
                  </a:cubicBezTo>
                  <a:cubicBezTo>
                    <a:pt x="328872" y="52595"/>
                    <a:pt x="326106" y="51670"/>
                    <a:pt x="321690" y="50545"/>
                  </a:cubicBezTo>
                  <a:cubicBezTo>
                    <a:pt x="315749" y="49019"/>
                    <a:pt x="311619" y="47740"/>
                    <a:pt x="309292" y="46692"/>
                  </a:cubicBezTo>
                  <a:cubicBezTo>
                    <a:pt x="307042" y="45567"/>
                    <a:pt x="305316" y="44049"/>
                    <a:pt x="304114" y="42123"/>
                  </a:cubicBezTo>
                  <a:cubicBezTo>
                    <a:pt x="302912" y="40196"/>
                    <a:pt x="302303" y="38023"/>
                    <a:pt x="302303" y="35619"/>
                  </a:cubicBezTo>
                  <a:cubicBezTo>
                    <a:pt x="302303" y="33531"/>
                    <a:pt x="302789" y="31566"/>
                    <a:pt x="303752" y="29717"/>
                  </a:cubicBezTo>
                  <a:cubicBezTo>
                    <a:pt x="304715" y="27875"/>
                    <a:pt x="306040" y="26349"/>
                    <a:pt x="307728" y="25139"/>
                  </a:cubicBezTo>
                  <a:cubicBezTo>
                    <a:pt x="309007" y="24261"/>
                    <a:pt x="310733" y="23498"/>
                    <a:pt x="312898" y="22859"/>
                  </a:cubicBezTo>
                  <a:cubicBezTo>
                    <a:pt x="315071" y="22212"/>
                    <a:pt x="317437" y="21895"/>
                    <a:pt x="320003" y="21895"/>
                  </a:cubicBezTo>
                  <a:cubicBezTo>
                    <a:pt x="323702" y="21895"/>
                    <a:pt x="326946" y="22450"/>
                    <a:pt x="329758" y="23575"/>
                  </a:cubicBezTo>
                  <a:cubicBezTo>
                    <a:pt x="332648" y="24623"/>
                    <a:pt x="334775" y="26064"/>
                    <a:pt x="336138" y="27914"/>
                  </a:cubicBezTo>
                  <a:cubicBezTo>
                    <a:pt x="337502" y="29755"/>
                    <a:pt x="338427" y="32206"/>
                    <a:pt x="338905" y="35257"/>
                  </a:cubicBezTo>
                  <a:lnTo>
                    <a:pt x="330960" y="36344"/>
                  </a:lnTo>
                  <a:cubicBezTo>
                    <a:pt x="330644" y="33932"/>
                    <a:pt x="329596" y="32044"/>
                    <a:pt x="327832" y="30680"/>
                  </a:cubicBezTo>
                  <a:cubicBezTo>
                    <a:pt x="326144" y="29239"/>
                    <a:pt x="323702" y="28515"/>
                    <a:pt x="320488" y="28515"/>
                  </a:cubicBezTo>
                  <a:cubicBezTo>
                    <a:pt x="316797" y="28515"/>
                    <a:pt x="314147" y="29154"/>
                    <a:pt x="312544" y="30441"/>
                  </a:cubicBezTo>
                  <a:cubicBezTo>
                    <a:pt x="310933" y="31643"/>
                    <a:pt x="310132" y="33092"/>
                    <a:pt x="310132" y="34771"/>
                  </a:cubicBezTo>
                  <a:cubicBezTo>
                    <a:pt x="310132" y="35820"/>
                    <a:pt x="310456" y="36744"/>
                    <a:pt x="311095" y="37546"/>
                  </a:cubicBezTo>
                  <a:cubicBezTo>
                    <a:pt x="311819" y="38424"/>
                    <a:pt x="312860" y="39148"/>
                    <a:pt x="314224" y="39711"/>
                  </a:cubicBezTo>
                  <a:cubicBezTo>
                    <a:pt x="315033" y="40035"/>
                    <a:pt x="317437" y="40712"/>
                    <a:pt x="321452" y="41761"/>
                  </a:cubicBezTo>
                  <a:cubicBezTo>
                    <a:pt x="327231" y="43363"/>
                    <a:pt x="331245" y="44650"/>
                    <a:pt x="333488" y="45613"/>
                  </a:cubicBezTo>
                  <a:cubicBezTo>
                    <a:pt x="335738" y="46577"/>
                    <a:pt x="337502" y="47979"/>
                    <a:pt x="338789" y="49828"/>
                  </a:cubicBezTo>
                  <a:cubicBezTo>
                    <a:pt x="340076" y="51670"/>
                    <a:pt x="340716" y="53997"/>
                    <a:pt x="340716" y="56810"/>
                  </a:cubicBezTo>
                  <a:cubicBezTo>
                    <a:pt x="340716" y="59537"/>
                    <a:pt x="339914" y="62103"/>
                    <a:pt x="338304" y="64515"/>
                  </a:cubicBezTo>
                  <a:cubicBezTo>
                    <a:pt x="336778" y="66842"/>
                    <a:pt x="334536" y="68684"/>
                    <a:pt x="331561" y="70056"/>
                  </a:cubicBezTo>
                  <a:cubicBezTo>
                    <a:pt x="328595" y="71335"/>
                    <a:pt x="325220" y="71982"/>
                    <a:pt x="321452" y="71982"/>
                  </a:cubicBezTo>
                  <a:cubicBezTo>
                    <a:pt x="315187" y="71982"/>
                    <a:pt x="310417" y="70695"/>
                    <a:pt x="307119" y="68129"/>
                  </a:cubicBezTo>
                  <a:cubicBezTo>
                    <a:pt x="303914" y="65478"/>
                    <a:pt x="301864" y="61626"/>
                    <a:pt x="300985" y="56571"/>
                  </a:cubicBezTo>
                  <a:close/>
                  <a:moveTo>
                    <a:pt x="347219" y="56571"/>
                  </a:moveTo>
                  <a:lnTo>
                    <a:pt x="355164" y="55361"/>
                  </a:lnTo>
                  <a:cubicBezTo>
                    <a:pt x="355641" y="58574"/>
                    <a:pt x="356890" y="61025"/>
                    <a:pt x="358893" y="62704"/>
                  </a:cubicBezTo>
                  <a:cubicBezTo>
                    <a:pt x="360981" y="64392"/>
                    <a:pt x="363910" y="65240"/>
                    <a:pt x="367685" y="65240"/>
                  </a:cubicBezTo>
                  <a:cubicBezTo>
                    <a:pt x="371376" y="65240"/>
                    <a:pt x="374104" y="64515"/>
                    <a:pt x="375869" y="63066"/>
                  </a:cubicBezTo>
                  <a:cubicBezTo>
                    <a:pt x="377718" y="61541"/>
                    <a:pt x="378643" y="59738"/>
                    <a:pt x="378643" y="57650"/>
                  </a:cubicBezTo>
                  <a:cubicBezTo>
                    <a:pt x="378643" y="55808"/>
                    <a:pt x="377841" y="54359"/>
                    <a:pt x="376231" y="53319"/>
                  </a:cubicBezTo>
                  <a:cubicBezTo>
                    <a:pt x="375106" y="52595"/>
                    <a:pt x="372339" y="51670"/>
                    <a:pt x="367924" y="50545"/>
                  </a:cubicBezTo>
                  <a:cubicBezTo>
                    <a:pt x="361983" y="49019"/>
                    <a:pt x="357853" y="47740"/>
                    <a:pt x="355526" y="46692"/>
                  </a:cubicBezTo>
                  <a:cubicBezTo>
                    <a:pt x="353276" y="45567"/>
                    <a:pt x="351550" y="44049"/>
                    <a:pt x="350348" y="42123"/>
                  </a:cubicBezTo>
                  <a:cubicBezTo>
                    <a:pt x="349146" y="40196"/>
                    <a:pt x="348537" y="38023"/>
                    <a:pt x="348537" y="35619"/>
                  </a:cubicBezTo>
                  <a:cubicBezTo>
                    <a:pt x="348537" y="33531"/>
                    <a:pt x="349022" y="31566"/>
                    <a:pt x="349985" y="29717"/>
                  </a:cubicBezTo>
                  <a:cubicBezTo>
                    <a:pt x="350949" y="27875"/>
                    <a:pt x="352274" y="26349"/>
                    <a:pt x="353962" y="25139"/>
                  </a:cubicBezTo>
                  <a:cubicBezTo>
                    <a:pt x="355241" y="24261"/>
                    <a:pt x="356967" y="23498"/>
                    <a:pt x="359132" y="22859"/>
                  </a:cubicBezTo>
                  <a:cubicBezTo>
                    <a:pt x="361305" y="22212"/>
                    <a:pt x="363671" y="21895"/>
                    <a:pt x="366237" y="21895"/>
                  </a:cubicBezTo>
                  <a:cubicBezTo>
                    <a:pt x="369935" y="21895"/>
                    <a:pt x="373179" y="22450"/>
                    <a:pt x="375992" y="23575"/>
                  </a:cubicBezTo>
                  <a:cubicBezTo>
                    <a:pt x="378882" y="24623"/>
                    <a:pt x="381008" y="26064"/>
                    <a:pt x="382372" y="27914"/>
                  </a:cubicBezTo>
                  <a:cubicBezTo>
                    <a:pt x="383736" y="29755"/>
                    <a:pt x="384661" y="32206"/>
                    <a:pt x="385138" y="35257"/>
                  </a:cubicBezTo>
                  <a:lnTo>
                    <a:pt x="377194" y="36344"/>
                  </a:lnTo>
                  <a:cubicBezTo>
                    <a:pt x="376878" y="33932"/>
                    <a:pt x="375830" y="32044"/>
                    <a:pt x="374066" y="30680"/>
                  </a:cubicBezTo>
                  <a:cubicBezTo>
                    <a:pt x="372378" y="29239"/>
                    <a:pt x="369935" y="28515"/>
                    <a:pt x="366722" y="28515"/>
                  </a:cubicBezTo>
                  <a:cubicBezTo>
                    <a:pt x="363031" y="28515"/>
                    <a:pt x="360380" y="29154"/>
                    <a:pt x="358778" y="30441"/>
                  </a:cubicBezTo>
                  <a:cubicBezTo>
                    <a:pt x="357167" y="31643"/>
                    <a:pt x="356366" y="33092"/>
                    <a:pt x="356366" y="34771"/>
                  </a:cubicBezTo>
                  <a:cubicBezTo>
                    <a:pt x="356366" y="35820"/>
                    <a:pt x="356689" y="36744"/>
                    <a:pt x="357329" y="37546"/>
                  </a:cubicBezTo>
                  <a:cubicBezTo>
                    <a:pt x="358053" y="38424"/>
                    <a:pt x="359094" y="39148"/>
                    <a:pt x="360457" y="39711"/>
                  </a:cubicBezTo>
                  <a:cubicBezTo>
                    <a:pt x="361267" y="40035"/>
                    <a:pt x="363671" y="40712"/>
                    <a:pt x="367685" y="41761"/>
                  </a:cubicBezTo>
                  <a:cubicBezTo>
                    <a:pt x="373464" y="43363"/>
                    <a:pt x="377479" y="44650"/>
                    <a:pt x="379721" y="45613"/>
                  </a:cubicBezTo>
                  <a:cubicBezTo>
                    <a:pt x="381971" y="46577"/>
                    <a:pt x="383736" y="47979"/>
                    <a:pt x="385023" y="49828"/>
                  </a:cubicBezTo>
                  <a:cubicBezTo>
                    <a:pt x="386310" y="51670"/>
                    <a:pt x="386949" y="53997"/>
                    <a:pt x="386949" y="56810"/>
                  </a:cubicBezTo>
                  <a:cubicBezTo>
                    <a:pt x="386949" y="59537"/>
                    <a:pt x="386148" y="62103"/>
                    <a:pt x="384538" y="64515"/>
                  </a:cubicBezTo>
                  <a:cubicBezTo>
                    <a:pt x="383012" y="66842"/>
                    <a:pt x="380769" y="68684"/>
                    <a:pt x="377795" y="70056"/>
                  </a:cubicBezTo>
                  <a:cubicBezTo>
                    <a:pt x="374828" y="71335"/>
                    <a:pt x="371453" y="71982"/>
                    <a:pt x="367685" y="71982"/>
                  </a:cubicBezTo>
                  <a:cubicBezTo>
                    <a:pt x="361421" y="71982"/>
                    <a:pt x="356651" y="70695"/>
                    <a:pt x="353353" y="68129"/>
                  </a:cubicBezTo>
                  <a:cubicBezTo>
                    <a:pt x="350147" y="65478"/>
                    <a:pt x="348098" y="61626"/>
                    <a:pt x="347219" y="56571"/>
                  </a:cubicBezTo>
                  <a:close/>
                  <a:moveTo>
                    <a:pt x="419814" y="89320"/>
                  </a:moveTo>
                  <a:lnTo>
                    <a:pt x="419814" y="22974"/>
                  </a:lnTo>
                  <a:lnTo>
                    <a:pt x="427165" y="22974"/>
                  </a:lnTo>
                  <a:lnTo>
                    <a:pt x="427165" y="29116"/>
                  </a:lnTo>
                  <a:cubicBezTo>
                    <a:pt x="428929" y="26711"/>
                    <a:pt x="430894" y="24901"/>
                    <a:pt x="433060" y="23699"/>
                  </a:cubicBezTo>
                  <a:cubicBezTo>
                    <a:pt x="435310" y="22497"/>
                    <a:pt x="437999" y="21895"/>
                    <a:pt x="441128" y="21895"/>
                  </a:cubicBezTo>
                  <a:cubicBezTo>
                    <a:pt x="445219" y="21895"/>
                    <a:pt x="448833" y="22936"/>
                    <a:pt x="451962" y="25024"/>
                  </a:cubicBezTo>
                  <a:cubicBezTo>
                    <a:pt x="455098" y="27112"/>
                    <a:pt x="457425" y="30079"/>
                    <a:pt x="458951" y="33932"/>
                  </a:cubicBezTo>
                  <a:cubicBezTo>
                    <a:pt x="460553" y="37785"/>
                    <a:pt x="461355" y="41999"/>
                    <a:pt x="461355" y="46577"/>
                  </a:cubicBezTo>
                  <a:cubicBezTo>
                    <a:pt x="461355" y="51470"/>
                    <a:pt x="460476" y="55885"/>
                    <a:pt x="458704" y="59815"/>
                  </a:cubicBezTo>
                  <a:cubicBezTo>
                    <a:pt x="457024" y="63752"/>
                    <a:pt x="454489" y="66758"/>
                    <a:pt x="451122" y="68846"/>
                  </a:cubicBezTo>
                  <a:cubicBezTo>
                    <a:pt x="447747" y="70934"/>
                    <a:pt x="444217" y="71982"/>
                    <a:pt x="440526" y="71982"/>
                  </a:cubicBezTo>
                  <a:cubicBezTo>
                    <a:pt x="437799" y="71982"/>
                    <a:pt x="435348" y="71419"/>
                    <a:pt x="433183" y="70295"/>
                  </a:cubicBezTo>
                  <a:cubicBezTo>
                    <a:pt x="431018" y="69092"/>
                    <a:pt x="429245" y="67644"/>
                    <a:pt x="427882" y="65956"/>
                  </a:cubicBezTo>
                  <a:lnTo>
                    <a:pt x="427882" y="89320"/>
                  </a:lnTo>
                  <a:lnTo>
                    <a:pt x="419814" y="89320"/>
                  </a:lnTo>
                  <a:close/>
                  <a:moveTo>
                    <a:pt x="427165" y="47178"/>
                  </a:moveTo>
                  <a:cubicBezTo>
                    <a:pt x="427165" y="53358"/>
                    <a:pt x="428406" y="57935"/>
                    <a:pt x="430894" y="60901"/>
                  </a:cubicBezTo>
                  <a:cubicBezTo>
                    <a:pt x="433383" y="63791"/>
                    <a:pt x="436396" y="65240"/>
                    <a:pt x="439925" y="65240"/>
                  </a:cubicBezTo>
                  <a:cubicBezTo>
                    <a:pt x="443539" y="65240"/>
                    <a:pt x="446629" y="63714"/>
                    <a:pt x="449195" y="60662"/>
                  </a:cubicBezTo>
                  <a:cubicBezTo>
                    <a:pt x="451761" y="57611"/>
                    <a:pt x="453048" y="52872"/>
                    <a:pt x="453048" y="46453"/>
                  </a:cubicBezTo>
                  <a:cubicBezTo>
                    <a:pt x="453048" y="40350"/>
                    <a:pt x="451808" y="35820"/>
                    <a:pt x="449319" y="32845"/>
                  </a:cubicBezTo>
                  <a:cubicBezTo>
                    <a:pt x="446830" y="29801"/>
                    <a:pt x="443817" y="28276"/>
                    <a:pt x="440288" y="28276"/>
                  </a:cubicBezTo>
                  <a:cubicBezTo>
                    <a:pt x="436835" y="28276"/>
                    <a:pt x="433784" y="29879"/>
                    <a:pt x="431133" y="33092"/>
                  </a:cubicBezTo>
                  <a:cubicBezTo>
                    <a:pt x="428483" y="36297"/>
                    <a:pt x="427165" y="40998"/>
                    <a:pt x="427165" y="47178"/>
                  </a:cubicBezTo>
                  <a:close/>
                  <a:moveTo>
                    <a:pt x="473637" y="70896"/>
                  </a:moveTo>
                  <a:lnTo>
                    <a:pt x="473637" y="22974"/>
                  </a:lnTo>
                  <a:lnTo>
                    <a:pt x="480981" y="22974"/>
                  </a:lnTo>
                  <a:lnTo>
                    <a:pt x="480981" y="30202"/>
                  </a:lnTo>
                  <a:cubicBezTo>
                    <a:pt x="482830" y="26827"/>
                    <a:pt x="484510" y="24623"/>
                    <a:pt x="486036" y="23575"/>
                  </a:cubicBezTo>
                  <a:cubicBezTo>
                    <a:pt x="487646" y="22450"/>
                    <a:pt x="489411" y="21895"/>
                    <a:pt x="491337" y="21895"/>
                  </a:cubicBezTo>
                  <a:cubicBezTo>
                    <a:pt x="494065" y="21895"/>
                    <a:pt x="496831" y="22735"/>
                    <a:pt x="499644" y="24423"/>
                  </a:cubicBezTo>
                  <a:lnTo>
                    <a:pt x="496870" y="32005"/>
                  </a:lnTo>
                  <a:cubicBezTo>
                    <a:pt x="494866" y="30803"/>
                    <a:pt x="492902" y="30202"/>
                    <a:pt x="490975" y="30202"/>
                  </a:cubicBezTo>
                  <a:cubicBezTo>
                    <a:pt x="489126" y="30202"/>
                    <a:pt x="487484" y="30765"/>
                    <a:pt x="486036" y="31882"/>
                  </a:cubicBezTo>
                  <a:cubicBezTo>
                    <a:pt x="484672" y="32930"/>
                    <a:pt x="483709" y="34417"/>
                    <a:pt x="483146" y="36344"/>
                  </a:cubicBezTo>
                  <a:cubicBezTo>
                    <a:pt x="482183" y="39233"/>
                    <a:pt x="481705" y="42362"/>
                    <a:pt x="481705" y="45729"/>
                  </a:cubicBezTo>
                  <a:lnTo>
                    <a:pt x="481705" y="70896"/>
                  </a:lnTo>
                  <a:lnTo>
                    <a:pt x="473637" y="70896"/>
                  </a:lnTo>
                  <a:close/>
                  <a:moveTo>
                    <a:pt x="537324" y="55484"/>
                  </a:moveTo>
                  <a:lnTo>
                    <a:pt x="545754" y="56448"/>
                  </a:lnTo>
                  <a:cubicBezTo>
                    <a:pt x="544475" y="61340"/>
                    <a:pt x="542025" y="65155"/>
                    <a:pt x="538411" y="67883"/>
                  </a:cubicBezTo>
                  <a:cubicBezTo>
                    <a:pt x="534797" y="70610"/>
                    <a:pt x="530228" y="71982"/>
                    <a:pt x="524687" y="71982"/>
                  </a:cubicBezTo>
                  <a:cubicBezTo>
                    <a:pt x="517706" y="71982"/>
                    <a:pt x="512127" y="69809"/>
                    <a:pt x="507951" y="65478"/>
                  </a:cubicBezTo>
                  <a:cubicBezTo>
                    <a:pt x="503859" y="61140"/>
                    <a:pt x="501809" y="55084"/>
                    <a:pt x="501809" y="47293"/>
                  </a:cubicBezTo>
                  <a:cubicBezTo>
                    <a:pt x="501809" y="39272"/>
                    <a:pt x="503897" y="33045"/>
                    <a:pt x="508074" y="28638"/>
                  </a:cubicBezTo>
                  <a:cubicBezTo>
                    <a:pt x="512243" y="24138"/>
                    <a:pt x="517621" y="21895"/>
                    <a:pt x="524202" y="21895"/>
                  </a:cubicBezTo>
                  <a:cubicBezTo>
                    <a:pt x="530628" y="21895"/>
                    <a:pt x="535845" y="24061"/>
                    <a:pt x="539860" y="28391"/>
                  </a:cubicBezTo>
                  <a:cubicBezTo>
                    <a:pt x="543951" y="32730"/>
                    <a:pt x="545993" y="38871"/>
                    <a:pt x="545993" y="46816"/>
                  </a:cubicBezTo>
                  <a:cubicBezTo>
                    <a:pt x="545993" y="47293"/>
                    <a:pt x="545993" y="48018"/>
                    <a:pt x="545993" y="48981"/>
                  </a:cubicBezTo>
                  <a:lnTo>
                    <a:pt x="510239" y="48981"/>
                  </a:lnTo>
                  <a:cubicBezTo>
                    <a:pt x="510563" y="54282"/>
                    <a:pt x="512042" y="58335"/>
                    <a:pt x="514693" y="61140"/>
                  </a:cubicBezTo>
                  <a:cubicBezTo>
                    <a:pt x="517344" y="63868"/>
                    <a:pt x="520673" y="65240"/>
                    <a:pt x="524687" y="65240"/>
                  </a:cubicBezTo>
                  <a:cubicBezTo>
                    <a:pt x="527654" y="65240"/>
                    <a:pt x="530181" y="64477"/>
                    <a:pt x="532270" y="62951"/>
                  </a:cubicBezTo>
                  <a:cubicBezTo>
                    <a:pt x="534435" y="61340"/>
                    <a:pt x="536122" y="58852"/>
                    <a:pt x="537324" y="55484"/>
                  </a:cubicBezTo>
                  <a:close/>
                  <a:moveTo>
                    <a:pt x="510717" y="42362"/>
                  </a:moveTo>
                  <a:lnTo>
                    <a:pt x="537448" y="42362"/>
                  </a:lnTo>
                  <a:cubicBezTo>
                    <a:pt x="537124" y="38270"/>
                    <a:pt x="536122" y="35219"/>
                    <a:pt x="534435" y="33207"/>
                  </a:cubicBezTo>
                  <a:cubicBezTo>
                    <a:pt x="531792" y="30079"/>
                    <a:pt x="528417" y="28515"/>
                    <a:pt x="524325" y="28515"/>
                  </a:cubicBezTo>
                  <a:cubicBezTo>
                    <a:pt x="520549" y="28515"/>
                    <a:pt x="517382" y="29755"/>
                    <a:pt x="514816" y="32244"/>
                  </a:cubicBezTo>
                  <a:cubicBezTo>
                    <a:pt x="512327" y="34733"/>
                    <a:pt x="510964" y="38108"/>
                    <a:pt x="510717" y="42362"/>
                  </a:cubicBezTo>
                  <a:close/>
                  <a:moveTo>
                    <a:pt x="571761" y="70896"/>
                  </a:moveTo>
                  <a:lnTo>
                    <a:pt x="553583" y="22974"/>
                  </a:lnTo>
                  <a:lnTo>
                    <a:pt x="562129" y="22974"/>
                  </a:lnTo>
                  <a:lnTo>
                    <a:pt x="572485" y="51632"/>
                  </a:lnTo>
                  <a:cubicBezTo>
                    <a:pt x="573525" y="54760"/>
                    <a:pt x="574535" y="57973"/>
                    <a:pt x="575498" y="61264"/>
                  </a:cubicBezTo>
                  <a:cubicBezTo>
                    <a:pt x="576215" y="58775"/>
                    <a:pt x="577224" y="55762"/>
                    <a:pt x="578503" y="52233"/>
                  </a:cubicBezTo>
                  <a:lnTo>
                    <a:pt x="589222" y="22974"/>
                  </a:lnTo>
                  <a:lnTo>
                    <a:pt x="597528" y="22974"/>
                  </a:lnTo>
                  <a:lnTo>
                    <a:pt x="579351" y="70896"/>
                  </a:lnTo>
                  <a:lnTo>
                    <a:pt x="571761" y="70896"/>
                  </a:lnTo>
                  <a:close/>
                  <a:moveTo>
                    <a:pt x="637497" y="55484"/>
                  </a:moveTo>
                  <a:lnTo>
                    <a:pt x="645927" y="56448"/>
                  </a:lnTo>
                  <a:cubicBezTo>
                    <a:pt x="644648" y="61340"/>
                    <a:pt x="642198" y="65155"/>
                    <a:pt x="638584" y="67883"/>
                  </a:cubicBezTo>
                  <a:cubicBezTo>
                    <a:pt x="634970" y="70610"/>
                    <a:pt x="630401" y="71982"/>
                    <a:pt x="624860" y="71982"/>
                  </a:cubicBezTo>
                  <a:cubicBezTo>
                    <a:pt x="617879" y="71982"/>
                    <a:pt x="612300" y="69809"/>
                    <a:pt x="608124" y="65478"/>
                  </a:cubicBezTo>
                  <a:cubicBezTo>
                    <a:pt x="604032" y="61140"/>
                    <a:pt x="601982" y="55084"/>
                    <a:pt x="601982" y="47293"/>
                  </a:cubicBezTo>
                  <a:cubicBezTo>
                    <a:pt x="601982" y="39272"/>
                    <a:pt x="604071" y="33045"/>
                    <a:pt x="608247" y="28638"/>
                  </a:cubicBezTo>
                  <a:cubicBezTo>
                    <a:pt x="612416" y="24138"/>
                    <a:pt x="617794" y="21895"/>
                    <a:pt x="624375" y="21895"/>
                  </a:cubicBezTo>
                  <a:cubicBezTo>
                    <a:pt x="630801" y="21895"/>
                    <a:pt x="636018" y="24061"/>
                    <a:pt x="640033" y="28391"/>
                  </a:cubicBezTo>
                  <a:cubicBezTo>
                    <a:pt x="644124" y="32730"/>
                    <a:pt x="646166" y="38871"/>
                    <a:pt x="646166" y="46816"/>
                  </a:cubicBezTo>
                  <a:cubicBezTo>
                    <a:pt x="646166" y="47293"/>
                    <a:pt x="646166" y="48018"/>
                    <a:pt x="646166" y="48981"/>
                  </a:cubicBezTo>
                  <a:lnTo>
                    <a:pt x="610412" y="48981"/>
                  </a:lnTo>
                  <a:cubicBezTo>
                    <a:pt x="610736" y="54282"/>
                    <a:pt x="612215" y="58335"/>
                    <a:pt x="614866" y="61140"/>
                  </a:cubicBezTo>
                  <a:cubicBezTo>
                    <a:pt x="617517" y="63868"/>
                    <a:pt x="620846" y="65240"/>
                    <a:pt x="624860" y="65240"/>
                  </a:cubicBezTo>
                  <a:cubicBezTo>
                    <a:pt x="627827" y="65240"/>
                    <a:pt x="630354" y="64477"/>
                    <a:pt x="632443" y="62951"/>
                  </a:cubicBezTo>
                  <a:cubicBezTo>
                    <a:pt x="634608" y="61340"/>
                    <a:pt x="636295" y="58852"/>
                    <a:pt x="637497" y="55484"/>
                  </a:cubicBezTo>
                  <a:close/>
                  <a:moveTo>
                    <a:pt x="610890" y="42362"/>
                  </a:moveTo>
                  <a:lnTo>
                    <a:pt x="637621" y="42362"/>
                  </a:lnTo>
                  <a:cubicBezTo>
                    <a:pt x="637297" y="38270"/>
                    <a:pt x="636295" y="35219"/>
                    <a:pt x="634608" y="33207"/>
                  </a:cubicBezTo>
                  <a:cubicBezTo>
                    <a:pt x="631965" y="30079"/>
                    <a:pt x="628590" y="28515"/>
                    <a:pt x="624498" y="28515"/>
                  </a:cubicBezTo>
                  <a:cubicBezTo>
                    <a:pt x="620722" y="28515"/>
                    <a:pt x="617555" y="29755"/>
                    <a:pt x="614989" y="32244"/>
                  </a:cubicBezTo>
                  <a:cubicBezTo>
                    <a:pt x="612501" y="34733"/>
                    <a:pt x="611137" y="38108"/>
                    <a:pt x="610890" y="42362"/>
                  </a:cubicBezTo>
                  <a:close/>
                  <a:moveTo>
                    <a:pt x="658688" y="70896"/>
                  </a:moveTo>
                  <a:lnTo>
                    <a:pt x="658688" y="22974"/>
                  </a:lnTo>
                  <a:lnTo>
                    <a:pt x="665916" y="22974"/>
                  </a:lnTo>
                  <a:lnTo>
                    <a:pt x="665916" y="29717"/>
                  </a:lnTo>
                  <a:cubicBezTo>
                    <a:pt x="669445" y="24500"/>
                    <a:pt x="674546" y="21895"/>
                    <a:pt x="681204" y="21895"/>
                  </a:cubicBezTo>
                  <a:cubicBezTo>
                    <a:pt x="684093" y="21895"/>
                    <a:pt x="686744" y="22412"/>
                    <a:pt x="689156" y="23460"/>
                  </a:cubicBezTo>
                  <a:cubicBezTo>
                    <a:pt x="691645" y="24500"/>
                    <a:pt x="693487" y="25864"/>
                    <a:pt x="694689" y="27551"/>
                  </a:cubicBezTo>
                  <a:cubicBezTo>
                    <a:pt x="695898" y="29239"/>
                    <a:pt x="696738" y="31204"/>
                    <a:pt x="697216" y="33454"/>
                  </a:cubicBezTo>
                  <a:cubicBezTo>
                    <a:pt x="697463" y="34972"/>
                    <a:pt x="697578" y="37623"/>
                    <a:pt x="697578" y="41398"/>
                  </a:cubicBezTo>
                  <a:lnTo>
                    <a:pt x="697578" y="70896"/>
                  </a:lnTo>
                  <a:lnTo>
                    <a:pt x="689510" y="70896"/>
                  </a:lnTo>
                  <a:lnTo>
                    <a:pt x="689510" y="41761"/>
                  </a:lnTo>
                  <a:cubicBezTo>
                    <a:pt x="689510" y="38386"/>
                    <a:pt x="689194" y="35896"/>
                    <a:pt x="688547" y="34294"/>
                  </a:cubicBezTo>
                  <a:cubicBezTo>
                    <a:pt x="687908" y="32691"/>
                    <a:pt x="686783" y="31404"/>
                    <a:pt x="685180" y="30441"/>
                  </a:cubicBezTo>
                  <a:cubicBezTo>
                    <a:pt x="683577" y="29401"/>
                    <a:pt x="681689" y="28877"/>
                    <a:pt x="679524" y="28877"/>
                  </a:cubicBezTo>
                  <a:cubicBezTo>
                    <a:pt x="676072" y="28877"/>
                    <a:pt x="673059" y="30002"/>
                    <a:pt x="670493" y="32244"/>
                  </a:cubicBezTo>
                  <a:cubicBezTo>
                    <a:pt x="668004" y="34417"/>
                    <a:pt x="666756" y="38547"/>
                    <a:pt x="666756" y="44650"/>
                  </a:cubicBezTo>
                  <a:lnTo>
                    <a:pt x="666756" y="70896"/>
                  </a:lnTo>
                  <a:lnTo>
                    <a:pt x="658688" y="70896"/>
                  </a:lnTo>
                  <a:close/>
                  <a:moveTo>
                    <a:pt x="730327" y="63668"/>
                  </a:moveTo>
                  <a:lnTo>
                    <a:pt x="731537" y="70772"/>
                  </a:lnTo>
                  <a:cubicBezTo>
                    <a:pt x="729210" y="71258"/>
                    <a:pt x="727160" y="71497"/>
                    <a:pt x="725395" y="71497"/>
                  </a:cubicBezTo>
                  <a:cubicBezTo>
                    <a:pt x="722421" y="71497"/>
                    <a:pt x="720133" y="71057"/>
                    <a:pt x="718530" y="70171"/>
                  </a:cubicBezTo>
                  <a:cubicBezTo>
                    <a:pt x="716927" y="69208"/>
                    <a:pt x="715763" y="67967"/>
                    <a:pt x="715039" y="66442"/>
                  </a:cubicBezTo>
                  <a:cubicBezTo>
                    <a:pt x="714400" y="64916"/>
                    <a:pt x="714076" y="61703"/>
                    <a:pt x="714076" y="56810"/>
                  </a:cubicBezTo>
                  <a:lnTo>
                    <a:pt x="714076" y="29239"/>
                  </a:lnTo>
                  <a:lnTo>
                    <a:pt x="708173" y="29239"/>
                  </a:lnTo>
                  <a:lnTo>
                    <a:pt x="708173" y="22974"/>
                  </a:lnTo>
                  <a:lnTo>
                    <a:pt x="714076" y="22974"/>
                  </a:lnTo>
                  <a:lnTo>
                    <a:pt x="714076" y="11054"/>
                  </a:lnTo>
                  <a:lnTo>
                    <a:pt x="722144" y="6238"/>
                  </a:lnTo>
                  <a:lnTo>
                    <a:pt x="722144" y="22974"/>
                  </a:lnTo>
                  <a:lnTo>
                    <a:pt x="730327" y="22974"/>
                  </a:lnTo>
                  <a:lnTo>
                    <a:pt x="730327" y="29239"/>
                  </a:lnTo>
                  <a:lnTo>
                    <a:pt x="722144" y="29239"/>
                  </a:lnTo>
                  <a:lnTo>
                    <a:pt x="722144" y="57287"/>
                  </a:lnTo>
                  <a:cubicBezTo>
                    <a:pt x="722144" y="59614"/>
                    <a:pt x="722259" y="61102"/>
                    <a:pt x="722506" y="61741"/>
                  </a:cubicBezTo>
                  <a:cubicBezTo>
                    <a:pt x="722822" y="62389"/>
                    <a:pt x="723307" y="62905"/>
                    <a:pt x="723947" y="63313"/>
                  </a:cubicBezTo>
                  <a:cubicBezTo>
                    <a:pt x="724594" y="63714"/>
                    <a:pt x="725511" y="63914"/>
                    <a:pt x="726721" y="63914"/>
                  </a:cubicBezTo>
                  <a:cubicBezTo>
                    <a:pt x="727684" y="63914"/>
                    <a:pt x="728886" y="63829"/>
                    <a:pt x="730327" y="63668"/>
                  </a:cubicBezTo>
                  <a:close/>
                  <a:moveTo>
                    <a:pt x="735744" y="14067"/>
                  </a:moveTo>
                  <a:lnTo>
                    <a:pt x="735744" y="4674"/>
                  </a:lnTo>
                  <a:lnTo>
                    <a:pt x="743935" y="4674"/>
                  </a:lnTo>
                  <a:lnTo>
                    <a:pt x="743935" y="14067"/>
                  </a:lnTo>
                  <a:lnTo>
                    <a:pt x="735744" y="14067"/>
                  </a:lnTo>
                  <a:close/>
                  <a:moveTo>
                    <a:pt x="735744" y="70896"/>
                  </a:moveTo>
                  <a:lnTo>
                    <a:pt x="735744" y="22974"/>
                  </a:lnTo>
                  <a:lnTo>
                    <a:pt x="743935" y="22974"/>
                  </a:lnTo>
                  <a:lnTo>
                    <a:pt x="743935" y="70896"/>
                  </a:lnTo>
                  <a:lnTo>
                    <a:pt x="735744" y="70896"/>
                  </a:lnTo>
                  <a:close/>
                  <a:moveTo>
                    <a:pt x="755856" y="46939"/>
                  </a:moveTo>
                  <a:cubicBezTo>
                    <a:pt x="755856" y="38023"/>
                    <a:pt x="758306" y="31443"/>
                    <a:pt x="763199" y="27189"/>
                  </a:cubicBezTo>
                  <a:cubicBezTo>
                    <a:pt x="767291" y="23660"/>
                    <a:pt x="772307" y="21895"/>
                    <a:pt x="778248" y="21895"/>
                  </a:cubicBezTo>
                  <a:cubicBezTo>
                    <a:pt x="784829" y="21895"/>
                    <a:pt x="790207" y="24061"/>
                    <a:pt x="794384" y="28391"/>
                  </a:cubicBezTo>
                  <a:cubicBezTo>
                    <a:pt x="798637" y="32645"/>
                    <a:pt x="800764" y="38586"/>
                    <a:pt x="800764" y="46214"/>
                  </a:cubicBezTo>
                  <a:cubicBezTo>
                    <a:pt x="800764" y="52394"/>
                    <a:pt x="799839" y="57249"/>
                    <a:pt x="797998" y="60778"/>
                  </a:cubicBezTo>
                  <a:cubicBezTo>
                    <a:pt x="796148" y="64315"/>
                    <a:pt x="793421" y="67081"/>
                    <a:pt x="789807" y="69092"/>
                  </a:cubicBezTo>
                  <a:cubicBezTo>
                    <a:pt x="786278" y="71019"/>
                    <a:pt x="782425" y="71982"/>
                    <a:pt x="778248" y="71982"/>
                  </a:cubicBezTo>
                  <a:cubicBezTo>
                    <a:pt x="771591" y="71982"/>
                    <a:pt x="766166" y="69855"/>
                    <a:pt x="761997" y="65594"/>
                  </a:cubicBezTo>
                  <a:cubicBezTo>
                    <a:pt x="757898" y="61264"/>
                    <a:pt x="755856" y="55045"/>
                    <a:pt x="755856" y="46939"/>
                  </a:cubicBezTo>
                  <a:close/>
                  <a:moveTo>
                    <a:pt x="764162" y="46939"/>
                  </a:moveTo>
                  <a:cubicBezTo>
                    <a:pt x="764162" y="53034"/>
                    <a:pt x="765488" y="57611"/>
                    <a:pt x="768138" y="60662"/>
                  </a:cubicBezTo>
                  <a:cubicBezTo>
                    <a:pt x="770866" y="63714"/>
                    <a:pt x="774234" y="65240"/>
                    <a:pt x="778248" y="65240"/>
                  </a:cubicBezTo>
                  <a:cubicBezTo>
                    <a:pt x="782340" y="65240"/>
                    <a:pt x="785715" y="63714"/>
                    <a:pt x="788366" y="60662"/>
                  </a:cubicBezTo>
                  <a:cubicBezTo>
                    <a:pt x="791009" y="57611"/>
                    <a:pt x="792334" y="52957"/>
                    <a:pt x="792334" y="46692"/>
                  </a:cubicBezTo>
                  <a:cubicBezTo>
                    <a:pt x="792334" y="40751"/>
                    <a:pt x="790970" y="36259"/>
                    <a:pt x="788243" y="33207"/>
                  </a:cubicBezTo>
                  <a:cubicBezTo>
                    <a:pt x="785592" y="30156"/>
                    <a:pt x="782263" y="28638"/>
                    <a:pt x="778248" y="28638"/>
                  </a:cubicBezTo>
                  <a:cubicBezTo>
                    <a:pt x="774234" y="28638"/>
                    <a:pt x="770866" y="30156"/>
                    <a:pt x="768138" y="33207"/>
                  </a:cubicBezTo>
                  <a:cubicBezTo>
                    <a:pt x="765488" y="36182"/>
                    <a:pt x="764162" y="40751"/>
                    <a:pt x="764162" y="46939"/>
                  </a:cubicBezTo>
                  <a:close/>
                  <a:moveTo>
                    <a:pt x="812800" y="70896"/>
                  </a:moveTo>
                  <a:lnTo>
                    <a:pt x="812800" y="22974"/>
                  </a:lnTo>
                  <a:lnTo>
                    <a:pt x="820028" y="22974"/>
                  </a:lnTo>
                  <a:lnTo>
                    <a:pt x="820028" y="29717"/>
                  </a:lnTo>
                  <a:cubicBezTo>
                    <a:pt x="823557" y="24500"/>
                    <a:pt x="828658" y="21895"/>
                    <a:pt x="835316" y="21895"/>
                  </a:cubicBezTo>
                  <a:cubicBezTo>
                    <a:pt x="838206" y="21895"/>
                    <a:pt x="840856" y="22412"/>
                    <a:pt x="843268" y="23460"/>
                  </a:cubicBezTo>
                  <a:cubicBezTo>
                    <a:pt x="845757" y="24500"/>
                    <a:pt x="847599" y="25864"/>
                    <a:pt x="848801" y="27551"/>
                  </a:cubicBezTo>
                  <a:cubicBezTo>
                    <a:pt x="850011" y="29239"/>
                    <a:pt x="850851" y="31204"/>
                    <a:pt x="851328" y="33454"/>
                  </a:cubicBezTo>
                  <a:cubicBezTo>
                    <a:pt x="851575" y="34972"/>
                    <a:pt x="851691" y="37623"/>
                    <a:pt x="851691" y="41398"/>
                  </a:cubicBezTo>
                  <a:lnTo>
                    <a:pt x="851691" y="70896"/>
                  </a:lnTo>
                  <a:lnTo>
                    <a:pt x="843623" y="70896"/>
                  </a:lnTo>
                  <a:lnTo>
                    <a:pt x="843623" y="41761"/>
                  </a:lnTo>
                  <a:cubicBezTo>
                    <a:pt x="843623" y="38386"/>
                    <a:pt x="843307" y="35896"/>
                    <a:pt x="842660" y="34294"/>
                  </a:cubicBezTo>
                  <a:cubicBezTo>
                    <a:pt x="842020" y="32691"/>
                    <a:pt x="840895" y="31404"/>
                    <a:pt x="839292" y="30441"/>
                  </a:cubicBezTo>
                  <a:cubicBezTo>
                    <a:pt x="837689" y="29401"/>
                    <a:pt x="835802" y="28877"/>
                    <a:pt x="833636" y="28877"/>
                  </a:cubicBezTo>
                  <a:cubicBezTo>
                    <a:pt x="830184" y="28877"/>
                    <a:pt x="827171" y="30002"/>
                    <a:pt x="824605" y="32244"/>
                  </a:cubicBezTo>
                  <a:cubicBezTo>
                    <a:pt x="822116" y="34417"/>
                    <a:pt x="820868" y="38547"/>
                    <a:pt x="820868" y="44650"/>
                  </a:cubicBezTo>
                  <a:lnTo>
                    <a:pt x="820868" y="70896"/>
                  </a:lnTo>
                  <a:lnTo>
                    <a:pt x="812800" y="70896"/>
                  </a:lnTo>
                  <a:close/>
                </a:path>
              </a:pathLst>
            </a:custGeom>
            <a:solidFill>
              <a:srgbClr val="757575"/>
            </a:solidFill>
            <a:ln w="7703" cap="sq">
              <a:noFill/>
              <a:prstDash val="solid"/>
              <a:miter/>
            </a:ln>
          </p:spPr>
          <p:txBody>
            <a:bodyPr rtlCol="0" anchor="ctr"/>
            <a:lstStyle/>
            <a:p>
              <a:endParaRPr lang="en-US">
                <a:noFill/>
              </a:endParaRPr>
            </a:p>
          </p:txBody>
        </p:sp>
        <p:sp>
          <p:nvSpPr>
            <p:cNvPr id="1243" name="Freeform: Shape 1242">
              <a:extLst>
                <a:ext uri="{FF2B5EF4-FFF2-40B4-BE49-F238E27FC236}">
                  <a16:creationId xmlns:a16="http://schemas.microsoft.com/office/drawing/2014/main" id="{226B5507-F9F2-41F3-86A1-030CF0E70DA0}"/>
                </a:ext>
              </a:extLst>
            </p:cNvPr>
            <p:cNvSpPr/>
            <p:nvPr/>
          </p:nvSpPr>
          <p:spPr>
            <a:xfrm>
              <a:off x="3604037" y="2915309"/>
              <a:ext cx="670389" cy="92467"/>
            </a:xfrm>
            <a:custGeom>
              <a:avLst/>
              <a:gdLst>
                <a:gd name="connsiteX0" fmla="*/ 4674 w 670388"/>
                <a:gd name="connsiteY0" fmla="*/ 70896 h 92467"/>
                <a:gd name="connsiteX1" fmla="*/ 30079 w 670388"/>
                <a:gd name="connsiteY1" fmla="*/ 4674 h 92467"/>
                <a:gd name="connsiteX2" fmla="*/ 39472 w 670388"/>
                <a:gd name="connsiteY2" fmla="*/ 4674 h 92467"/>
                <a:gd name="connsiteX3" fmla="*/ 66557 w 670388"/>
                <a:gd name="connsiteY3" fmla="*/ 70896 h 92467"/>
                <a:gd name="connsiteX4" fmla="*/ 56686 w 670388"/>
                <a:gd name="connsiteY4" fmla="*/ 70896 h 92467"/>
                <a:gd name="connsiteX5" fmla="*/ 48858 w 670388"/>
                <a:gd name="connsiteY5" fmla="*/ 50784 h 92467"/>
                <a:gd name="connsiteX6" fmla="*/ 21287 w 670388"/>
                <a:gd name="connsiteY6" fmla="*/ 50784 h 92467"/>
                <a:gd name="connsiteX7" fmla="*/ 13943 w 670388"/>
                <a:gd name="connsiteY7" fmla="*/ 70896 h 92467"/>
                <a:gd name="connsiteX8" fmla="*/ 4674 w 670388"/>
                <a:gd name="connsiteY8" fmla="*/ 70896 h 92467"/>
                <a:gd name="connsiteX9" fmla="*/ 23814 w 670388"/>
                <a:gd name="connsiteY9" fmla="*/ 43679 h 92467"/>
                <a:gd name="connsiteX10" fmla="*/ 46215 w 670388"/>
                <a:gd name="connsiteY10" fmla="*/ 43679 h 92467"/>
                <a:gd name="connsiteX11" fmla="*/ 39349 w 670388"/>
                <a:gd name="connsiteY11" fmla="*/ 25379 h 92467"/>
                <a:gd name="connsiteX12" fmla="*/ 34656 w 670388"/>
                <a:gd name="connsiteY12" fmla="*/ 11655 h 92467"/>
                <a:gd name="connsiteX13" fmla="*/ 31042 w 670388"/>
                <a:gd name="connsiteY13" fmla="*/ 24300 h 92467"/>
                <a:gd name="connsiteX14" fmla="*/ 23814 w 670388"/>
                <a:gd name="connsiteY14" fmla="*/ 43679 h 92467"/>
                <a:gd name="connsiteX15" fmla="*/ 72575 w 670388"/>
                <a:gd name="connsiteY15" fmla="*/ 89312 h 92467"/>
                <a:gd name="connsiteX16" fmla="*/ 72575 w 670388"/>
                <a:gd name="connsiteY16" fmla="*/ 22974 h 92467"/>
                <a:gd name="connsiteX17" fmla="*/ 79927 w 670388"/>
                <a:gd name="connsiteY17" fmla="*/ 22974 h 92467"/>
                <a:gd name="connsiteX18" fmla="*/ 79927 w 670388"/>
                <a:gd name="connsiteY18" fmla="*/ 29116 h 92467"/>
                <a:gd name="connsiteX19" fmla="*/ 85821 w 670388"/>
                <a:gd name="connsiteY19" fmla="*/ 23699 h 92467"/>
                <a:gd name="connsiteX20" fmla="*/ 93889 w 670388"/>
                <a:gd name="connsiteY20" fmla="*/ 21888 h 92467"/>
                <a:gd name="connsiteX21" fmla="*/ 104723 w 670388"/>
                <a:gd name="connsiteY21" fmla="*/ 25024 h 92467"/>
                <a:gd name="connsiteX22" fmla="*/ 111712 w 670388"/>
                <a:gd name="connsiteY22" fmla="*/ 33932 h 92467"/>
                <a:gd name="connsiteX23" fmla="*/ 114116 w 670388"/>
                <a:gd name="connsiteY23" fmla="*/ 46569 h 92467"/>
                <a:gd name="connsiteX24" fmla="*/ 111466 w 670388"/>
                <a:gd name="connsiteY24" fmla="*/ 59815 h 92467"/>
                <a:gd name="connsiteX25" fmla="*/ 103883 w 670388"/>
                <a:gd name="connsiteY25" fmla="*/ 68846 h 92467"/>
                <a:gd name="connsiteX26" fmla="*/ 93288 w 670388"/>
                <a:gd name="connsiteY26" fmla="*/ 71974 h 92467"/>
                <a:gd name="connsiteX27" fmla="*/ 85945 w 670388"/>
                <a:gd name="connsiteY27" fmla="*/ 70295 h 92467"/>
                <a:gd name="connsiteX28" fmla="*/ 80643 w 670388"/>
                <a:gd name="connsiteY28" fmla="*/ 65956 h 92467"/>
                <a:gd name="connsiteX29" fmla="*/ 80643 w 670388"/>
                <a:gd name="connsiteY29" fmla="*/ 89312 h 92467"/>
                <a:gd name="connsiteX30" fmla="*/ 72575 w 670388"/>
                <a:gd name="connsiteY30" fmla="*/ 89312 h 92467"/>
                <a:gd name="connsiteX31" fmla="*/ 79927 w 670388"/>
                <a:gd name="connsiteY31" fmla="*/ 47178 h 92467"/>
                <a:gd name="connsiteX32" fmla="*/ 83656 w 670388"/>
                <a:gd name="connsiteY32" fmla="*/ 60902 h 92467"/>
                <a:gd name="connsiteX33" fmla="*/ 92687 w 670388"/>
                <a:gd name="connsiteY33" fmla="*/ 65232 h 92467"/>
                <a:gd name="connsiteX34" fmla="*/ 101957 w 670388"/>
                <a:gd name="connsiteY34" fmla="*/ 60663 h 92467"/>
                <a:gd name="connsiteX35" fmla="*/ 105810 w 670388"/>
                <a:gd name="connsiteY35" fmla="*/ 46454 h 92467"/>
                <a:gd name="connsiteX36" fmla="*/ 102080 w 670388"/>
                <a:gd name="connsiteY36" fmla="*/ 32845 h 92467"/>
                <a:gd name="connsiteX37" fmla="*/ 93049 w 670388"/>
                <a:gd name="connsiteY37" fmla="*/ 28268 h 92467"/>
                <a:gd name="connsiteX38" fmla="*/ 83895 w 670388"/>
                <a:gd name="connsiteY38" fmla="*/ 33084 h 92467"/>
                <a:gd name="connsiteX39" fmla="*/ 79927 w 670388"/>
                <a:gd name="connsiteY39" fmla="*/ 47178 h 92467"/>
                <a:gd name="connsiteX40" fmla="*/ 126515 w 670388"/>
                <a:gd name="connsiteY40" fmla="*/ 89312 h 92467"/>
                <a:gd name="connsiteX41" fmla="*/ 126515 w 670388"/>
                <a:gd name="connsiteY41" fmla="*/ 22974 h 92467"/>
                <a:gd name="connsiteX42" fmla="*/ 133866 w 670388"/>
                <a:gd name="connsiteY42" fmla="*/ 22974 h 92467"/>
                <a:gd name="connsiteX43" fmla="*/ 133866 w 670388"/>
                <a:gd name="connsiteY43" fmla="*/ 29116 h 92467"/>
                <a:gd name="connsiteX44" fmla="*/ 139761 w 670388"/>
                <a:gd name="connsiteY44" fmla="*/ 23699 h 92467"/>
                <a:gd name="connsiteX45" fmla="*/ 147829 w 670388"/>
                <a:gd name="connsiteY45" fmla="*/ 21888 h 92467"/>
                <a:gd name="connsiteX46" fmla="*/ 158663 w 670388"/>
                <a:gd name="connsiteY46" fmla="*/ 25024 h 92467"/>
                <a:gd name="connsiteX47" fmla="*/ 165652 w 670388"/>
                <a:gd name="connsiteY47" fmla="*/ 33932 h 92467"/>
                <a:gd name="connsiteX48" fmla="*/ 168056 w 670388"/>
                <a:gd name="connsiteY48" fmla="*/ 46569 h 92467"/>
                <a:gd name="connsiteX49" fmla="*/ 165405 w 670388"/>
                <a:gd name="connsiteY49" fmla="*/ 59815 h 92467"/>
                <a:gd name="connsiteX50" fmla="*/ 157823 w 670388"/>
                <a:gd name="connsiteY50" fmla="*/ 68846 h 92467"/>
                <a:gd name="connsiteX51" fmla="*/ 147227 w 670388"/>
                <a:gd name="connsiteY51" fmla="*/ 71974 h 92467"/>
                <a:gd name="connsiteX52" fmla="*/ 139884 w 670388"/>
                <a:gd name="connsiteY52" fmla="*/ 70295 h 92467"/>
                <a:gd name="connsiteX53" fmla="*/ 134583 w 670388"/>
                <a:gd name="connsiteY53" fmla="*/ 65956 h 92467"/>
                <a:gd name="connsiteX54" fmla="*/ 134583 w 670388"/>
                <a:gd name="connsiteY54" fmla="*/ 89312 h 92467"/>
                <a:gd name="connsiteX55" fmla="*/ 126515 w 670388"/>
                <a:gd name="connsiteY55" fmla="*/ 89312 h 92467"/>
                <a:gd name="connsiteX56" fmla="*/ 133866 w 670388"/>
                <a:gd name="connsiteY56" fmla="*/ 47178 h 92467"/>
                <a:gd name="connsiteX57" fmla="*/ 137595 w 670388"/>
                <a:gd name="connsiteY57" fmla="*/ 60902 h 92467"/>
                <a:gd name="connsiteX58" fmla="*/ 146626 w 670388"/>
                <a:gd name="connsiteY58" fmla="*/ 65232 h 92467"/>
                <a:gd name="connsiteX59" fmla="*/ 155896 w 670388"/>
                <a:gd name="connsiteY59" fmla="*/ 60663 h 92467"/>
                <a:gd name="connsiteX60" fmla="*/ 159749 w 670388"/>
                <a:gd name="connsiteY60" fmla="*/ 46454 h 92467"/>
                <a:gd name="connsiteX61" fmla="*/ 156020 w 670388"/>
                <a:gd name="connsiteY61" fmla="*/ 32845 h 92467"/>
                <a:gd name="connsiteX62" fmla="*/ 146989 w 670388"/>
                <a:gd name="connsiteY62" fmla="*/ 28268 h 92467"/>
                <a:gd name="connsiteX63" fmla="*/ 137834 w 670388"/>
                <a:gd name="connsiteY63" fmla="*/ 33084 h 92467"/>
                <a:gd name="connsiteX64" fmla="*/ 133866 w 670388"/>
                <a:gd name="connsiteY64" fmla="*/ 47178 h 92467"/>
                <a:gd name="connsiteX65" fmla="*/ 180215 w 670388"/>
                <a:gd name="connsiteY65" fmla="*/ 70896 h 92467"/>
                <a:gd name="connsiteX66" fmla="*/ 180215 w 670388"/>
                <a:gd name="connsiteY66" fmla="*/ 4674 h 92467"/>
                <a:gd name="connsiteX67" fmla="*/ 188406 w 670388"/>
                <a:gd name="connsiteY67" fmla="*/ 4674 h 92467"/>
                <a:gd name="connsiteX68" fmla="*/ 188406 w 670388"/>
                <a:gd name="connsiteY68" fmla="*/ 70896 h 92467"/>
                <a:gd name="connsiteX69" fmla="*/ 180215 w 670388"/>
                <a:gd name="connsiteY69" fmla="*/ 70896 h 92467"/>
                <a:gd name="connsiteX70" fmla="*/ 203571 w 670388"/>
                <a:gd name="connsiteY70" fmla="*/ 14067 h 92467"/>
                <a:gd name="connsiteX71" fmla="*/ 203571 w 670388"/>
                <a:gd name="connsiteY71" fmla="*/ 4674 h 92467"/>
                <a:gd name="connsiteX72" fmla="*/ 211762 w 670388"/>
                <a:gd name="connsiteY72" fmla="*/ 4674 h 92467"/>
                <a:gd name="connsiteX73" fmla="*/ 211762 w 670388"/>
                <a:gd name="connsiteY73" fmla="*/ 14067 h 92467"/>
                <a:gd name="connsiteX74" fmla="*/ 203571 w 670388"/>
                <a:gd name="connsiteY74" fmla="*/ 14067 h 92467"/>
                <a:gd name="connsiteX75" fmla="*/ 203571 w 670388"/>
                <a:gd name="connsiteY75" fmla="*/ 70896 h 92467"/>
                <a:gd name="connsiteX76" fmla="*/ 203571 w 670388"/>
                <a:gd name="connsiteY76" fmla="*/ 22974 h 92467"/>
                <a:gd name="connsiteX77" fmla="*/ 211762 w 670388"/>
                <a:gd name="connsiteY77" fmla="*/ 22974 h 92467"/>
                <a:gd name="connsiteX78" fmla="*/ 211762 w 670388"/>
                <a:gd name="connsiteY78" fmla="*/ 70896 h 92467"/>
                <a:gd name="connsiteX79" fmla="*/ 203571 w 670388"/>
                <a:gd name="connsiteY79" fmla="*/ 70896 h 92467"/>
                <a:gd name="connsiteX80" fmla="*/ 257996 w 670388"/>
                <a:gd name="connsiteY80" fmla="*/ 53311 h 92467"/>
                <a:gd name="connsiteX81" fmla="*/ 265940 w 670388"/>
                <a:gd name="connsiteY81" fmla="*/ 54398 h 92467"/>
                <a:gd name="connsiteX82" fmla="*/ 259198 w 670388"/>
                <a:gd name="connsiteY82" fmla="*/ 67282 h 92467"/>
                <a:gd name="connsiteX83" fmla="*/ 245952 w 670388"/>
                <a:gd name="connsiteY83" fmla="*/ 71974 h 92467"/>
                <a:gd name="connsiteX84" fmla="*/ 230063 w 670388"/>
                <a:gd name="connsiteY84" fmla="*/ 65594 h 92467"/>
                <a:gd name="connsiteX85" fmla="*/ 224160 w 670388"/>
                <a:gd name="connsiteY85" fmla="*/ 47054 h 92467"/>
                <a:gd name="connsiteX86" fmla="*/ 226688 w 670388"/>
                <a:gd name="connsiteY86" fmla="*/ 33570 h 92467"/>
                <a:gd name="connsiteX87" fmla="*/ 234517 w 670388"/>
                <a:gd name="connsiteY87" fmla="*/ 24778 h 92467"/>
                <a:gd name="connsiteX88" fmla="*/ 246075 w 670388"/>
                <a:gd name="connsiteY88" fmla="*/ 21888 h 92467"/>
                <a:gd name="connsiteX89" fmla="*/ 258720 w 670388"/>
                <a:gd name="connsiteY89" fmla="*/ 25864 h 92467"/>
                <a:gd name="connsiteX90" fmla="*/ 265216 w 670388"/>
                <a:gd name="connsiteY90" fmla="*/ 37060 h 92467"/>
                <a:gd name="connsiteX91" fmla="*/ 257271 w 670388"/>
                <a:gd name="connsiteY91" fmla="*/ 38262 h 92467"/>
                <a:gd name="connsiteX92" fmla="*/ 253303 w 670388"/>
                <a:gd name="connsiteY92" fmla="*/ 31042 h 92467"/>
                <a:gd name="connsiteX93" fmla="*/ 246314 w 670388"/>
                <a:gd name="connsiteY93" fmla="*/ 28515 h 92467"/>
                <a:gd name="connsiteX94" fmla="*/ 236320 w 670388"/>
                <a:gd name="connsiteY94" fmla="*/ 32969 h 92467"/>
                <a:gd name="connsiteX95" fmla="*/ 232467 w 670388"/>
                <a:gd name="connsiteY95" fmla="*/ 46816 h 92467"/>
                <a:gd name="connsiteX96" fmla="*/ 236204 w 670388"/>
                <a:gd name="connsiteY96" fmla="*/ 60902 h 92467"/>
                <a:gd name="connsiteX97" fmla="*/ 245836 w 670388"/>
                <a:gd name="connsiteY97" fmla="*/ 65232 h 92467"/>
                <a:gd name="connsiteX98" fmla="*/ 253781 w 670388"/>
                <a:gd name="connsiteY98" fmla="*/ 62342 h 92467"/>
                <a:gd name="connsiteX99" fmla="*/ 257996 w 670388"/>
                <a:gd name="connsiteY99" fmla="*/ 53311 h 92467"/>
                <a:gd name="connsiteX100" fmla="*/ 304229 w 670388"/>
                <a:gd name="connsiteY100" fmla="*/ 64993 h 92467"/>
                <a:gd name="connsiteX101" fmla="*/ 295437 w 670388"/>
                <a:gd name="connsiteY101" fmla="*/ 70410 h 92467"/>
                <a:gd name="connsiteX102" fmla="*/ 286530 w 670388"/>
                <a:gd name="connsiteY102" fmla="*/ 71974 h 92467"/>
                <a:gd name="connsiteX103" fmla="*/ 274370 w 670388"/>
                <a:gd name="connsiteY103" fmla="*/ 68122 h 92467"/>
                <a:gd name="connsiteX104" fmla="*/ 270155 w 670388"/>
                <a:gd name="connsiteY104" fmla="*/ 58251 h 92467"/>
                <a:gd name="connsiteX105" fmla="*/ 271719 w 670388"/>
                <a:gd name="connsiteY105" fmla="*/ 51870 h 92467"/>
                <a:gd name="connsiteX106" fmla="*/ 275934 w 670388"/>
                <a:gd name="connsiteY106" fmla="*/ 47178 h 92467"/>
                <a:gd name="connsiteX107" fmla="*/ 281837 w 670388"/>
                <a:gd name="connsiteY107" fmla="*/ 44527 h 92467"/>
                <a:gd name="connsiteX108" fmla="*/ 289057 w 670388"/>
                <a:gd name="connsiteY108" fmla="*/ 43202 h 92467"/>
                <a:gd name="connsiteX109" fmla="*/ 303505 w 670388"/>
                <a:gd name="connsiteY109" fmla="*/ 40435 h 92467"/>
                <a:gd name="connsiteX110" fmla="*/ 303505 w 670388"/>
                <a:gd name="connsiteY110" fmla="*/ 38386 h 92467"/>
                <a:gd name="connsiteX111" fmla="*/ 301217 w 670388"/>
                <a:gd name="connsiteY111" fmla="*/ 31281 h 92467"/>
                <a:gd name="connsiteX112" fmla="*/ 291947 w 670388"/>
                <a:gd name="connsiteY112" fmla="*/ 28630 h 92467"/>
                <a:gd name="connsiteX113" fmla="*/ 283517 w 670388"/>
                <a:gd name="connsiteY113" fmla="*/ 30680 h 92467"/>
                <a:gd name="connsiteX114" fmla="*/ 279425 w 670388"/>
                <a:gd name="connsiteY114" fmla="*/ 37661 h 92467"/>
                <a:gd name="connsiteX115" fmla="*/ 271481 w 670388"/>
                <a:gd name="connsiteY115" fmla="*/ 36583 h 92467"/>
                <a:gd name="connsiteX116" fmla="*/ 275094 w 670388"/>
                <a:gd name="connsiteY116" fmla="*/ 28391 h 92467"/>
                <a:gd name="connsiteX117" fmla="*/ 282315 w 670388"/>
                <a:gd name="connsiteY117" fmla="*/ 23575 h 92467"/>
                <a:gd name="connsiteX118" fmla="*/ 293149 w 670388"/>
                <a:gd name="connsiteY118" fmla="*/ 21888 h 92467"/>
                <a:gd name="connsiteX119" fmla="*/ 303143 w 670388"/>
                <a:gd name="connsiteY119" fmla="*/ 23337 h 92467"/>
                <a:gd name="connsiteX120" fmla="*/ 308807 w 670388"/>
                <a:gd name="connsiteY120" fmla="*/ 26951 h 92467"/>
                <a:gd name="connsiteX121" fmla="*/ 311334 w 670388"/>
                <a:gd name="connsiteY121" fmla="*/ 32483 h 92467"/>
                <a:gd name="connsiteX122" fmla="*/ 311696 w 670388"/>
                <a:gd name="connsiteY122" fmla="*/ 39950 h 92467"/>
                <a:gd name="connsiteX123" fmla="*/ 311696 w 670388"/>
                <a:gd name="connsiteY123" fmla="*/ 50784 h 92467"/>
                <a:gd name="connsiteX124" fmla="*/ 312174 w 670388"/>
                <a:gd name="connsiteY124" fmla="*/ 65117 h 92467"/>
                <a:gd name="connsiteX125" fmla="*/ 314339 w 670388"/>
                <a:gd name="connsiteY125" fmla="*/ 70896 h 92467"/>
                <a:gd name="connsiteX126" fmla="*/ 305794 w 670388"/>
                <a:gd name="connsiteY126" fmla="*/ 70896 h 92467"/>
                <a:gd name="connsiteX127" fmla="*/ 304229 w 670388"/>
                <a:gd name="connsiteY127" fmla="*/ 64993 h 92467"/>
                <a:gd name="connsiteX128" fmla="*/ 303505 w 670388"/>
                <a:gd name="connsiteY128" fmla="*/ 46816 h 92467"/>
                <a:gd name="connsiteX129" fmla="*/ 290259 w 670388"/>
                <a:gd name="connsiteY129" fmla="*/ 49944 h 92467"/>
                <a:gd name="connsiteX130" fmla="*/ 283162 w 670388"/>
                <a:gd name="connsiteY130" fmla="*/ 51632 h 92467"/>
                <a:gd name="connsiteX131" fmla="*/ 279910 w 670388"/>
                <a:gd name="connsiteY131" fmla="*/ 54159 h 92467"/>
                <a:gd name="connsiteX132" fmla="*/ 278824 w 670388"/>
                <a:gd name="connsiteY132" fmla="*/ 58012 h 92467"/>
                <a:gd name="connsiteX133" fmla="*/ 281236 w 670388"/>
                <a:gd name="connsiteY133" fmla="*/ 63429 h 92467"/>
                <a:gd name="connsiteX134" fmla="*/ 288456 w 670388"/>
                <a:gd name="connsiteY134" fmla="*/ 65594 h 92467"/>
                <a:gd name="connsiteX135" fmla="*/ 296763 w 670388"/>
                <a:gd name="connsiteY135" fmla="*/ 63552 h 92467"/>
                <a:gd name="connsiteX136" fmla="*/ 302180 w 670388"/>
                <a:gd name="connsiteY136" fmla="*/ 57889 h 92467"/>
                <a:gd name="connsiteX137" fmla="*/ 303505 w 670388"/>
                <a:gd name="connsiteY137" fmla="*/ 49821 h 92467"/>
                <a:gd name="connsiteX138" fmla="*/ 303505 w 670388"/>
                <a:gd name="connsiteY138" fmla="*/ 46816 h 92467"/>
                <a:gd name="connsiteX139" fmla="*/ 344561 w 670388"/>
                <a:gd name="connsiteY139" fmla="*/ 63668 h 92467"/>
                <a:gd name="connsiteX140" fmla="*/ 345770 w 670388"/>
                <a:gd name="connsiteY140" fmla="*/ 70772 h 92467"/>
                <a:gd name="connsiteX141" fmla="*/ 339629 w 670388"/>
                <a:gd name="connsiteY141" fmla="*/ 71497 h 92467"/>
                <a:gd name="connsiteX142" fmla="*/ 332763 w 670388"/>
                <a:gd name="connsiteY142" fmla="*/ 70171 h 92467"/>
                <a:gd name="connsiteX143" fmla="*/ 329273 w 670388"/>
                <a:gd name="connsiteY143" fmla="*/ 66442 h 92467"/>
                <a:gd name="connsiteX144" fmla="*/ 328310 w 670388"/>
                <a:gd name="connsiteY144" fmla="*/ 56810 h 92467"/>
                <a:gd name="connsiteX145" fmla="*/ 328310 w 670388"/>
                <a:gd name="connsiteY145" fmla="*/ 29231 h 92467"/>
                <a:gd name="connsiteX146" fmla="*/ 322407 w 670388"/>
                <a:gd name="connsiteY146" fmla="*/ 29231 h 92467"/>
                <a:gd name="connsiteX147" fmla="*/ 322407 w 670388"/>
                <a:gd name="connsiteY147" fmla="*/ 22974 h 92467"/>
                <a:gd name="connsiteX148" fmla="*/ 328310 w 670388"/>
                <a:gd name="connsiteY148" fmla="*/ 22974 h 92467"/>
                <a:gd name="connsiteX149" fmla="*/ 328310 w 670388"/>
                <a:gd name="connsiteY149" fmla="*/ 11054 h 92467"/>
                <a:gd name="connsiteX150" fmla="*/ 336377 w 670388"/>
                <a:gd name="connsiteY150" fmla="*/ 6238 h 92467"/>
                <a:gd name="connsiteX151" fmla="*/ 336377 w 670388"/>
                <a:gd name="connsiteY151" fmla="*/ 22974 h 92467"/>
                <a:gd name="connsiteX152" fmla="*/ 344561 w 670388"/>
                <a:gd name="connsiteY152" fmla="*/ 22974 h 92467"/>
                <a:gd name="connsiteX153" fmla="*/ 344561 w 670388"/>
                <a:gd name="connsiteY153" fmla="*/ 29231 h 92467"/>
                <a:gd name="connsiteX154" fmla="*/ 336377 w 670388"/>
                <a:gd name="connsiteY154" fmla="*/ 29231 h 92467"/>
                <a:gd name="connsiteX155" fmla="*/ 336377 w 670388"/>
                <a:gd name="connsiteY155" fmla="*/ 57288 h 92467"/>
                <a:gd name="connsiteX156" fmla="*/ 336739 w 670388"/>
                <a:gd name="connsiteY156" fmla="*/ 61741 h 92467"/>
                <a:gd name="connsiteX157" fmla="*/ 338180 w 670388"/>
                <a:gd name="connsiteY157" fmla="*/ 63306 h 92467"/>
                <a:gd name="connsiteX158" fmla="*/ 340954 w 670388"/>
                <a:gd name="connsiteY158" fmla="*/ 63907 h 92467"/>
                <a:gd name="connsiteX159" fmla="*/ 344561 w 670388"/>
                <a:gd name="connsiteY159" fmla="*/ 63668 h 92467"/>
                <a:gd name="connsiteX160" fmla="*/ 349978 w 670388"/>
                <a:gd name="connsiteY160" fmla="*/ 14067 h 92467"/>
                <a:gd name="connsiteX161" fmla="*/ 349978 w 670388"/>
                <a:gd name="connsiteY161" fmla="*/ 4674 h 92467"/>
                <a:gd name="connsiteX162" fmla="*/ 358169 w 670388"/>
                <a:gd name="connsiteY162" fmla="*/ 4674 h 92467"/>
                <a:gd name="connsiteX163" fmla="*/ 358169 w 670388"/>
                <a:gd name="connsiteY163" fmla="*/ 14067 h 92467"/>
                <a:gd name="connsiteX164" fmla="*/ 349978 w 670388"/>
                <a:gd name="connsiteY164" fmla="*/ 14067 h 92467"/>
                <a:gd name="connsiteX165" fmla="*/ 349978 w 670388"/>
                <a:gd name="connsiteY165" fmla="*/ 70896 h 92467"/>
                <a:gd name="connsiteX166" fmla="*/ 349978 w 670388"/>
                <a:gd name="connsiteY166" fmla="*/ 22974 h 92467"/>
                <a:gd name="connsiteX167" fmla="*/ 358169 w 670388"/>
                <a:gd name="connsiteY167" fmla="*/ 22974 h 92467"/>
                <a:gd name="connsiteX168" fmla="*/ 358169 w 670388"/>
                <a:gd name="connsiteY168" fmla="*/ 70896 h 92467"/>
                <a:gd name="connsiteX169" fmla="*/ 349978 w 670388"/>
                <a:gd name="connsiteY169" fmla="*/ 70896 h 92467"/>
                <a:gd name="connsiteX170" fmla="*/ 370089 w 670388"/>
                <a:gd name="connsiteY170" fmla="*/ 46931 h 92467"/>
                <a:gd name="connsiteX171" fmla="*/ 377433 w 670388"/>
                <a:gd name="connsiteY171" fmla="*/ 27190 h 92467"/>
                <a:gd name="connsiteX172" fmla="*/ 392482 w 670388"/>
                <a:gd name="connsiteY172" fmla="*/ 21888 h 92467"/>
                <a:gd name="connsiteX173" fmla="*/ 408617 w 670388"/>
                <a:gd name="connsiteY173" fmla="*/ 28391 h 92467"/>
                <a:gd name="connsiteX174" fmla="*/ 414998 w 670388"/>
                <a:gd name="connsiteY174" fmla="*/ 46215 h 92467"/>
                <a:gd name="connsiteX175" fmla="*/ 412231 w 670388"/>
                <a:gd name="connsiteY175" fmla="*/ 60778 h 92467"/>
                <a:gd name="connsiteX176" fmla="*/ 404040 w 670388"/>
                <a:gd name="connsiteY176" fmla="*/ 69085 h 92467"/>
                <a:gd name="connsiteX177" fmla="*/ 392482 w 670388"/>
                <a:gd name="connsiteY177" fmla="*/ 71974 h 92467"/>
                <a:gd name="connsiteX178" fmla="*/ 376231 w 670388"/>
                <a:gd name="connsiteY178" fmla="*/ 65594 h 92467"/>
                <a:gd name="connsiteX179" fmla="*/ 370089 w 670388"/>
                <a:gd name="connsiteY179" fmla="*/ 46931 h 92467"/>
                <a:gd name="connsiteX180" fmla="*/ 378396 w 670388"/>
                <a:gd name="connsiteY180" fmla="*/ 46931 h 92467"/>
                <a:gd name="connsiteX181" fmla="*/ 382372 w 670388"/>
                <a:gd name="connsiteY181" fmla="*/ 60663 h 92467"/>
                <a:gd name="connsiteX182" fmla="*/ 392482 w 670388"/>
                <a:gd name="connsiteY182" fmla="*/ 65232 h 92467"/>
                <a:gd name="connsiteX183" fmla="*/ 402599 w 670388"/>
                <a:gd name="connsiteY183" fmla="*/ 60663 h 92467"/>
                <a:gd name="connsiteX184" fmla="*/ 406568 w 670388"/>
                <a:gd name="connsiteY184" fmla="*/ 46692 h 92467"/>
                <a:gd name="connsiteX185" fmla="*/ 402476 w 670388"/>
                <a:gd name="connsiteY185" fmla="*/ 33207 h 92467"/>
                <a:gd name="connsiteX186" fmla="*/ 392482 w 670388"/>
                <a:gd name="connsiteY186" fmla="*/ 28630 h 92467"/>
                <a:gd name="connsiteX187" fmla="*/ 382372 w 670388"/>
                <a:gd name="connsiteY187" fmla="*/ 33207 h 92467"/>
                <a:gd name="connsiteX188" fmla="*/ 378396 w 670388"/>
                <a:gd name="connsiteY188" fmla="*/ 46931 h 92467"/>
                <a:gd name="connsiteX189" fmla="*/ 427034 w 670388"/>
                <a:gd name="connsiteY189" fmla="*/ 70896 h 92467"/>
                <a:gd name="connsiteX190" fmla="*/ 427034 w 670388"/>
                <a:gd name="connsiteY190" fmla="*/ 22974 h 92467"/>
                <a:gd name="connsiteX191" fmla="*/ 434262 w 670388"/>
                <a:gd name="connsiteY191" fmla="*/ 22974 h 92467"/>
                <a:gd name="connsiteX192" fmla="*/ 434262 w 670388"/>
                <a:gd name="connsiteY192" fmla="*/ 29717 h 92467"/>
                <a:gd name="connsiteX193" fmla="*/ 449550 w 670388"/>
                <a:gd name="connsiteY193" fmla="*/ 21888 h 92467"/>
                <a:gd name="connsiteX194" fmla="*/ 457502 w 670388"/>
                <a:gd name="connsiteY194" fmla="*/ 23452 h 92467"/>
                <a:gd name="connsiteX195" fmla="*/ 463035 w 670388"/>
                <a:gd name="connsiteY195" fmla="*/ 27552 h 92467"/>
                <a:gd name="connsiteX196" fmla="*/ 465562 w 670388"/>
                <a:gd name="connsiteY196" fmla="*/ 33446 h 92467"/>
                <a:gd name="connsiteX197" fmla="*/ 465924 w 670388"/>
                <a:gd name="connsiteY197" fmla="*/ 41399 h 92467"/>
                <a:gd name="connsiteX198" fmla="*/ 465924 w 670388"/>
                <a:gd name="connsiteY198" fmla="*/ 70896 h 92467"/>
                <a:gd name="connsiteX199" fmla="*/ 457856 w 670388"/>
                <a:gd name="connsiteY199" fmla="*/ 70896 h 92467"/>
                <a:gd name="connsiteX200" fmla="*/ 457856 w 670388"/>
                <a:gd name="connsiteY200" fmla="*/ 41753 h 92467"/>
                <a:gd name="connsiteX201" fmla="*/ 456893 w 670388"/>
                <a:gd name="connsiteY201" fmla="*/ 34294 h 92467"/>
                <a:gd name="connsiteX202" fmla="*/ 453526 w 670388"/>
                <a:gd name="connsiteY202" fmla="*/ 30441 h 92467"/>
                <a:gd name="connsiteX203" fmla="*/ 447870 w 670388"/>
                <a:gd name="connsiteY203" fmla="*/ 28877 h 92467"/>
                <a:gd name="connsiteX204" fmla="*/ 438839 w 670388"/>
                <a:gd name="connsiteY204" fmla="*/ 32244 h 92467"/>
                <a:gd name="connsiteX205" fmla="*/ 435102 w 670388"/>
                <a:gd name="connsiteY205" fmla="*/ 44643 h 92467"/>
                <a:gd name="connsiteX206" fmla="*/ 435102 w 670388"/>
                <a:gd name="connsiteY206" fmla="*/ 70896 h 92467"/>
                <a:gd name="connsiteX207" fmla="*/ 427034 w 670388"/>
                <a:gd name="connsiteY207" fmla="*/ 70896 h 92467"/>
                <a:gd name="connsiteX208" fmla="*/ 503851 w 670388"/>
                <a:gd name="connsiteY208" fmla="*/ 70896 h 92467"/>
                <a:gd name="connsiteX209" fmla="*/ 503851 w 670388"/>
                <a:gd name="connsiteY209" fmla="*/ 4674 h 92467"/>
                <a:gd name="connsiteX210" fmla="*/ 512042 w 670388"/>
                <a:gd name="connsiteY210" fmla="*/ 4674 h 92467"/>
                <a:gd name="connsiteX211" fmla="*/ 512042 w 670388"/>
                <a:gd name="connsiteY211" fmla="*/ 70896 h 92467"/>
                <a:gd name="connsiteX212" fmla="*/ 503851 w 670388"/>
                <a:gd name="connsiteY212" fmla="*/ 70896 h 92467"/>
                <a:gd name="connsiteX213" fmla="*/ 524202 w 670388"/>
                <a:gd name="connsiteY213" fmla="*/ 46931 h 92467"/>
                <a:gd name="connsiteX214" fmla="*/ 531545 w 670388"/>
                <a:gd name="connsiteY214" fmla="*/ 27190 h 92467"/>
                <a:gd name="connsiteX215" fmla="*/ 546594 w 670388"/>
                <a:gd name="connsiteY215" fmla="*/ 21888 h 92467"/>
                <a:gd name="connsiteX216" fmla="*/ 562730 w 670388"/>
                <a:gd name="connsiteY216" fmla="*/ 28391 h 92467"/>
                <a:gd name="connsiteX217" fmla="*/ 569110 w 670388"/>
                <a:gd name="connsiteY217" fmla="*/ 46215 h 92467"/>
                <a:gd name="connsiteX218" fmla="*/ 566344 w 670388"/>
                <a:gd name="connsiteY218" fmla="*/ 60778 h 92467"/>
                <a:gd name="connsiteX219" fmla="*/ 558153 w 670388"/>
                <a:gd name="connsiteY219" fmla="*/ 69085 h 92467"/>
                <a:gd name="connsiteX220" fmla="*/ 546594 w 670388"/>
                <a:gd name="connsiteY220" fmla="*/ 71974 h 92467"/>
                <a:gd name="connsiteX221" fmla="*/ 530343 w 670388"/>
                <a:gd name="connsiteY221" fmla="*/ 65594 h 92467"/>
                <a:gd name="connsiteX222" fmla="*/ 524202 w 670388"/>
                <a:gd name="connsiteY222" fmla="*/ 46931 h 92467"/>
                <a:gd name="connsiteX223" fmla="*/ 532508 w 670388"/>
                <a:gd name="connsiteY223" fmla="*/ 46931 h 92467"/>
                <a:gd name="connsiteX224" fmla="*/ 536485 w 670388"/>
                <a:gd name="connsiteY224" fmla="*/ 60663 h 92467"/>
                <a:gd name="connsiteX225" fmla="*/ 546594 w 670388"/>
                <a:gd name="connsiteY225" fmla="*/ 65232 h 92467"/>
                <a:gd name="connsiteX226" fmla="*/ 556712 w 670388"/>
                <a:gd name="connsiteY226" fmla="*/ 60663 h 92467"/>
                <a:gd name="connsiteX227" fmla="*/ 560680 w 670388"/>
                <a:gd name="connsiteY227" fmla="*/ 46692 h 92467"/>
                <a:gd name="connsiteX228" fmla="*/ 556588 w 670388"/>
                <a:gd name="connsiteY228" fmla="*/ 33207 h 92467"/>
                <a:gd name="connsiteX229" fmla="*/ 546594 w 670388"/>
                <a:gd name="connsiteY229" fmla="*/ 28630 h 92467"/>
                <a:gd name="connsiteX230" fmla="*/ 536485 w 670388"/>
                <a:gd name="connsiteY230" fmla="*/ 33207 h 92467"/>
                <a:gd name="connsiteX231" fmla="*/ 532508 w 670388"/>
                <a:gd name="connsiteY231" fmla="*/ 46931 h 92467"/>
                <a:gd name="connsiteX232" fmla="*/ 579582 w 670388"/>
                <a:gd name="connsiteY232" fmla="*/ 74864 h 92467"/>
                <a:gd name="connsiteX233" fmla="*/ 587534 w 670388"/>
                <a:gd name="connsiteY233" fmla="*/ 76074 h 92467"/>
                <a:gd name="connsiteX234" fmla="*/ 590301 w 670388"/>
                <a:gd name="connsiteY234" fmla="*/ 81368 h 92467"/>
                <a:gd name="connsiteX235" fmla="*/ 598484 w 670388"/>
                <a:gd name="connsiteY235" fmla="*/ 83656 h 92467"/>
                <a:gd name="connsiteX236" fmla="*/ 607153 w 670388"/>
                <a:gd name="connsiteY236" fmla="*/ 81368 h 92467"/>
                <a:gd name="connsiteX237" fmla="*/ 611368 w 670388"/>
                <a:gd name="connsiteY237" fmla="*/ 75111 h 92467"/>
                <a:gd name="connsiteX238" fmla="*/ 611969 w 670388"/>
                <a:gd name="connsiteY238" fmla="*/ 64631 h 92467"/>
                <a:gd name="connsiteX239" fmla="*/ 598730 w 670388"/>
                <a:gd name="connsiteY239" fmla="*/ 70896 h 92467"/>
                <a:gd name="connsiteX240" fmla="*/ 583435 w 670388"/>
                <a:gd name="connsiteY240" fmla="*/ 63791 h 92467"/>
                <a:gd name="connsiteX241" fmla="*/ 578018 w 670388"/>
                <a:gd name="connsiteY241" fmla="*/ 46692 h 92467"/>
                <a:gd name="connsiteX242" fmla="*/ 580430 w 670388"/>
                <a:gd name="connsiteY242" fmla="*/ 34047 h 92467"/>
                <a:gd name="connsiteX243" fmla="*/ 587650 w 670388"/>
                <a:gd name="connsiteY243" fmla="*/ 25024 h 92467"/>
                <a:gd name="connsiteX244" fmla="*/ 598730 w 670388"/>
                <a:gd name="connsiteY244" fmla="*/ 21888 h 92467"/>
                <a:gd name="connsiteX245" fmla="*/ 612816 w 670388"/>
                <a:gd name="connsiteY245" fmla="*/ 28754 h 92467"/>
                <a:gd name="connsiteX246" fmla="*/ 612816 w 670388"/>
                <a:gd name="connsiteY246" fmla="*/ 22974 h 92467"/>
                <a:gd name="connsiteX247" fmla="*/ 620283 w 670388"/>
                <a:gd name="connsiteY247" fmla="*/ 22974 h 92467"/>
                <a:gd name="connsiteX248" fmla="*/ 620283 w 670388"/>
                <a:gd name="connsiteY248" fmla="*/ 64392 h 92467"/>
                <a:gd name="connsiteX249" fmla="*/ 617994 w 670388"/>
                <a:gd name="connsiteY249" fmla="*/ 80281 h 92467"/>
                <a:gd name="connsiteX250" fmla="*/ 610767 w 670388"/>
                <a:gd name="connsiteY250" fmla="*/ 87632 h 92467"/>
                <a:gd name="connsiteX251" fmla="*/ 598607 w 670388"/>
                <a:gd name="connsiteY251" fmla="*/ 90399 h 92467"/>
                <a:gd name="connsiteX252" fmla="*/ 584760 w 670388"/>
                <a:gd name="connsiteY252" fmla="*/ 86546 h 92467"/>
                <a:gd name="connsiteX253" fmla="*/ 579582 w 670388"/>
                <a:gd name="connsiteY253" fmla="*/ 74864 h 92467"/>
                <a:gd name="connsiteX254" fmla="*/ 586325 w 670388"/>
                <a:gd name="connsiteY254" fmla="*/ 46091 h 92467"/>
                <a:gd name="connsiteX255" fmla="*/ 590062 w 670388"/>
                <a:gd name="connsiteY255" fmla="*/ 59815 h 92467"/>
                <a:gd name="connsiteX256" fmla="*/ 599447 w 670388"/>
                <a:gd name="connsiteY256" fmla="*/ 64153 h 92467"/>
                <a:gd name="connsiteX257" fmla="*/ 608840 w 670388"/>
                <a:gd name="connsiteY257" fmla="*/ 59815 h 92467"/>
                <a:gd name="connsiteX258" fmla="*/ 612693 w 670388"/>
                <a:gd name="connsiteY258" fmla="*/ 46330 h 92467"/>
                <a:gd name="connsiteX259" fmla="*/ 608725 w 670388"/>
                <a:gd name="connsiteY259" fmla="*/ 33084 h 92467"/>
                <a:gd name="connsiteX260" fmla="*/ 599332 w 670388"/>
                <a:gd name="connsiteY260" fmla="*/ 28630 h 92467"/>
                <a:gd name="connsiteX261" fmla="*/ 590062 w 670388"/>
                <a:gd name="connsiteY261" fmla="*/ 33084 h 92467"/>
                <a:gd name="connsiteX262" fmla="*/ 586325 w 670388"/>
                <a:gd name="connsiteY262" fmla="*/ 46091 h 92467"/>
                <a:gd name="connsiteX263" fmla="*/ 631841 w 670388"/>
                <a:gd name="connsiteY263" fmla="*/ 56563 h 92467"/>
                <a:gd name="connsiteX264" fmla="*/ 639786 w 670388"/>
                <a:gd name="connsiteY264" fmla="*/ 55361 h 92467"/>
                <a:gd name="connsiteX265" fmla="*/ 643516 w 670388"/>
                <a:gd name="connsiteY265" fmla="*/ 62705 h 92467"/>
                <a:gd name="connsiteX266" fmla="*/ 652308 w 670388"/>
                <a:gd name="connsiteY266" fmla="*/ 65232 h 92467"/>
                <a:gd name="connsiteX267" fmla="*/ 660491 w 670388"/>
                <a:gd name="connsiteY267" fmla="*/ 63067 h 92467"/>
                <a:gd name="connsiteX268" fmla="*/ 663265 w 670388"/>
                <a:gd name="connsiteY268" fmla="*/ 57650 h 92467"/>
                <a:gd name="connsiteX269" fmla="*/ 660853 w 670388"/>
                <a:gd name="connsiteY269" fmla="*/ 53311 h 92467"/>
                <a:gd name="connsiteX270" fmla="*/ 652547 w 670388"/>
                <a:gd name="connsiteY270" fmla="*/ 50545 h 92467"/>
                <a:gd name="connsiteX271" fmla="*/ 640148 w 670388"/>
                <a:gd name="connsiteY271" fmla="*/ 46692 h 92467"/>
                <a:gd name="connsiteX272" fmla="*/ 634970 w 670388"/>
                <a:gd name="connsiteY272" fmla="*/ 42115 h 92467"/>
                <a:gd name="connsiteX273" fmla="*/ 633159 w 670388"/>
                <a:gd name="connsiteY273" fmla="*/ 35619 h 92467"/>
                <a:gd name="connsiteX274" fmla="*/ 634608 w 670388"/>
                <a:gd name="connsiteY274" fmla="*/ 29717 h 92467"/>
                <a:gd name="connsiteX275" fmla="*/ 638584 w 670388"/>
                <a:gd name="connsiteY275" fmla="*/ 25140 h 92467"/>
                <a:gd name="connsiteX276" fmla="*/ 643755 w 670388"/>
                <a:gd name="connsiteY276" fmla="*/ 22851 h 92467"/>
                <a:gd name="connsiteX277" fmla="*/ 650859 w 670388"/>
                <a:gd name="connsiteY277" fmla="*/ 21888 h 92467"/>
                <a:gd name="connsiteX278" fmla="*/ 660614 w 670388"/>
                <a:gd name="connsiteY278" fmla="*/ 23575 h 92467"/>
                <a:gd name="connsiteX279" fmla="*/ 666995 w 670388"/>
                <a:gd name="connsiteY279" fmla="*/ 27914 h 92467"/>
                <a:gd name="connsiteX280" fmla="*/ 669761 w 670388"/>
                <a:gd name="connsiteY280" fmla="*/ 35257 h 92467"/>
                <a:gd name="connsiteX281" fmla="*/ 661816 w 670388"/>
                <a:gd name="connsiteY281" fmla="*/ 36336 h 92467"/>
                <a:gd name="connsiteX282" fmla="*/ 658688 w 670388"/>
                <a:gd name="connsiteY282" fmla="*/ 30680 h 92467"/>
                <a:gd name="connsiteX283" fmla="*/ 651344 w 670388"/>
                <a:gd name="connsiteY283" fmla="*/ 28515 h 92467"/>
                <a:gd name="connsiteX284" fmla="*/ 643400 w 670388"/>
                <a:gd name="connsiteY284" fmla="*/ 30441 h 92467"/>
                <a:gd name="connsiteX285" fmla="*/ 640988 w 670388"/>
                <a:gd name="connsiteY285" fmla="*/ 34772 h 92467"/>
                <a:gd name="connsiteX286" fmla="*/ 641951 w 670388"/>
                <a:gd name="connsiteY286" fmla="*/ 37546 h 92467"/>
                <a:gd name="connsiteX287" fmla="*/ 645080 w 670388"/>
                <a:gd name="connsiteY287" fmla="*/ 39711 h 92467"/>
                <a:gd name="connsiteX288" fmla="*/ 652308 w 670388"/>
                <a:gd name="connsiteY288" fmla="*/ 41753 h 92467"/>
                <a:gd name="connsiteX289" fmla="*/ 664344 w 670388"/>
                <a:gd name="connsiteY289" fmla="*/ 45606 h 92467"/>
                <a:gd name="connsiteX290" fmla="*/ 669645 w 670388"/>
                <a:gd name="connsiteY290" fmla="*/ 49821 h 92467"/>
                <a:gd name="connsiteX291" fmla="*/ 671572 w 670388"/>
                <a:gd name="connsiteY291" fmla="*/ 56810 h 92467"/>
                <a:gd name="connsiteX292" fmla="*/ 669160 w 670388"/>
                <a:gd name="connsiteY292" fmla="*/ 64516 h 92467"/>
                <a:gd name="connsiteX293" fmla="*/ 662418 w 670388"/>
                <a:gd name="connsiteY293" fmla="*/ 70048 h 92467"/>
                <a:gd name="connsiteX294" fmla="*/ 652308 w 670388"/>
                <a:gd name="connsiteY294" fmla="*/ 71974 h 92467"/>
                <a:gd name="connsiteX295" fmla="*/ 637975 w 670388"/>
                <a:gd name="connsiteY295" fmla="*/ 68122 h 92467"/>
                <a:gd name="connsiteX296" fmla="*/ 631841 w 670388"/>
                <a:gd name="connsiteY296" fmla="*/ 5656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670388" h="92467">
                  <a:moveTo>
                    <a:pt x="4674" y="70896"/>
                  </a:moveTo>
                  <a:lnTo>
                    <a:pt x="30079" y="4674"/>
                  </a:lnTo>
                  <a:lnTo>
                    <a:pt x="39472" y="4674"/>
                  </a:lnTo>
                  <a:lnTo>
                    <a:pt x="66557" y="70896"/>
                  </a:lnTo>
                  <a:lnTo>
                    <a:pt x="56686" y="70896"/>
                  </a:lnTo>
                  <a:lnTo>
                    <a:pt x="48858" y="50784"/>
                  </a:lnTo>
                  <a:lnTo>
                    <a:pt x="21287" y="50784"/>
                  </a:lnTo>
                  <a:lnTo>
                    <a:pt x="13943" y="70896"/>
                  </a:lnTo>
                  <a:lnTo>
                    <a:pt x="4674" y="70896"/>
                  </a:lnTo>
                  <a:close/>
                  <a:moveTo>
                    <a:pt x="23814" y="43679"/>
                  </a:moveTo>
                  <a:lnTo>
                    <a:pt x="46215" y="43679"/>
                  </a:lnTo>
                  <a:lnTo>
                    <a:pt x="39349" y="25379"/>
                  </a:lnTo>
                  <a:cubicBezTo>
                    <a:pt x="37183" y="19846"/>
                    <a:pt x="35619" y="15269"/>
                    <a:pt x="34656" y="11655"/>
                  </a:cubicBezTo>
                  <a:cubicBezTo>
                    <a:pt x="33770" y="15908"/>
                    <a:pt x="32568" y="20123"/>
                    <a:pt x="31042" y="24300"/>
                  </a:cubicBezTo>
                  <a:lnTo>
                    <a:pt x="23814" y="43679"/>
                  </a:lnTo>
                  <a:close/>
                  <a:moveTo>
                    <a:pt x="72575" y="89312"/>
                  </a:moveTo>
                  <a:lnTo>
                    <a:pt x="72575" y="22974"/>
                  </a:lnTo>
                  <a:lnTo>
                    <a:pt x="79927" y="22974"/>
                  </a:lnTo>
                  <a:lnTo>
                    <a:pt x="79927" y="29116"/>
                  </a:lnTo>
                  <a:cubicBezTo>
                    <a:pt x="81691" y="26704"/>
                    <a:pt x="83656" y="24901"/>
                    <a:pt x="85821" y="23699"/>
                  </a:cubicBezTo>
                  <a:cubicBezTo>
                    <a:pt x="88071" y="22489"/>
                    <a:pt x="90761" y="21888"/>
                    <a:pt x="93889" y="21888"/>
                  </a:cubicBezTo>
                  <a:cubicBezTo>
                    <a:pt x="97981" y="21888"/>
                    <a:pt x="101595" y="22936"/>
                    <a:pt x="104723" y="25024"/>
                  </a:cubicBezTo>
                  <a:cubicBezTo>
                    <a:pt x="107860" y="27105"/>
                    <a:pt x="110187" y="30079"/>
                    <a:pt x="111712" y="33932"/>
                  </a:cubicBezTo>
                  <a:cubicBezTo>
                    <a:pt x="113315" y="37785"/>
                    <a:pt x="114116" y="42000"/>
                    <a:pt x="114116" y="46569"/>
                  </a:cubicBezTo>
                  <a:cubicBezTo>
                    <a:pt x="114116" y="51470"/>
                    <a:pt x="113238" y="55885"/>
                    <a:pt x="111466" y="59815"/>
                  </a:cubicBezTo>
                  <a:cubicBezTo>
                    <a:pt x="109786" y="63753"/>
                    <a:pt x="107251" y="66758"/>
                    <a:pt x="103883" y="68846"/>
                  </a:cubicBezTo>
                  <a:cubicBezTo>
                    <a:pt x="100508" y="70934"/>
                    <a:pt x="96979" y="71974"/>
                    <a:pt x="93288" y="71974"/>
                  </a:cubicBezTo>
                  <a:cubicBezTo>
                    <a:pt x="90560" y="71974"/>
                    <a:pt x="88110" y="71412"/>
                    <a:pt x="85945" y="70295"/>
                  </a:cubicBezTo>
                  <a:cubicBezTo>
                    <a:pt x="83779" y="69085"/>
                    <a:pt x="82007" y="67644"/>
                    <a:pt x="80643" y="65956"/>
                  </a:cubicBezTo>
                  <a:lnTo>
                    <a:pt x="80643" y="89312"/>
                  </a:lnTo>
                  <a:lnTo>
                    <a:pt x="72575" y="89312"/>
                  </a:lnTo>
                  <a:close/>
                  <a:moveTo>
                    <a:pt x="79927" y="47178"/>
                  </a:moveTo>
                  <a:cubicBezTo>
                    <a:pt x="79927" y="53358"/>
                    <a:pt x="81167" y="57927"/>
                    <a:pt x="83656" y="60902"/>
                  </a:cubicBezTo>
                  <a:cubicBezTo>
                    <a:pt x="86145" y="63791"/>
                    <a:pt x="89158" y="65232"/>
                    <a:pt x="92687" y="65232"/>
                  </a:cubicBezTo>
                  <a:cubicBezTo>
                    <a:pt x="96301" y="65232"/>
                    <a:pt x="99391" y="63706"/>
                    <a:pt x="101957" y="60663"/>
                  </a:cubicBezTo>
                  <a:cubicBezTo>
                    <a:pt x="104523" y="57611"/>
                    <a:pt x="105810" y="52872"/>
                    <a:pt x="105810" y="46454"/>
                  </a:cubicBezTo>
                  <a:cubicBezTo>
                    <a:pt x="105810" y="40351"/>
                    <a:pt x="104569" y="35820"/>
                    <a:pt x="102080" y="32845"/>
                  </a:cubicBezTo>
                  <a:cubicBezTo>
                    <a:pt x="99591" y="29794"/>
                    <a:pt x="96578" y="28268"/>
                    <a:pt x="93049" y="28268"/>
                  </a:cubicBezTo>
                  <a:cubicBezTo>
                    <a:pt x="89597" y="28268"/>
                    <a:pt x="86546" y="29879"/>
                    <a:pt x="83895" y="33084"/>
                  </a:cubicBezTo>
                  <a:cubicBezTo>
                    <a:pt x="81244" y="36297"/>
                    <a:pt x="79927" y="40990"/>
                    <a:pt x="79927" y="47178"/>
                  </a:cubicBezTo>
                  <a:close/>
                  <a:moveTo>
                    <a:pt x="126515" y="89312"/>
                  </a:moveTo>
                  <a:lnTo>
                    <a:pt x="126515" y="22974"/>
                  </a:lnTo>
                  <a:lnTo>
                    <a:pt x="133866" y="22974"/>
                  </a:lnTo>
                  <a:lnTo>
                    <a:pt x="133866" y="29116"/>
                  </a:lnTo>
                  <a:cubicBezTo>
                    <a:pt x="135630" y="26704"/>
                    <a:pt x="137595" y="24901"/>
                    <a:pt x="139761" y="23699"/>
                  </a:cubicBezTo>
                  <a:cubicBezTo>
                    <a:pt x="142011" y="22489"/>
                    <a:pt x="144700" y="21888"/>
                    <a:pt x="147829" y="21888"/>
                  </a:cubicBezTo>
                  <a:cubicBezTo>
                    <a:pt x="151920" y="21888"/>
                    <a:pt x="155534" y="22936"/>
                    <a:pt x="158663" y="25024"/>
                  </a:cubicBezTo>
                  <a:cubicBezTo>
                    <a:pt x="161799" y="27105"/>
                    <a:pt x="164126" y="30079"/>
                    <a:pt x="165652" y="33932"/>
                  </a:cubicBezTo>
                  <a:cubicBezTo>
                    <a:pt x="167254" y="37785"/>
                    <a:pt x="168056" y="42000"/>
                    <a:pt x="168056" y="46569"/>
                  </a:cubicBezTo>
                  <a:cubicBezTo>
                    <a:pt x="168056" y="51470"/>
                    <a:pt x="167177" y="55885"/>
                    <a:pt x="165405" y="59815"/>
                  </a:cubicBezTo>
                  <a:cubicBezTo>
                    <a:pt x="163725" y="63753"/>
                    <a:pt x="161190" y="66758"/>
                    <a:pt x="157823" y="68846"/>
                  </a:cubicBezTo>
                  <a:cubicBezTo>
                    <a:pt x="154448" y="70934"/>
                    <a:pt x="150918" y="71974"/>
                    <a:pt x="147227" y="71974"/>
                  </a:cubicBezTo>
                  <a:cubicBezTo>
                    <a:pt x="144500" y="71974"/>
                    <a:pt x="142049" y="71412"/>
                    <a:pt x="139884" y="70295"/>
                  </a:cubicBezTo>
                  <a:cubicBezTo>
                    <a:pt x="137719" y="69085"/>
                    <a:pt x="135946" y="67644"/>
                    <a:pt x="134583" y="65956"/>
                  </a:cubicBezTo>
                  <a:lnTo>
                    <a:pt x="134583" y="89312"/>
                  </a:lnTo>
                  <a:lnTo>
                    <a:pt x="126515" y="89312"/>
                  </a:lnTo>
                  <a:close/>
                  <a:moveTo>
                    <a:pt x="133866" y="47178"/>
                  </a:moveTo>
                  <a:cubicBezTo>
                    <a:pt x="133866" y="53358"/>
                    <a:pt x="135107" y="57927"/>
                    <a:pt x="137595" y="60902"/>
                  </a:cubicBezTo>
                  <a:cubicBezTo>
                    <a:pt x="140084" y="63791"/>
                    <a:pt x="143097" y="65232"/>
                    <a:pt x="146626" y="65232"/>
                  </a:cubicBezTo>
                  <a:cubicBezTo>
                    <a:pt x="150240" y="65232"/>
                    <a:pt x="153330" y="63706"/>
                    <a:pt x="155896" y="60663"/>
                  </a:cubicBezTo>
                  <a:cubicBezTo>
                    <a:pt x="158462" y="57611"/>
                    <a:pt x="159749" y="52872"/>
                    <a:pt x="159749" y="46454"/>
                  </a:cubicBezTo>
                  <a:cubicBezTo>
                    <a:pt x="159749" y="40351"/>
                    <a:pt x="158509" y="35820"/>
                    <a:pt x="156020" y="32845"/>
                  </a:cubicBezTo>
                  <a:cubicBezTo>
                    <a:pt x="153531" y="29794"/>
                    <a:pt x="150518" y="28268"/>
                    <a:pt x="146989" y="28268"/>
                  </a:cubicBezTo>
                  <a:cubicBezTo>
                    <a:pt x="143536" y="28268"/>
                    <a:pt x="140485" y="29879"/>
                    <a:pt x="137834" y="33084"/>
                  </a:cubicBezTo>
                  <a:cubicBezTo>
                    <a:pt x="135184" y="36297"/>
                    <a:pt x="133866" y="40990"/>
                    <a:pt x="133866" y="47178"/>
                  </a:cubicBezTo>
                  <a:close/>
                  <a:moveTo>
                    <a:pt x="180215" y="70896"/>
                  </a:moveTo>
                  <a:lnTo>
                    <a:pt x="180215" y="4674"/>
                  </a:lnTo>
                  <a:lnTo>
                    <a:pt x="188406" y="4674"/>
                  </a:lnTo>
                  <a:lnTo>
                    <a:pt x="188406" y="70896"/>
                  </a:lnTo>
                  <a:lnTo>
                    <a:pt x="180215" y="70896"/>
                  </a:lnTo>
                  <a:close/>
                  <a:moveTo>
                    <a:pt x="203571" y="14067"/>
                  </a:moveTo>
                  <a:lnTo>
                    <a:pt x="203571" y="4674"/>
                  </a:lnTo>
                  <a:lnTo>
                    <a:pt x="211762" y="4674"/>
                  </a:lnTo>
                  <a:lnTo>
                    <a:pt x="211762" y="14067"/>
                  </a:lnTo>
                  <a:lnTo>
                    <a:pt x="203571" y="14067"/>
                  </a:lnTo>
                  <a:close/>
                  <a:moveTo>
                    <a:pt x="203571" y="70896"/>
                  </a:moveTo>
                  <a:lnTo>
                    <a:pt x="203571" y="22974"/>
                  </a:lnTo>
                  <a:lnTo>
                    <a:pt x="211762" y="22974"/>
                  </a:lnTo>
                  <a:lnTo>
                    <a:pt x="211762" y="70896"/>
                  </a:lnTo>
                  <a:lnTo>
                    <a:pt x="203571" y="70896"/>
                  </a:lnTo>
                  <a:close/>
                  <a:moveTo>
                    <a:pt x="257996" y="53311"/>
                  </a:moveTo>
                  <a:lnTo>
                    <a:pt x="265940" y="54398"/>
                  </a:lnTo>
                  <a:cubicBezTo>
                    <a:pt x="265062" y="59854"/>
                    <a:pt x="262812" y="64153"/>
                    <a:pt x="259198" y="67282"/>
                  </a:cubicBezTo>
                  <a:cubicBezTo>
                    <a:pt x="255584" y="70410"/>
                    <a:pt x="251176" y="71974"/>
                    <a:pt x="245952" y="71974"/>
                  </a:cubicBezTo>
                  <a:cubicBezTo>
                    <a:pt x="239371" y="71974"/>
                    <a:pt x="234077" y="69848"/>
                    <a:pt x="230063" y="65594"/>
                  </a:cubicBezTo>
                  <a:cubicBezTo>
                    <a:pt x="226133" y="61264"/>
                    <a:pt x="224160" y="55084"/>
                    <a:pt x="224160" y="47054"/>
                  </a:cubicBezTo>
                  <a:cubicBezTo>
                    <a:pt x="224160" y="41915"/>
                    <a:pt x="225008" y="37422"/>
                    <a:pt x="226688" y="33570"/>
                  </a:cubicBezTo>
                  <a:cubicBezTo>
                    <a:pt x="228460" y="29640"/>
                    <a:pt x="231065" y="26704"/>
                    <a:pt x="234517" y="24778"/>
                  </a:cubicBezTo>
                  <a:cubicBezTo>
                    <a:pt x="238046" y="22851"/>
                    <a:pt x="241899" y="21888"/>
                    <a:pt x="246075" y="21888"/>
                  </a:cubicBezTo>
                  <a:cubicBezTo>
                    <a:pt x="251215" y="21888"/>
                    <a:pt x="255430" y="23213"/>
                    <a:pt x="258720" y="25864"/>
                  </a:cubicBezTo>
                  <a:cubicBezTo>
                    <a:pt x="262087" y="28430"/>
                    <a:pt x="264253" y="32167"/>
                    <a:pt x="265216" y="37060"/>
                  </a:cubicBezTo>
                  <a:lnTo>
                    <a:pt x="257271" y="38262"/>
                  </a:lnTo>
                  <a:cubicBezTo>
                    <a:pt x="256547" y="35057"/>
                    <a:pt x="255229" y="32645"/>
                    <a:pt x="253303" y="31042"/>
                  </a:cubicBezTo>
                  <a:cubicBezTo>
                    <a:pt x="251377" y="29355"/>
                    <a:pt x="249050" y="28515"/>
                    <a:pt x="246314" y="28515"/>
                  </a:cubicBezTo>
                  <a:cubicBezTo>
                    <a:pt x="242222" y="28515"/>
                    <a:pt x="238893" y="29994"/>
                    <a:pt x="236320" y="32969"/>
                  </a:cubicBezTo>
                  <a:cubicBezTo>
                    <a:pt x="233754" y="35858"/>
                    <a:pt x="232467" y="40474"/>
                    <a:pt x="232467" y="46816"/>
                  </a:cubicBezTo>
                  <a:cubicBezTo>
                    <a:pt x="232467" y="53311"/>
                    <a:pt x="233715" y="58012"/>
                    <a:pt x="236204" y="60902"/>
                  </a:cubicBezTo>
                  <a:cubicBezTo>
                    <a:pt x="238693" y="63791"/>
                    <a:pt x="241899" y="65232"/>
                    <a:pt x="245836" y="65232"/>
                  </a:cubicBezTo>
                  <a:cubicBezTo>
                    <a:pt x="249050" y="65232"/>
                    <a:pt x="251693" y="64269"/>
                    <a:pt x="253781" y="62342"/>
                  </a:cubicBezTo>
                  <a:cubicBezTo>
                    <a:pt x="255946" y="60416"/>
                    <a:pt x="257356" y="57411"/>
                    <a:pt x="257996" y="53311"/>
                  </a:cubicBezTo>
                  <a:close/>
                  <a:moveTo>
                    <a:pt x="304229" y="64993"/>
                  </a:moveTo>
                  <a:cubicBezTo>
                    <a:pt x="301178" y="67559"/>
                    <a:pt x="298250" y="69370"/>
                    <a:pt x="295437" y="70410"/>
                  </a:cubicBezTo>
                  <a:cubicBezTo>
                    <a:pt x="292710" y="71458"/>
                    <a:pt x="289743" y="71974"/>
                    <a:pt x="286530" y="71974"/>
                  </a:cubicBezTo>
                  <a:cubicBezTo>
                    <a:pt x="281236" y="71974"/>
                    <a:pt x="277183" y="70695"/>
                    <a:pt x="274370" y="68122"/>
                  </a:cubicBezTo>
                  <a:cubicBezTo>
                    <a:pt x="271558" y="65556"/>
                    <a:pt x="270155" y="62265"/>
                    <a:pt x="270155" y="58251"/>
                  </a:cubicBezTo>
                  <a:cubicBezTo>
                    <a:pt x="270155" y="55924"/>
                    <a:pt x="270679" y="53797"/>
                    <a:pt x="271719" y="51870"/>
                  </a:cubicBezTo>
                  <a:cubicBezTo>
                    <a:pt x="272767" y="49867"/>
                    <a:pt x="274170" y="48295"/>
                    <a:pt x="275934" y="47178"/>
                  </a:cubicBezTo>
                  <a:cubicBezTo>
                    <a:pt x="277699" y="45968"/>
                    <a:pt x="279664" y="45090"/>
                    <a:pt x="281837" y="44527"/>
                  </a:cubicBezTo>
                  <a:cubicBezTo>
                    <a:pt x="283363" y="44042"/>
                    <a:pt x="285767" y="43602"/>
                    <a:pt x="289057" y="43202"/>
                  </a:cubicBezTo>
                  <a:cubicBezTo>
                    <a:pt x="295561" y="42477"/>
                    <a:pt x="300377" y="41553"/>
                    <a:pt x="303505" y="40435"/>
                  </a:cubicBezTo>
                  <a:cubicBezTo>
                    <a:pt x="303505" y="39310"/>
                    <a:pt x="303505" y="38625"/>
                    <a:pt x="303505" y="38386"/>
                  </a:cubicBezTo>
                  <a:cubicBezTo>
                    <a:pt x="303505" y="35011"/>
                    <a:pt x="302742" y="32645"/>
                    <a:pt x="301217" y="31281"/>
                  </a:cubicBezTo>
                  <a:cubicBezTo>
                    <a:pt x="299136" y="29516"/>
                    <a:pt x="296038" y="28630"/>
                    <a:pt x="291947" y="28630"/>
                  </a:cubicBezTo>
                  <a:cubicBezTo>
                    <a:pt x="288179" y="28630"/>
                    <a:pt x="285366" y="29316"/>
                    <a:pt x="283517" y="30680"/>
                  </a:cubicBezTo>
                  <a:cubicBezTo>
                    <a:pt x="281675" y="31967"/>
                    <a:pt x="280311" y="34294"/>
                    <a:pt x="279425" y="37661"/>
                  </a:cubicBezTo>
                  <a:lnTo>
                    <a:pt x="271481" y="36583"/>
                  </a:lnTo>
                  <a:cubicBezTo>
                    <a:pt x="272205" y="33207"/>
                    <a:pt x="273407" y="30480"/>
                    <a:pt x="275094" y="28391"/>
                  </a:cubicBezTo>
                  <a:cubicBezTo>
                    <a:pt x="276774" y="26303"/>
                    <a:pt x="279186" y="24700"/>
                    <a:pt x="282315" y="23575"/>
                  </a:cubicBezTo>
                  <a:cubicBezTo>
                    <a:pt x="285443" y="22450"/>
                    <a:pt x="289057" y="21888"/>
                    <a:pt x="293149" y="21888"/>
                  </a:cubicBezTo>
                  <a:cubicBezTo>
                    <a:pt x="297248" y="21888"/>
                    <a:pt x="300577" y="22374"/>
                    <a:pt x="303143" y="23337"/>
                  </a:cubicBezTo>
                  <a:cubicBezTo>
                    <a:pt x="305717" y="24300"/>
                    <a:pt x="307597" y="25502"/>
                    <a:pt x="308807" y="26951"/>
                  </a:cubicBezTo>
                  <a:cubicBezTo>
                    <a:pt x="310009" y="28391"/>
                    <a:pt x="310849" y="30241"/>
                    <a:pt x="311334" y="32483"/>
                  </a:cubicBezTo>
                  <a:cubicBezTo>
                    <a:pt x="311573" y="33847"/>
                    <a:pt x="311696" y="36336"/>
                    <a:pt x="311696" y="39950"/>
                  </a:cubicBezTo>
                  <a:lnTo>
                    <a:pt x="311696" y="50784"/>
                  </a:lnTo>
                  <a:cubicBezTo>
                    <a:pt x="311696" y="58328"/>
                    <a:pt x="311858" y="63105"/>
                    <a:pt x="312174" y="65117"/>
                  </a:cubicBezTo>
                  <a:cubicBezTo>
                    <a:pt x="312575" y="67120"/>
                    <a:pt x="313299" y="69046"/>
                    <a:pt x="314339" y="70896"/>
                  </a:cubicBezTo>
                  <a:lnTo>
                    <a:pt x="305794" y="70896"/>
                  </a:lnTo>
                  <a:cubicBezTo>
                    <a:pt x="304992" y="69208"/>
                    <a:pt x="304468" y="67243"/>
                    <a:pt x="304229" y="64993"/>
                  </a:cubicBezTo>
                  <a:close/>
                  <a:moveTo>
                    <a:pt x="303505" y="46816"/>
                  </a:moveTo>
                  <a:cubicBezTo>
                    <a:pt x="300538" y="48018"/>
                    <a:pt x="296123" y="49058"/>
                    <a:pt x="290259" y="49944"/>
                  </a:cubicBezTo>
                  <a:cubicBezTo>
                    <a:pt x="286892" y="50422"/>
                    <a:pt x="284526" y="50984"/>
                    <a:pt x="283162" y="51632"/>
                  </a:cubicBezTo>
                  <a:cubicBezTo>
                    <a:pt x="281798" y="52194"/>
                    <a:pt x="280712" y="53034"/>
                    <a:pt x="279910" y="54159"/>
                  </a:cubicBezTo>
                  <a:cubicBezTo>
                    <a:pt x="279186" y="55284"/>
                    <a:pt x="278824" y="56563"/>
                    <a:pt x="278824" y="58012"/>
                  </a:cubicBezTo>
                  <a:cubicBezTo>
                    <a:pt x="278824" y="60177"/>
                    <a:pt x="279625" y="61980"/>
                    <a:pt x="281236" y="63429"/>
                  </a:cubicBezTo>
                  <a:cubicBezTo>
                    <a:pt x="282916" y="64870"/>
                    <a:pt x="285328" y="65594"/>
                    <a:pt x="288456" y="65594"/>
                  </a:cubicBezTo>
                  <a:cubicBezTo>
                    <a:pt x="291585" y="65594"/>
                    <a:pt x="294359" y="64916"/>
                    <a:pt x="296763" y="63552"/>
                  </a:cubicBezTo>
                  <a:cubicBezTo>
                    <a:pt x="299252" y="62181"/>
                    <a:pt x="301062" y="60301"/>
                    <a:pt x="302180" y="57889"/>
                  </a:cubicBezTo>
                  <a:cubicBezTo>
                    <a:pt x="303066" y="56047"/>
                    <a:pt x="303505" y="53358"/>
                    <a:pt x="303505" y="49821"/>
                  </a:cubicBezTo>
                  <a:lnTo>
                    <a:pt x="303505" y="46816"/>
                  </a:lnTo>
                  <a:close/>
                  <a:moveTo>
                    <a:pt x="344561" y="63668"/>
                  </a:moveTo>
                  <a:lnTo>
                    <a:pt x="345770" y="70772"/>
                  </a:lnTo>
                  <a:cubicBezTo>
                    <a:pt x="343443" y="71258"/>
                    <a:pt x="341394" y="71497"/>
                    <a:pt x="339629" y="71497"/>
                  </a:cubicBezTo>
                  <a:cubicBezTo>
                    <a:pt x="336655" y="71497"/>
                    <a:pt x="334366" y="71058"/>
                    <a:pt x="332763" y="70171"/>
                  </a:cubicBezTo>
                  <a:cubicBezTo>
                    <a:pt x="331161" y="69208"/>
                    <a:pt x="329997" y="67960"/>
                    <a:pt x="329273" y="66442"/>
                  </a:cubicBezTo>
                  <a:cubicBezTo>
                    <a:pt x="328633" y="64916"/>
                    <a:pt x="328310" y="61703"/>
                    <a:pt x="328310" y="56810"/>
                  </a:cubicBezTo>
                  <a:lnTo>
                    <a:pt x="328310" y="29231"/>
                  </a:lnTo>
                  <a:lnTo>
                    <a:pt x="322407" y="29231"/>
                  </a:lnTo>
                  <a:lnTo>
                    <a:pt x="322407" y="22974"/>
                  </a:lnTo>
                  <a:lnTo>
                    <a:pt x="328310" y="22974"/>
                  </a:lnTo>
                  <a:lnTo>
                    <a:pt x="328310" y="11054"/>
                  </a:lnTo>
                  <a:lnTo>
                    <a:pt x="336377" y="6238"/>
                  </a:lnTo>
                  <a:lnTo>
                    <a:pt x="336377" y="22974"/>
                  </a:lnTo>
                  <a:lnTo>
                    <a:pt x="344561" y="22974"/>
                  </a:lnTo>
                  <a:lnTo>
                    <a:pt x="344561" y="29231"/>
                  </a:lnTo>
                  <a:lnTo>
                    <a:pt x="336377" y="29231"/>
                  </a:lnTo>
                  <a:lnTo>
                    <a:pt x="336377" y="57288"/>
                  </a:lnTo>
                  <a:cubicBezTo>
                    <a:pt x="336377" y="59615"/>
                    <a:pt x="336493" y="61102"/>
                    <a:pt x="336739" y="61741"/>
                  </a:cubicBezTo>
                  <a:cubicBezTo>
                    <a:pt x="337055" y="62389"/>
                    <a:pt x="337541" y="62905"/>
                    <a:pt x="338180" y="63306"/>
                  </a:cubicBezTo>
                  <a:cubicBezTo>
                    <a:pt x="338828" y="63706"/>
                    <a:pt x="339745" y="63907"/>
                    <a:pt x="340954" y="63907"/>
                  </a:cubicBezTo>
                  <a:cubicBezTo>
                    <a:pt x="341918" y="63907"/>
                    <a:pt x="343120" y="63830"/>
                    <a:pt x="344561" y="63668"/>
                  </a:cubicBezTo>
                  <a:close/>
                  <a:moveTo>
                    <a:pt x="349978" y="14067"/>
                  </a:moveTo>
                  <a:lnTo>
                    <a:pt x="349978" y="4674"/>
                  </a:lnTo>
                  <a:lnTo>
                    <a:pt x="358169" y="4674"/>
                  </a:lnTo>
                  <a:lnTo>
                    <a:pt x="358169" y="14067"/>
                  </a:lnTo>
                  <a:lnTo>
                    <a:pt x="349978" y="14067"/>
                  </a:lnTo>
                  <a:close/>
                  <a:moveTo>
                    <a:pt x="349978" y="70896"/>
                  </a:moveTo>
                  <a:lnTo>
                    <a:pt x="349978" y="22974"/>
                  </a:lnTo>
                  <a:lnTo>
                    <a:pt x="358169" y="22974"/>
                  </a:lnTo>
                  <a:lnTo>
                    <a:pt x="358169" y="70896"/>
                  </a:lnTo>
                  <a:lnTo>
                    <a:pt x="349978" y="70896"/>
                  </a:lnTo>
                  <a:close/>
                  <a:moveTo>
                    <a:pt x="370089" y="46931"/>
                  </a:moveTo>
                  <a:cubicBezTo>
                    <a:pt x="370089" y="38023"/>
                    <a:pt x="372540" y="31443"/>
                    <a:pt x="377433" y="27190"/>
                  </a:cubicBezTo>
                  <a:cubicBezTo>
                    <a:pt x="381525" y="23653"/>
                    <a:pt x="386541" y="21888"/>
                    <a:pt x="392482" y="21888"/>
                  </a:cubicBezTo>
                  <a:cubicBezTo>
                    <a:pt x="399063" y="21888"/>
                    <a:pt x="404441" y="24061"/>
                    <a:pt x="408617" y="28391"/>
                  </a:cubicBezTo>
                  <a:cubicBezTo>
                    <a:pt x="412871" y="32645"/>
                    <a:pt x="414998" y="38586"/>
                    <a:pt x="414998" y="46215"/>
                  </a:cubicBezTo>
                  <a:cubicBezTo>
                    <a:pt x="414998" y="52395"/>
                    <a:pt x="414073" y="57249"/>
                    <a:pt x="412231" y="60778"/>
                  </a:cubicBezTo>
                  <a:cubicBezTo>
                    <a:pt x="410382" y="64315"/>
                    <a:pt x="407654" y="67081"/>
                    <a:pt x="404040" y="69085"/>
                  </a:cubicBezTo>
                  <a:cubicBezTo>
                    <a:pt x="400511" y="71011"/>
                    <a:pt x="396658" y="71974"/>
                    <a:pt x="392482" y="71974"/>
                  </a:cubicBezTo>
                  <a:cubicBezTo>
                    <a:pt x="385824" y="71974"/>
                    <a:pt x="380399" y="69848"/>
                    <a:pt x="376231" y="65594"/>
                  </a:cubicBezTo>
                  <a:cubicBezTo>
                    <a:pt x="372131" y="61264"/>
                    <a:pt x="370089" y="55038"/>
                    <a:pt x="370089" y="46931"/>
                  </a:cubicBezTo>
                  <a:close/>
                  <a:moveTo>
                    <a:pt x="378396" y="46931"/>
                  </a:moveTo>
                  <a:cubicBezTo>
                    <a:pt x="378396" y="53034"/>
                    <a:pt x="379721" y="57611"/>
                    <a:pt x="382372" y="60663"/>
                  </a:cubicBezTo>
                  <a:cubicBezTo>
                    <a:pt x="385100" y="63706"/>
                    <a:pt x="388467" y="65232"/>
                    <a:pt x="392482" y="65232"/>
                  </a:cubicBezTo>
                  <a:cubicBezTo>
                    <a:pt x="396574" y="65232"/>
                    <a:pt x="399949" y="63706"/>
                    <a:pt x="402599" y="60663"/>
                  </a:cubicBezTo>
                  <a:cubicBezTo>
                    <a:pt x="405242" y="57611"/>
                    <a:pt x="406568" y="52957"/>
                    <a:pt x="406568" y="46692"/>
                  </a:cubicBezTo>
                  <a:cubicBezTo>
                    <a:pt x="406568" y="40751"/>
                    <a:pt x="405204" y="36259"/>
                    <a:pt x="402476" y="33207"/>
                  </a:cubicBezTo>
                  <a:cubicBezTo>
                    <a:pt x="399825" y="30156"/>
                    <a:pt x="396497" y="28630"/>
                    <a:pt x="392482" y="28630"/>
                  </a:cubicBezTo>
                  <a:cubicBezTo>
                    <a:pt x="388467" y="28630"/>
                    <a:pt x="385100" y="30156"/>
                    <a:pt x="382372" y="33207"/>
                  </a:cubicBezTo>
                  <a:cubicBezTo>
                    <a:pt x="379721" y="36174"/>
                    <a:pt x="378396" y="40751"/>
                    <a:pt x="378396" y="46931"/>
                  </a:cubicBezTo>
                  <a:close/>
                  <a:moveTo>
                    <a:pt x="427034" y="70896"/>
                  </a:moveTo>
                  <a:lnTo>
                    <a:pt x="427034" y="22974"/>
                  </a:lnTo>
                  <a:lnTo>
                    <a:pt x="434262" y="22974"/>
                  </a:lnTo>
                  <a:lnTo>
                    <a:pt x="434262" y="29717"/>
                  </a:lnTo>
                  <a:cubicBezTo>
                    <a:pt x="437791" y="24500"/>
                    <a:pt x="442892" y="21888"/>
                    <a:pt x="449550" y="21888"/>
                  </a:cubicBezTo>
                  <a:cubicBezTo>
                    <a:pt x="452439" y="21888"/>
                    <a:pt x="455090" y="22412"/>
                    <a:pt x="457502" y="23452"/>
                  </a:cubicBezTo>
                  <a:cubicBezTo>
                    <a:pt x="459991" y="24500"/>
                    <a:pt x="461832" y="25864"/>
                    <a:pt x="463035" y="27552"/>
                  </a:cubicBezTo>
                  <a:cubicBezTo>
                    <a:pt x="464244" y="29231"/>
                    <a:pt x="465084" y="31204"/>
                    <a:pt x="465562" y="33446"/>
                  </a:cubicBezTo>
                  <a:cubicBezTo>
                    <a:pt x="465809" y="34972"/>
                    <a:pt x="465924" y="37623"/>
                    <a:pt x="465924" y="41399"/>
                  </a:cubicBezTo>
                  <a:lnTo>
                    <a:pt x="465924" y="70896"/>
                  </a:lnTo>
                  <a:lnTo>
                    <a:pt x="457856" y="70896"/>
                  </a:lnTo>
                  <a:lnTo>
                    <a:pt x="457856" y="41753"/>
                  </a:lnTo>
                  <a:cubicBezTo>
                    <a:pt x="457856" y="38386"/>
                    <a:pt x="457540" y="35897"/>
                    <a:pt x="456893" y="34294"/>
                  </a:cubicBezTo>
                  <a:cubicBezTo>
                    <a:pt x="456254" y="32684"/>
                    <a:pt x="455129" y="31405"/>
                    <a:pt x="453526" y="30441"/>
                  </a:cubicBezTo>
                  <a:cubicBezTo>
                    <a:pt x="451923" y="29393"/>
                    <a:pt x="450035" y="28877"/>
                    <a:pt x="447870" y="28877"/>
                  </a:cubicBezTo>
                  <a:cubicBezTo>
                    <a:pt x="444418" y="28877"/>
                    <a:pt x="441405" y="29994"/>
                    <a:pt x="438839" y="32244"/>
                  </a:cubicBezTo>
                  <a:cubicBezTo>
                    <a:pt x="436350" y="34410"/>
                    <a:pt x="435102" y="38548"/>
                    <a:pt x="435102" y="44643"/>
                  </a:cubicBezTo>
                  <a:lnTo>
                    <a:pt x="435102" y="70896"/>
                  </a:lnTo>
                  <a:lnTo>
                    <a:pt x="427034" y="70896"/>
                  </a:lnTo>
                  <a:close/>
                  <a:moveTo>
                    <a:pt x="503851" y="70896"/>
                  </a:moveTo>
                  <a:lnTo>
                    <a:pt x="503851" y="4674"/>
                  </a:lnTo>
                  <a:lnTo>
                    <a:pt x="512042" y="4674"/>
                  </a:lnTo>
                  <a:lnTo>
                    <a:pt x="512042" y="70896"/>
                  </a:lnTo>
                  <a:lnTo>
                    <a:pt x="503851" y="70896"/>
                  </a:lnTo>
                  <a:close/>
                  <a:moveTo>
                    <a:pt x="524202" y="46931"/>
                  </a:moveTo>
                  <a:cubicBezTo>
                    <a:pt x="524202" y="38023"/>
                    <a:pt x="526652" y="31443"/>
                    <a:pt x="531545" y="27190"/>
                  </a:cubicBezTo>
                  <a:cubicBezTo>
                    <a:pt x="535637" y="23653"/>
                    <a:pt x="540653" y="21888"/>
                    <a:pt x="546594" y="21888"/>
                  </a:cubicBezTo>
                  <a:cubicBezTo>
                    <a:pt x="553175" y="21888"/>
                    <a:pt x="558553" y="24061"/>
                    <a:pt x="562730" y="28391"/>
                  </a:cubicBezTo>
                  <a:cubicBezTo>
                    <a:pt x="566983" y="32645"/>
                    <a:pt x="569110" y="38586"/>
                    <a:pt x="569110" y="46215"/>
                  </a:cubicBezTo>
                  <a:cubicBezTo>
                    <a:pt x="569110" y="52395"/>
                    <a:pt x="568185" y="57249"/>
                    <a:pt x="566344" y="60778"/>
                  </a:cubicBezTo>
                  <a:cubicBezTo>
                    <a:pt x="564494" y="64315"/>
                    <a:pt x="561767" y="67081"/>
                    <a:pt x="558153" y="69085"/>
                  </a:cubicBezTo>
                  <a:cubicBezTo>
                    <a:pt x="554624" y="71011"/>
                    <a:pt x="550771" y="71974"/>
                    <a:pt x="546594" y="71974"/>
                  </a:cubicBezTo>
                  <a:cubicBezTo>
                    <a:pt x="539937" y="71974"/>
                    <a:pt x="534512" y="69848"/>
                    <a:pt x="530343" y="65594"/>
                  </a:cubicBezTo>
                  <a:cubicBezTo>
                    <a:pt x="526244" y="61264"/>
                    <a:pt x="524202" y="55038"/>
                    <a:pt x="524202" y="46931"/>
                  </a:cubicBezTo>
                  <a:close/>
                  <a:moveTo>
                    <a:pt x="532508" y="46931"/>
                  </a:moveTo>
                  <a:cubicBezTo>
                    <a:pt x="532508" y="53034"/>
                    <a:pt x="533834" y="57611"/>
                    <a:pt x="536485" y="60663"/>
                  </a:cubicBezTo>
                  <a:cubicBezTo>
                    <a:pt x="539212" y="63706"/>
                    <a:pt x="542580" y="65232"/>
                    <a:pt x="546594" y="65232"/>
                  </a:cubicBezTo>
                  <a:cubicBezTo>
                    <a:pt x="550686" y="65232"/>
                    <a:pt x="554061" y="63706"/>
                    <a:pt x="556712" y="60663"/>
                  </a:cubicBezTo>
                  <a:cubicBezTo>
                    <a:pt x="559355" y="57611"/>
                    <a:pt x="560680" y="52957"/>
                    <a:pt x="560680" y="46692"/>
                  </a:cubicBezTo>
                  <a:cubicBezTo>
                    <a:pt x="560680" y="40751"/>
                    <a:pt x="559316" y="36259"/>
                    <a:pt x="556588" y="33207"/>
                  </a:cubicBezTo>
                  <a:cubicBezTo>
                    <a:pt x="553938" y="30156"/>
                    <a:pt x="550609" y="28630"/>
                    <a:pt x="546594" y="28630"/>
                  </a:cubicBezTo>
                  <a:cubicBezTo>
                    <a:pt x="542580" y="28630"/>
                    <a:pt x="539212" y="30156"/>
                    <a:pt x="536485" y="33207"/>
                  </a:cubicBezTo>
                  <a:cubicBezTo>
                    <a:pt x="533834" y="36174"/>
                    <a:pt x="532508" y="40751"/>
                    <a:pt x="532508" y="46931"/>
                  </a:cubicBezTo>
                  <a:close/>
                  <a:moveTo>
                    <a:pt x="579582" y="74864"/>
                  </a:moveTo>
                  <a:lnTo>
                    <a:pt x="587534" y="76074"/>
                  </a:lnTo>
                  <a:cubicBezTo>
                    <a:pt x="587850" y="78478"/>
                    <a:pt x="588775" y="80243"/>
                    <a:pt x="590301" y="81368"/>
                  </a:cubicBezTo>
                  <a:cubicBezTo>
                    <a:pt x="592304" y="82893"/>
                    <a:pt x="595039" y="83656"/>
                    <a:pt x="598484" y="83656"/>
                  </a:cubicBezTo>
                  <a:cubicBezTo>
                    <a:pt x="602260" y="83656"/>
                    <a:pt x="605149" y="82893"/>
                    <a:pt x="607153" y="81368"/>
                  </a:cubicBezTo>
                  <a:cubicBezTo>
                    <a:pt x="609241" y="79842"/>
                    <a:pt x="610651" y="77754"/>
                    <a:pt x="611368" y="75111"/>
                  </a:cubicBezTo>
                  <a:cubicBezTo>
                    <a:pt x="611853" y="73423"/>
                    <a:pt x="612053" y="69933"/>
                    <a:pt x="611969" y="64631"/>
                  </a:cubicBezTo>
                  <a:cubicBezTo>
                    <a:pt x="608440" y="68808"/>
                    <a:pt x="604024" y="70896"/>
                    <a:pt x="598730" y="70896"/>
                  </a:cubicBezTo>
                  <a:cubicBezTo>
                    <a:pt x="592150" y="70896"/>
                    <a:pt x="587049" y="68522"/>
                    <a:pt x="583435" y="63791"/>
                  </a:cubicBezTo>
                  <a:cubicBezTo>
                    <a:pt x="579829" y="58975"/>
                    <a:pt x="578018" y="53273"/>
                    <a:pt x="578018" y="46692"/>
                  </a:cubicBezTo>
                  <a:cubicBezTo>
                    <a:pt x="578018" y="42115"/>
                    <a:pt x="578819" y="37900"/>
                    <a:pt x="580430" y="34047"/>
                  </a:cubicBezTo>
                  <a:cubicBezTo>
                    <a:pt x="582110" y="30117"/>
                    <a:pt x="584521" y="27105"/>
                    <a:pt x="587650" y="25024"/>
                  </a:cubicBezTo>
                  <a:cubicBezTo>
                    <a:pt x="590778" y="22936"/>
                    <a:pt x="594477" y="21888"/>
                    <a:pt x="598730" y="21888"/>
                  </a:cubicBezTo>
                  <a:cubicBezTo>
                    <a:pt x="604425" y="21888"/>
                    <a:pt x="609125" y="24176"/>
                    <a:pt x="612816" y="28754"/>
                  </a:cubicBezTo>
                  <a:lnTo>
                    <a:pt x="612816" y="22974"/>
                  </a:lnTo>
                  <a:lnTo>
                    <a:pt x="620283" y="22974"/>
                  </a:lnTo>
                  <a:lnTo>
                    <a:pt x="620283" y="64392"/>
                  </a:lnTo>
                  <a:cubicBezTo>
                    <a:pt x="620283" y="71859"/>
                    <a:pt x="619520" y="77153"/>
                    <a:pt x="617994" y="80281"/>
                  </a:cubicBezTo>
                  <a:cubicBezTo>
                    <a:pt x="616469" y="83417"/>
                    <a:pt x="614057" y="85860"/>
                    <a:pt x="610767" y="87632"/>
                  </a:cubicBezTo>
                  <a:cubicBezTo>
                    <a:pt x="607476" y="89474"/>
                    <a:pt x="603423" y="90399"/>
                    <a:pt x="598607" y="90399"/>
                  </a:cubicBezTo>
                  <a:cubicBezTo>
                    <a:pt x="592913" y="90399"/>
                    <a:pt x="588297" y="89112"/>
                    <a:pt x="584760" y="86546"/>
                  </a:cubicBezTo>
                  <a:cubicBezTo>
                    <a:pt x="581231" y="83980"/>
                    <a:pt x="579505" y="80081"/>
                    <a:pt x="579582" y="74864"/>
                  </a:cubicBezTo>
                  <a:close/>
                  <a:moveTo>
                    <a:pt x="586325" y="46091"/>
                  </a:moveTo>
                  <a:cubicBezTo>
                    <a:pt x="586325" y="52348"/>
                    <a:pt x="587573" y="56925"/>
                    <a:pt x="590062" y="59815"/>
                  </a:cubicBezTo>
                  <a:cubicBezTo>
                    <a:pt x="592551" y="62705"/>
                    <a:pt x="595679" y="64153"/>
                    <a:pt x="599447" y="64153"/>
                  </a:cubicBezTo>
                  <a:cubicBezTo>
                    <a:pt x="603223" y="64153"/>
                    <a:pt x="606351" y="62705"/>
                    <a:pt x="608840" y="59815"/>
                  </a:cubicBezTo>
                  <a:cubicBezTo>
                    <a:pt x="611414" y="56925"/>
                    <a:pt x="612693" y="52433"/>
                    <a:pt x="612693" y="46330"/>
                  </a:cubicBezTo>
                  <a:cubicBezTo>
                    <a:pt x="612693" y="40474"/>
                    <a:pt x="611368" y="36059"/>
                    <a:pt x="608725" y="33084"/>
                  </a:cubicBezTo>
                  <a:cubicBezTo>
                    <a:pt x="606151" y="30117"/>
                    <a:pt x="603023" y="28630"/>
                    <a:pt x="599332" y="28630"/>
                  </a:cubicBezTo>
                  <a:cubicBezTo>
                    <a:pt x="595718" y="28630"/>
                    <a:pt x="592628" y="30117"/>
                    <a:pt x="590062" y="33084"/>
                  </a:cubicBezTo>
                  <a:cubicBezTo>
                    <a:pt x="587573" y="35974"/>
                    <a:pt x="586325" y="40312"/>
                    <a:pt x="586325" y="46091"/>
                  </a:cubicBezTo>
                  <a:close/>
                  <a:moveTo>
                    <a:pt x="631841" y="56563"/>
                  </a:moveTo>
                  <a:lnTo>
                    <a:pt x="639786" y="55361"/>
                  </a:lnTo>
                  <a:cubicBezTo>
                    <a:pt x="640264" y="58575"/>
                    <a:pt x="641512" y="61017"/>
                    <a:pt x="643516" y="62705"/>
                  </a:cubicBezTo>
                  <a:cubicBezTo>
                    <a:pt x="645604" y="64392"/>
                    <a:pt x="648532" y="65232"/>
                    <a:pt x="652308" y="65232"/>
                  </a:cubicBezTo>
                  <a:cubicBezTo>
                    <a:pt x="655999" y="65232"/>
                    <a:pt x="658726" y="64516"/>
                    <a:pt x="660491" y="63067"/>
                  </a:cubicBezTo>
                  <a:cubicBezTo>
                    <a:pt x="662340" y="61541"/>
                    <a:pt x="663265" y="59738"/>
                    <a:pt x="663265" y="57650"/>
                  </a:cubicBezTo>
                  <a:cubicBezTo>
                    <a:pt x="663265" y="55800"/>
                    <a:pt x="662464" y="54360"/>
                    <a:pt x="660853" y="53311"/>
                  </a:cubicBezTo>
                  <a:cubicBezTo>
                    <a:pt x="659728" y="52595"/>
                    <a:pt x="656962" y="51670"/>
                    <a:pt x="652547" y="50545"/>
                  </a:cubicBezTo>
                  <a:cubicBezTo>
                    <a:pt x="646606" y="49019"/>
                    <a:pt x="642475" y="47733"/>
                    <a:pt x="640148" y="46692"/>
                  </a:cubicBezTo>
                  <a:cubicBezTo>
                    <a:pt x="637898" y="45567"/>
                    <a:pt x="636172" y="44042"/>
                    <a:pt x="634970" y="42115"/>
                  </a:cubicBezTo>
                  <a:cubicBezTo>
                    <a:pt x="633768" y="40189"/>
                    <a:pt x="633159" y="38023"/>
                    <a:pt x="633159" y="35619"/>
                  </a:cubicBezTo>
                  <a:cubicBezTo>
                    <a:pt x="633159" y="33531"/>
                    <a:pt x="633645" y="31566"/>
                    <a:pt x="634608" y="29717"/>
                  </a:cubicBezTo>
                  <a:cubicBezTo>
                    <a:pt x="635571" y="27868"/>
                    <a:pt x="636896" y="26342"/>
                    <a:pt x="638584" y="25140"/>
                  </a:cubicBezTo>
                  <a:cubicBezTo>
                    <a:pt x="639863" y="24261"/>
                    <a:pt x="641589" y="23499"/>
                    <a:pt x="643755" y="22851"/>
                  </a:cubicBezTo>
                  <a:cubicBezTo>
                    <a:pt x="645927" y="22212"/>
                    <a:pt x="648293" y="21888"/>
                    <a:pt x="650859" y="21888"/>
                  </a:cubicBezTo>
                  <a:cubicBezTo>
                    <a:pt x="654558" y="21888"/>
                    <a:pt x="657802" y="22450"/>
                    <a:pt x="660614" y="23575"/>
                  </a:cubicBezTo>
                  <a:cubicBezTo>
                    <a:pt x="663504" y="24616"/>
                    <a:pt x="665631" y="26064"/>
                    <a:pt x="666995" y="27914"/>
                  </a:cubicBezTo>
                  <a:cubicBezTo>
                    <a:pt x="668359" y="29755"/>
                    <a:pt x="669283" y="32206"/>
                    <a:pt x="669761" y="35257"/>
                  </a:cubicBezTo>
                  <a:lnTo>
                    <a:pt x="661816" y="36336"/>
                  </a:lnTo>
                  <a:cubicBezTo>
                    <a:pt x="661500" y="33932"/>
                    <a:pt x="660453" y="32044"/>
                    <a:pt x="658688" y="30680"/>
                  </a:cubicBezTo>
                  <a:cubicBezTo>
                    <a:pt x="657000" y="29231"/>
                    <a:pt x="654558" y="28515"/>
                    <a:pt x="651344" y="28515"/>
                  </a:cubicBezTo>
                  <a:cubicBezTo>
                    <a:pt x="647653" y="28515"/>
                    <a:pt x="645003" y="29154"/>
                    <a:pt x="643400" y="30441"/>
                  </a:cubicBezTo>
                  <a:cubicBezTo>
                    <a:pt x="641790" y="31643"/>
                    <a:pt x="640988" y="33084"/>
                    <a:pt x="640988" y="34772"/>
                  </a:cubicBezTo>
                  <a:cubicBezTo>
                    <a:pt x="640988" y="35820"/>
                    <a:pt x="641312" y="36737"/>
                    <a:pt x="641951" y="37546"/>
                  </a:cubicBezTo>
                  <a:cubicBezTo>
                    <a:pt x="642676" y="38424"/>
                    <a:pt x="643716" y="39148"/>
                    <a:pt x="645080" y="39711"/>
                  </a:cubicBezTo>
                  <a:cubicBezTo>
                    <a:pt x="645889" y="40027"/>
                    <a:pt x="648293" y="40713"/>
                    <a:pt x="652308" y="41753"/>
                  </a:cubicBezTo>
                  <a:cubicBezTo>
                    <a:pt x="658087" y="43364"/>
                    <a:pt x="662101" y="44643"/>
                    <a:pt x="664344" y="45606"/>
                  </a:cubicBezTo>
                  <a:cubicBezTo>
                    <a:pt x="666594" y="46569"/>
                    <a:pt x="668359" y="47979"/>
                    <a:pt x="669645" y="49821"/>
                  </a:cubicBezTo>
                  <a:cubicBezTo>
                    <a:pt x="670932" y="51670"/>
                    <a:pt x="671572" y="53997"/>
                    <a:pt x="671572" y="56810"/>
                  </a:cubicBezTo>
                  <a:cubicBezTo>
                    <a:pt x="671572" y="59538"/>
                    <a:pt x="670770" y="62104"/>
                    <a:pt x="669160" y="64516"/>
                  </a:cubicBezTo>
                  <a:cubicBezTo>
                    <a:pt x="667634" y="66843"/>
                    <a:pt x="665392" y="68684"/>
                    <a:pt x="662418" y="70048"/>
                  </a:cubicBezTo>
                  <a:cubicBezTo>
                    <a:pt x="659451" y="71335"/>
                    <a:pt x="656076" y="71974"/>
                    <a:pt x="652308" y="71974"/>
                  </a:cubicBezTo>
                  <a:cubicBezTo>
                    <a:pt x="646043" y="71974"/>
                    <a:pt x="641273" y="70695"/>
                    <a:pt x="637975" y="68122"/>
                  </a:cubicBezTo>
                  <a:cubicBezTo>
                    <a:pt x="634770" y="65479"/>
                    <a:pt x="632720" y="61626"/>
                    <a:pt x="631841" y="56563"/>
                  </a:cubicBezTo>
                  <a:close/>
                </a:path>
              </a:pathLst>
            </a:custGeom>
            <a:solidFill>
              <a:srgbClr val="757575"/>
            </a:solidFill>
            <a:ln w="7703" cap="sq">
              <a:noFill/>
              <a:prstDash val="solid"/>
              <a:miter/>
            </a:ln>
          </p:spPr>
          <p:txBody>
            <a:bodyPr rtlCol="0" anchor="ctr"/>
            <a:lstStyle/>
            <a:p>
              <a:endParaRPr lang="en-US">
                <a:noFill/>
              </a:endParaRPr>
            </a:p>
          </p:txBody>
        </p:sp>
        <p:sp>
          <p:nvSpPr>
            <p:cNvPr id="1244" name="Freeform: Shape 1243">
              <a:extLst>
                <a:ext uri="{FF2B5EF4-FFF2-40B4-BE49-F238E27FC236}">
                  <a16:creationId xmlns:a16="http://schemas.microsoft.com/office/drawing/2014/main" id="{D8FE0D3C-C82F-47E0-866D-09FC605C816B}"/>
                </a:ext>
              </a:extLst>
            </p:cNvPr>
            <p:cNvSpPr/>
            <p:nvPr/>
          </p:nvSpPr>
          <p:spPr>
            <a:xfrm>
              <a:off x="3219958" y="3023688"/>
              <a:ext cx="1047964" cy="92467"/>
            </a:xfrm>
            <a:custGeom>
              <a:avLst/>
              <a:gdLst>
                <a:gd name="connsiteX0" fmla="*/ 22250 w 1047964"/>
                <a:gd name="connsiteY0" fmla="*/ 70888 h 92467"/>
                <a:gd name="connsiteX1" fmla="*/ 4674 w 1047964"/>
                <a:gd name="connsiteY1" fmla="*/ 4674 h 92467"/>
                <a:gd name="connsiteX2" fmla="*/ 13704 w 1047964"/>
                <a:gd name="connsiteY2" fmla="*/ 4674 h 92467"/>
                <a:gd name="connsiteX3" fmla="*/ 23822 w 1047964"/>
                <a:gd name="connsiteY3" fmla="*/ 48133 h 92467"/>
                <a:gd name="connsiteX4" fmla="*/ 26588 w 1047964"/>
                <a:gd name="connsiteY4" fmla="*/ 61618 h 92467"/>
                <a:gd name="connsiteX5" fmla="*/ 29601 w 1047964"/>
                <a:gd name="connsiteY5" fmla="*/ 49343 h 92467"/>
                <a:gd name="connsiteX6" fmla="*/ 42123 w 1047964"/>
                <a:gd name="connsiteY6" fmla="*/ 4674 h 92467"/>
                <a:gd name="connsiteX7" fmla="*/ 52718 w 1047964"/>
                <a:gd name="connsiteY7" fmla="*/ 4674 h 92467"/>
                <a:gd name="connsiteX8" fmla="*/ 62227 w 1047964"/>
                <a:gd name="connsiteY8" fmla="*/ 38139 h 92467"/>
                <a:gd name="connsiteX9" fmla="*/ 67405 w 1047964"/>
                <a:gd name="connsiteY9" fmla="*/ 61618 h 92467"/>
                <a:gd name="connsiteX10" fmla="*/ 70657 w 1047964"/>
                <a:gd name="connsiteY10" fmla="*/ 47170 h 92467"/>
                <a:gd name="connsiteX11" fmla="*/ 81005 w 1047964"/>
                <a:gd name="connsiteY11" fmla="*/ 4674 h 92467"/>
                <a:gd name="connsiteX12" fmla="*/ 89797 w 1047964"/>
                <a:gd name="connsiteY12" fmla="*/ 4674 h 92467"/>
                <a:gd name="connsiteX13" fmla="*/ 71736 w 1047964"/>
                <a:gd name="connsiteY13" fmla="*/ 70888 h 92467"/>
                <a:gd name="connsiteX14" fmla="*/ 63190 w 1047964"/>
                <a:gd name="connsiteY14" fmla="*/ 70888 h 92467"/>
                <a:gd name="connsiteX15" fmla="*/ 49343 w 1047964"/>
                <a:gd name="connsiteY15" fmla="*/ 20447 h 92467"/>
                <a:gd name="connsiteX16" fmla="*/ 47178 w 1047964"/>
                <a:gd name="connsiteY16" fmla="*/ 12741 h 92467"/>
                <a:gd name="connsiteX17" fmla="*/ 45251 w 1047964"/>
                <a:gd name="connsiteY17" fmla="*/ 20447 h 92467"/>
                <a:gd name="connsiteX18" fmla="*/ 31281 w 1047964"/>
                <a:gd name="connsiteY18" fmla="*/ 70888 h 92467"/>
                <a:gd name="connsiteX19" fmla="*/ 22250 w 1047964"/>
                <a:gd name="connsiteY19" fmla="*/ 70888 h 92467"/>
                <a:gd name="connsiteX20" fmla="*/ 94490 w 1047964"/>
                <a:gd name="connsiteY20" fmla="*/ 14059 h 92467"/>
                <a:gd name="connsiteX21" fmla="*/ 94490 w 1047964"/>
                <a:gd name="connsiteY21" fmla="*/ 4674 h 92467"/>
                <a:gd name="connsiteX22" fmla="*/ 102681 w 1047964"/>
                <a:gd name="connsiteY22" fmla="*/ 4674 h 92467"/>
                <a:gd name="connsiteX23" fmla="*/ 102681 w 1047964"/>
                <a:gd name="connsiteY23" fmla="*/ 14059 h 92467"/>
                <a:gd name="connsiteX24" fmla="*/ 94490 w 1047964"/>
                <a:gd name="connsiteY24" fmla="*/ 14059 h 92467"/>
                <a:gd name="connsiteX25" fmla="*/ 94490 w 1047964"/>
                <a:gd name="connsiteY25" fmla="*/ 70888 h 92467"/>
                <a:gd name="connsiteX26" fmla="*/ 94490 w 1047964"/>
                <a:gd name="connsiteY26" fmla="*/ 22974 h 92467"/>
                <a:gd name="connsiteX27" fmla="*/ 102681 w 1047964"/>
                <a:gd name="connsiteY27" fmla="*/ 22974 h 92467"/>
                <a:gd name="connsiteX28" fmla="*/ 102681 w 1047964"/>
                <a:gd name="connsiteY28" fmla="*/ 70888 h 92467"/>
                <a:gd name="connsiteX29" fmla="*/ 94490 w 1047964"/>
                <a:gd name="connsiteY29" fmla="*/ 70888 h 92467"/>
                <a:gd name="connsiteX30" fmla="*/ 117607 w 1047964"/>
                <a:gd name="connsiteY30" fmla="*/ 70888 h 92467"/>
                <a:gd name="connsiteX31" fmla="*/ 117607 w 1047964"/>
                <a:gd name="connsiteY31" fmla="*/ 22974 h 92467"/>
                <a:gd name="connsiteX32" fmla="*/ 124835 w 1047964"/>
                <a:gd name="connsiteY32" fmla="*/ 22974 h 92467"/>
                <a:gd name="connsiteX33" fmla="*/ 124835 w 1047964"/>
                <a:gd name="connsiteY33" fmla="*/ 29717 h 92467"/>
                <a:gd name="connsiteX34" fmla="*/ 140123 w 1047964"/>
                <a:gd name="connsiteY34" fmla="*/ 21888 h 92467"/>
                <a:gd name="connsiteX35" fmla="*/ 148075 w 1047964"/>
                <a:gd name="connsiteY35" fmla="*/ 23452 h 92467"/>
                <a:gd name="connsiteX36" fmla="*/ 153608 w 1047964"/>
                <a:gd name="connsiteY36" fmla="*/ 27544 h 92467"/>
                <a:gd name="connsiteX37" fmla="*/ 156135 w 1047964"/>
                <a:gd name="connsiteY37" fmla="*/ 33446 h 92467"/>
                <a:gd name="connsiteX38" fmla="*/ 156497 w 1047964"/>
                <a:gd name="connsiteY38" fmla="*/ 41391 h 92467"/>
                <a:gd name="connsiteX39" fmla="*/ 156497 w 1047964"/>
                <a:gd name="connsiteY39" fmla="*/ 70888 h 92467"/>
                <a:gd name="connsiteX40" fmla="*/ 148429 w 1047964"/>
                <a:gd name="connsiteY40" fmla="*/ 70888 h 92467"/>
                <a:gd name="connsiteX41" fmla="*/ 148429 w 1047964"/>
                <a:gd name="connsiteY41" fmla="*/ 41753 h 92467"/>
                <a:gd name="connsiteX42" fmla="*/ 147466 w 1047964"/>
                <a:gd name="connsiteY42" fmla="*/ 34286 h 92467"/>
                <a:gd name="connsiteX43" fmla="*/ 144099 w 1047964"/>
                <a:gd name="connsiteY43" fmla="*/ 30434 h 92467"/>
                <a:gd name="connsiteX44" fmla="*/ 138443 w 1047964"/>
                <a:gd name="connsiteY44" fmla="*/ 28869 h 92467"/>
                <a:gd name="connsiteX45" fmla="*/ 129412 w 1047964"/>
                <a:gd name="connsiteY45" fmla="*/ 32244 h 92467"/>
                <a:gd name="connsiteX46" fmla="*/ 125675 w 1047964"/>
                <a:gd name="connsiteY46" fmla="*/ 44643 h 92467"/>
                <a:gd name="connsiteX47" fmla="*/ 125675 w 1047964"/>
                <a:gd name="connsiteY47" fmla="*/ 70888 h 92467"/>
                <a:gd name="connsiteX48" fmla="*/ 117607 w 1047964"/>
                <a:gd name="connsiteY48" fmla="*/ 70888 h 92467"/>
                <a:gd name="connsiteX49" fmla="*/ 202615 w 1047964"/>
                <a:gd name="connsiteY49" fmla="*/ 70888 h 92467"/>
                <a:gd name="connsiteX50" fmla="*/ 202615 w 1047964"/>
                <a:gd name="connsiteY50" fmla="*/ 64870 h 92467"/>
                <a:gd name="connsiteX51" fmla="*/ 189246 w 1047964"/>
                <a:gd name="connsiteY51" fmla="*/ 71974 h 92467"/>
                <a:gd name="connsiteX52" fmla="*/ 178651 w 1047964"/>
                <a:gd name="connsiteY52" fmla="*/ 68846 h 92467"/>
                <a:gd name="connsiteX53" fmla="*/ 171192 w 1047964"/>
                <a:gd name="connsiteY53" fmla="*/ 59938 h 92467"/>
                <a:gd name="connsiteX54" fmla="*/ 168541 w 1047964"/>
                <a:gd name="connsiteY54" fmla="*/ 46931 h 92467"/>
                <a:gd name="connsiteX55" fmla="*/ 170945 w 1047964"/>
                <a:gd name="connsiteY55" fmla="*/ 33932 h 92467"/>
                <a:gd name="connsiteX56" fmla="*/ 178173 w 1047964"/>
                <a:gd name="connsiteY56" fmla="*/ 25016 h 92467"/>
                <a:gd name="connsiteX57" fmla="*/ 188884 w 1047964"/>
                <a:gd name="connsiteY57" fmla="*/ 21888 h 92467"/>
                <a:gd name="connsiteX58" fmla="*/ 196590 w 1047964"/>
                <a:gd name="connsiteY58" fmla="*/ 23691 h 92467"/>
                <a:gd name="connsiteX59" fmla="*/ 202130 w 1047964"/>
                <a:gd name="connsiteY59" fmla="*/ 28391 h 92467"/>
                <a:gd name="connsiteX60" fmla="*/ 202130 w 1047964"/>
                <a:gd name="connsiteY60" fmla="*/ 4674 h 92467"/>
                <a:gd name="connsiteX61" fmla="*/ 210198 w 1047964"/>
                <a:gd name="connsiteY61" fmla="*/ 4674 h 92467"/>
                <a:gd name="connsiteX62" fmla="*/ 210198 w 1047964"/>
                <a:gd name="connsiteY62" fmla="*/ 70888 h 92467"/>
                <a:gd name="connsiteX63" fmla="*/ 202615 w 1047964"/>
                <a:gd name="connsiteY63" fmla="*/ 70888 h 92467"/>
                <a:gd name="connsiteX64" fmla="*/ 176971 w 1047964"/>
                <a:gd name="connsiteY64" fmla="*/ 46931 h 92467"/>
                <a:gd name="connsiteX65" fmla="*/ 180824 w 1047964"/>
                <a:gd name="connsiteY65" fmla="*/ 60778 h 92467"/>
                <a:gd name="connsiteX66" fmla="*/ 189971 w 1047964"/>
                <a:gd name="connsiteY66" fmla="*/ 65232 h 92467"/>
                <a:gd name="connsiteX67" fmla="*/ 199001 w 1047964"/>
                <a:gd name="connsiteY67" fmla="*/ 60901 h 92467"/>
                <a:gd name="connsiteX68" fmla="*/ 202731 w 1047964"/>
                <a:gd name="connsiteY68" fmla="*/ 47655 h 92467"/>
                <a:gd name="connsiteX69" fmla="*/ 198878 w 1047964"/>
                <a:gd name="connsiteY69" fmla="*/ 33207 h 92467"/>
                <a:gd name="connsiteX70" fmla="*/ 189608 w 1047964"/>
                <a:gd name="connsiteY70" fmla="*/ 28630 h 92467"/>
                <a:gd name="connsiteX71" fmla="*/ 180577 w 1047964"/>
                <a:gd name="connsiteY71" fmla="*/ 33084 h 92467"/>
                <a:gd name="connsiteX72" fmla="*/ 176971 w 1047964"/>
                <a:gd name="connsiteY72" fmla="*/ 46931 h 92467"/>
                <a:gd name="connsiteX73" fmla="*/ 222480 w 1047964"/>
                <a:gd name="connsiteY73" fmla="*/ 46931 h 92467"/>
                <a:gd name="connsiteX74" fmla="*/ 229824 w 1047964"/>
                <a:gd name="connsiteY74" fmla="*/ 27189 h 92467"/>
                <a:gd name="connsiteX75" fmla="*/ 244873 w 1047964"/>
                <a:gd name="connsiteY75" fmla="*/ 21888 h 92467"/>
                <a:gd name="connsiteX76" fmla="*/ 261009 w 1047964"/>
                <a:gd name="connsiteY76" fmla="*/ 28391 h 92467"/>
                <a:gd name="connsiteX77" fmla="*/ 267389 w 1047964"/>
                <a:gd name="connsiteY77" fmla="*/ 46207 h 92467"/>
                <a:gd name="connsiteX78" fmla="*/ 264623 w 1047964"/>
                <a:gd name="connsiteY78" fmla="*/ 60778 h 92467"/>
                <a:gd name="connsiteX79" fmla="*/ 256431 w 1047964"/>
                <a:gd name="connsiteY79" fmla="*/ 69085 h 92467"/>
                <a:gd name="connsiteX80" fmla="*/ 244873 w 1047964"/>
                <a:gd name="connsiteY80" fmla="*/ 71974 h 92467"/>
                <a:gd name="connsiteX81" fmla="*/ 228622 w 1047964"/>
                <a:gd name="connsiteY81" fmla="*/ 65594 h 92467"/>
                <a:gd name="connsiteX82" fmla="*/ 222480 w 1047964"/>
                <a:gd name="connsiteY82" fmla="*/ 46931 h 92467"/>
                <a:gd name="connsiteX83" fmla="*/ 230787 w 1047964"/>
                <a:gd name="connsiteY83" fmla="*/ 46931 h 92467"/>
                <a:gd name="connsiteX84" fmla="*/ 234763 w 1047964"/>
                <a:gd name="connsiteY84" fmla="*/ 60655 h 92467"/>
                <a:gd name="connsiteX85" fmla="*/ 244873 w 1047964"/>
                <a:gd name="connsiteY85" fmla="*/ 65232 h 92467"/>
                <a:gd name="connsiteX86" fmla="*/ 254991 w 1047964"/>
                <a:gd name="connsiteY86" fmla="*/ 60655 h 92467"/>
                <a:gd name="connsiteX87" fmla="*/ 258959 w 1047964"/>
                <a:gd name="connsiteY87" fmla="*/ 46692 h 92467"/>
                <a:gd name="connsiteX88" fmla="*/ 254867 w 1047964"/>
                <a:gd name="connsiteY88" fmla="*/ 33207 h 92467"/>
                <a:gd name="connsiteX89" fmla="*/ 244873 w 1047964"/>
                <a:gd name="connsiteY89" fmla="*/ 28630 h 92467"/>
                <a:gd name="connsiteX90" fmla="*/ 234763 w 1047964"/>
                <a:gd name="connsiteY90" fmla="*/ 33207 h 92467"/>
                <a:gd name="connsiteX91" fmla="*/ 230787 w 1047964"/>
                <a:gd name="connsiteY91" fmla="*/ 46931 h 92467"/>
                <a:gd name="connsiteX92" fmla="*/ 288217 w 1047964"/>
                <a:gd name="connsiteY92" fmla="*/ 70888 h 92467"/>
                <a:gd name="connsiteX93" fmla="*/ 273530 w 1047964"/>
                <a:gd name="connsiteY93" fmla="*/ 22974 h 92467"/>
                <a:gd name="connsiteX94" fmla="*/ 281960 w 1047964"/>
                <a:gd name="connsiteY94" fmla="*/ 22974 h 92467"/>
                <a:gd name="connsiteX95" fmla="*/ 289543 w 1047964"/>
                <a:gd name="connsiteY95" fmla="*/ 50661 h 92467"/>
                <a:gd name="connsiteX96" fmla="*/ 292432 w 1047964"/>
                <a:gd name="connsiteY96" fmla="*/ 60901 h 92467"/>
                <a:gd name="connsiteX97" fmla="*/ 294960 w 1047964"/>
                <a:gd name="connsiteY97" fmla="*/ 51023 h 92467"/>
                <a:gd name="connsiteX98" fmla="*/ 302542 w 1047964"/>
                <a:gd name="connsiteY98" fmla="*/ 22974 h 92467"/>
                <a:gd name="connsiteX99" fmla="*/ 310856 w 1047964"/>
                <a:gd name="connsiteY99" fmla="*/ 22974 h 92467"/>
                <a:gd name="connsiteX100" fmla="*/ 318076 w 1047964"/>
                <a:gd name="connsiteY100" fmla="*/ 50784 h 92467"/>
                <a:gd name="connsiteX101" fmla="*/ 320488 w 1047964"/>
                <a:gd name="connsiteY101" fmla="*/ 59938 h 92467"/>
                <a:gd name="connsiteX102" fmla="*/ 323255 w 1047964"/>
                <a:gd name="connsiteY102" fmla="*/ 50661 h 92467"/>
                <a:gd name="connsiteX103" fmla="*/ 331438 w 1047964"/>
                <a:gd name="connsiteY103" fmla="*/ 22974 h 92467"/>
                <a:gd name="connsiteX104" fmla="*/ 339390 w 1047964"/>
                <a:gd name="connsiteY104" fmla="*/ 22974 h 92467"/>
                <a:gd name="connsiteX105" fmla="*/ 324341 w 1047964"/>
                <a:gd name="connsiteY105" fmla="*/ 70888 h 92467"/>
                <a:gd name="connsiteX106" fmla="*/ 315911 w 1047964"/>
                <a:gd name="connsiteY106" fmla="*/ 70888 h 92467"/>
                <a:gd name="connsiteX107" fmla="*/ 308321 w 1047964"/>
                <a:gd name="connsiteY107" fmla="*/ 42115 h 92467"/>
                <a:gd name="connsiteX108" fmla="*/ 306395 w 1047964"/>
                <a:gd name="connsiteY108" fmla="*/ 34047 h 92467"/>
                <a:gd name="connsiteX109" fmla="*/ 296763 w 1047964"/>
                <a:gd name="connsiteY109" fmla="*/ 70888 h 92467"/>
                <a:gd name="connsiteX110" fmla="*/ 288217 w 1047964"/>
                <a:gd name="connsiteY110" fmla="*/ 70888 h 92467"/>
                <a:gd name="connsiteX111" fmla="*/ 345532 w 1047964"/>
                <a:gd name="connsiteY111" fmla="*/ 56563 h 92467"/>
                <a:gd name="connsiteX112" fmla="*/ 353476 w 1047964"/>
                <a:gd name="connsiteY112" fmla="*/ 55361 h 92467"/>
                <a:gd name="connsiteX113" fmla="*/ 357206 w 1047964"/>
                <a:gd name="connsiteY113" fmla="*/ 62705 h 92467"/>
                <a:gd name="connsiteX114" fmla="*/ 365998 w 1047964"/>
                <a:gd name="connsiteY114" fmla="*/ 65232 h 92467"/>
                <a:gd name="connsiteX115" fmla="*/ 374181 w 1047964"/>
                <a:gd name="connsiteY115" fmla="*/ 63067 h 92467"/>
                <a:gd name="connsiteX116" fmla="*/ 376955 w 1047964"/>
                <a:gd name="connsiteY116" fmla="*/ 57650 h 92467"/>
                <a:gd name="connsiteX117" fmla="*/ 374543 w 1047964"/>
                <a:gd name="connsiteY117" fmla="*/ 53311 h 92467"/>
                <a:gd name="connsiteX118" fmla="*/ 366237 w 1047964"/>
                <a:gd name="connsiteY118" fmla="*/ 50545 h 92467"/>
                <a:gd name="connsiteX119" fmla="*/ 353838 w 1047964"/>
                <a:gd name="connsiteY119" fmla="*/ 46692 h 92467"/>
                <a:gd name="connsiteX120" fmla="*/ 348660 w 1047964"/>
                <a:gd name="connsiteY120" fmla="*/ 42115 h 92467"/>
                <a:gd name="connsiteX121" fmla="*/ 346849 w 1047964"/>
                <a:gd name="connsiteY121" fmla="*/ 35612 h 92467"/>
                <a:gd name="connsiteX122" fmla="*/ 348298 w 1047964"/>
                <a:gd name="connsiteY122" fmla="*/ 29717 h 92467"/>
                <a:gd name="connsiteX123" fmla="*/ 352274 w 1047964"/>
                <a:gd name="connsiteY123" fmla="*/ 25140 h 92467"/>
                <a:gd name="connsiteX124" fmla="*/ 357444 w 1047964"/>
                <a:gd name="connsiteY124" fmla="*/ 22851 h 92467"/>
                <a:gd name="connsiteX125" fmla="*/ 364549 w 1047964"/>
                <a:gd name="connsiteY125" fmla="*/ 21888 h 92467"/>
                <a:gd name="connsiteX126" fmla="*/ 374304 w 1047964"/>
                <a:gd name="connsiteY126" fmla="*/ 23575 h 92467"/>
                <a:gd name="connsiteX127" fmla="*/ 380685 w 1047964"/>
                <a:gd name="connsiteY127" fmla="*/ 27906 h 92467"/>
                <a:gd name="connsiteX128" fmla="*/ 383451 w 1047964"/>
                <a:gd name="connsiteY128" fmla="*/ 35250 h 92467"/>
                <a:gd name="connsiteX129" fmla="*/ 375506 w 1047964"/>
                <a:gd name="connsiteY129" fmla="*/ 36336 h 92467"/>
                <a:gd name="connsiteX130" fmla="*/ 372378 w 1047964"/>
                <a:gd name="connsiteY130" fmla="*/ 30680 h 92467"/>
                <a:gd name="connsiteX131" fmla="*/ 365034 w 1047964"/>
                <a:gd name="connsiteY131" fmla="*/ 28507 h 92467"/>
                <a:gd name="connsiteX132" fmla="*/ 357090 w 1047964"/>
                <a:gd name="connsiteY132" fmla="*/ 30434 h 92467"/>
                <a:gd name="connsiteX133" fmla="*/ 354678 w 1047964"/>
                <a:gd name="connsiteY133" fmla="*/ 34772 h 92467"/>
                <a:gd name="connsiteX134" fmla="*/ 355641 w 1047964"/>
                <a:gd name="connsiteY134" fmla="*/ 37538 h 92467"/>
                <a:gd name="connsiteX135" fmla="*/ 358770 w 1047964"/>
                <a:gd name="connsiteY135" fmla="*/ 39711 h 92467"/>
                <a:gd name="connsiteX136" fmla="*/ 365998 w 1047964"/>
                <a:gd name="connsiteY136" fmla="*/ 41753 h 92467"/>
                <a:gd name="connsiteX137" fmla="*/ 378034 w 1047964"/>
                <a:gd name="connsiteY137" fmla="*/ 45606 h 92467"/>
                <a:gd name="connsiteX138" fmla="*/ 383335 w 1047964"/>
                <a:gd name="connsiteY138" fmla="*/ 49821 h 92467"/>
                <a:gd name="connsiteX139" fmla="*/ 385262 w 1047964"/>
                <a:gd name="connsiteY139" fmla="*/ 56802 h 92467"/>
                <a:gd name="connsiteX140" fmla="*/ 382850 w 1047964"/>
                <a:gd name="connsiteY140" fmla="*/ 64508 h 92467"/>
                <a:gd name="connsiteX141" fmla="*/ 376107 w 1047964"/>
                <a:gd name="connsiteY141" fmla="*/ 70048 h 92467"/>
                <a:gd name="connsiteX142" fmla="*/ 365998 w 1047964"/>
                <a:gd name="connsiteY142" fmla="*/ 71974 h 92467"/>
                <a:gd name="connsiteX143" fmla="*/ 351665 w 1047964"/>
                <a:gd name="connsiteY143" fmla="*/ 68122 h 92467"/>
                <a:gd name="connsiteX144" fmla="*/ 345532 w 1047964"/>
                <a:gd name="connsiteY144" fmla="*/ 56563 h 92467"/>
                <a:gd name="connsiteX145" fmla="*/ 419336 w 1047964"/>
                <a:gd name="connsiteY145" fmla="*/ 70888 h 92467"/>
                <a:gd name="connsiteX146" fmla="*/ 419336 w 1047964"/>
                <a:gd name="connsiteY146" fmla="*/ 4674 h 92467"/>
                <a:gd name="connsiteX147" fmla="*/ 467134 w 1047964"/>
                <a:gd name="connsiteY147" fmla="*/ 4674 h 92467"/>
                <a:gd name="connsiteX148" fmla="*/ 467134 w 1047964"/>
                <a:gd name="connsiteY148" fmla="*/ 12495 h 92467"/>
                <a:gd name="connsiteX149" fmla="*/ 428120 w 1047964"/>
                <a:gd name="connsiteY149" fmla="*/ 12495 h 92467"/>
                <a:gd name="connsiteX150" fmla="*/ 428120 w 1047964"/>
                <a:gd name="connsiteY150" fmla="*/ 32722 h 92467"/>
                <a:gd name="connsiteX151" fmla="*/ 464722 w 1047964"/>
                <a:gd name="connsiteY151" fmla="*/ 32722 h 92467"/>
                <a:gd name="connsiteX152" fmla="*/ 464722 w 1047964"/>
                <a:gd name="connsiteY152" fmla="*/ 40551 h 92467"/>
                <a:gd name="connsiteX153" fmla="*/ 428120 w 1047964"/>
                <a:gd name="connsiteY153" fmla="*/ 40551 h 92467"/>
                <a:gd name="connsiteX154" fmla="*/ 428120 w 1047964"/>
                <a:gd name="connsiteY154" fmla="*/ 63067 h 92467"/>
                <a:gd name="connsiteX155" fmla="*/ 468698 w 1047964"/>
                <a:gd name="connsiteY155" fmla="*/ 63067 h 92467"/>
                <a:gd name="connsiteX156" fmla="*/ 468698 w 1047964"/>
                <a:gd name="connsiteY156" fmla="*/ 70888 h 92467"/>
                <a:gd name="connsiteX157" fmla="*/ 419336 w 1047964"/>
                <a:gd name="connsiteY157" fmla="*/ 70888 h 92467"/>
                <a:gd name="connsiteX158" fmla="*/ 479655 w 1047964"/>
                <a:gd name="connsiteY158" fmla="*/ 70888 h 92467"/>
                <a:gd name="connsiteX159" fmla="*/ 479655 w 1047964"/>
                <a:gd name="connsiteY159" fmla="*/ 22974 h 92467"/>
                <a:gd name="connsiteX160" fmla="*/ 486999 w 1047964"/>
                <a:gd name="connsiteY160" fmla="*/ 22974 h 92467"/>
                <a:gd name="connsiteX161" fmla="*/ 486999 w 1047964"/>
                <a:gd name="connsiteY161" fmla="*/ 30195 h 92467"/>
                <a:gd name="connsiteX162" fmla="*/ 492054 w 1047964"/>
                <a:gd name="connsiteY162" fmla="*/ 23575 h 92467"/>
                <a:gd name="connsiteX163" fmla="*/ 497355 w 1047964"/>
                <a:gd name="connsiteY163" fmla="*/ 21888 h 92467"/>
                <a:gd name="connsiteX164" fmla="*/ 505662 w 1047964"/>
                <a:gd name="connsiteY164" fmla="*/ 24415 h 92467"/>
                <a:gd name="connsiteX165" fmla="*/ 502888 w 1047964"/>
                <a:gd name="connsiteY165" fmla="*/ 32005 h 92467"/>
                <a:gd name="connsiteX166" fmla="*/ 496993 w 1047964"/>
                <a:gd name="connsiteY166" fmla="*/ 30195 h 92467"/>
                <a:gd name="connsiteX167" fmla="*/ 492054 w 1047964"/>
                <a:gd name="connsiteY167" fmla="*/ 31882 h 92467"/>
                <a:gd name="connsiteX168" fmla="*/ 489164 w 1047964"/>
                <a:gd name="connsiteY168" fmla="*/ 36336 h 92467"/>
                <a:gd name="connsiteX169" fmla="*/ 487723 w 1047964"/>
                <a:gd name="connsiteY169" fmla="*/ 45729 h 92467"/>
                <a:gd name="connsiteX170" fmla="*/ 487723 w 1047964"/>
                <a:gd name="connsiteY170" fmla="*/ 70888 h 92467"/>
                <a:gd name="connsiteX171" fmla="*/ 479655 w 1047964"/>
                <a:gd name="connsiteY171" fmla="*/ 70888 h 92467"/>
                <a:gd name="connsiteX172" fmla="*/ 510478 w 1047964"/>
                <a:gd name="connsiteY172" fmla="*/ 70888 h 92467"/>
                <a:gd name="connsiteX173" fmla="*/ 510478 w 1047964"/>
                <a:gd name="connsiteY173" fmla="*/ 22974 h 92467"/>
                <a:gd name="connsiteX174" fmla="*/ 517821 w 1047964"/>
                <a:gd name="connsiteY174" fmla="*/ 22974 h 92467"/>
                <a:gd name="connsiteX175" fmla="*/ 517821 w 1047964"/>
                <a:gd name="connsiteY175" fmla="*/ 30195 h 92467"/>
                <a:gd name="connsiteX176" fmla="*/ 522876 w 1047964"/>
                <a:gd name="connsiteY176" fmla="*/ 23575 h 92467"/>
                <a:gd name="connsiteX177" fmla="*/ 528178 w 1047964"/>
                <a:gd name="connsiteY177" fmla="*/ 21888 h 92467"/>
                <a:gd name="connsiteX178" fmla="*/ 536484 w 1047964"/>
                <a:gd name="connsiteY178" fmla="*/ 24415 h 92467"/>
                <a:gd name="connsiteX179" fmla="*/ 533710 w 1047964"/>
                <a:gd name="connsiteY179" fmla="*/ 32005 h 92467"/>
                <a:gd name="connsiteX180" fmla="*/ 527816 w 1047964"/>
                <a:gd name="connsiteY180" fmla="*/ 30195 h 92467"/>
                <a:gd name="connsiteX181" fmla="*/ 522876 w 1047964"/>
                <a:gd name="connsiteY181" fmla="*/ 31882 h 92467"/>
                <a:gd name="connsiteX182" fmla="*/ 519987 w 1047964"/>
                <a:gd name="connsiteY182" fmla="*/ 36336 h 92467"/>
                <a:gd name="connsiteX183" fmla="*/ 518546 w 1047964"/>
                <a:gd name="connsiteY183" fmla="*/ 45729 h 92467"/>
                <a:gd name="connsiteX184" fmla="*/ 518546 w 1047964"/>
                <a:gd name="connsiteY184" fmla="*/ 70888 h 92467"/>
                <a:gd name="connsiteX185" fmla="*/ 510478 w 1047964"/>
                <a:gd name="connsiteY185" fmla="*/ 70888 h 92467"/>
                <a:gd name="connsiteX186" fmla="*/ 538411 w 1047964"/>
                <a:gd name="connsiteY186" fmla="*/ 46931 h 92467"/>
                <a:gd name="connsiteX187" fmla="*/ 545754 w 1047964"/>
                <a:gd name="connsiteY187" fmla="*/ 27189 h 92467"/>
                <a:gd name="connsiteX188" fmla="*/ 560803 w 1047964"/>
                <a:gd name="connsiteY188" fmla="*/ 21888 h 92467"/>
                <a:gd name="connsiteX189" fmla="*/ 576939 w 1047964"/>
                <a:gd name="connsiteY189" fmla="*/ 28391 h 92467"/>
                <a:gd name="connsiteX190" fmla="*/ 583319 w 1047964"/>
                <a:gd name="connsiteY190" fmla="*/ 46207 h 92467"/>
                <a:gd name="connsiteX191" fmla="*/ 580553 w 1047964"/>
                <a:gd name="connsiteY191" fmla="*/ 60778 h 92467"/>
                <a:gd name="connsiteX192" fmla="*/ 572362 w 1047964"/>
                <a:gd name="connsiteY192" fmla="*/ 69085 h 92467"/>
                <a:gd name="connsiteX193" fmla="*/ 560803 w 1047964"/>
                <a:gd name="connsiteY193" fmla="*/ 71974 h 92467"/>
                <a:gd name="connsiteX194" fmla="*/ 544552 w 1047964"/>
                <a:gd name="connsiteY194" fmla="*/ 65594 h 92467"/>
                <a:gd name="connsiteX195" fmla="*/ 538411 w 1047964"/>
                <a:gd name="connsiteY195" fmla="*/ 46931 h 92467"/>
                <a:gd name="connsiteX196" fmla="*/ 546718 w 1047964"/>
                <a:gd name="connsiteY196" fmla="*/ 46931 h 92467"/>
                <a:gd name="connsiteX197" fmla="*/ 550694 w 1047964"/>
                <a:gd name="connsiteY197" fmla="*/ 60655 h 92467"/>
                <a:gd name="connsiteX198" fmla="*/ 560803 w 1047964"/>
                <a:gd name="connsiteY198" fmla="*/ 65232 h 92467"/>
                <a:gd name="connsiteX199" fmla="*/ 570921 w 1047964"/>
                <a:gd name="connsiteY199" fmla="*/ 60655 h 92467"/>
                <a:gd name="connsiteX200" fmla="*/ 574889 w 1047964"/>
                <a:gd name="connsiteY200" fmla="*/ 46692 h 92467"/>
                <a:gd name="connsiteX201" fmla="*/ 570798 w 1047964"/>
                <a:gd name="connsiteY201" fmla="*/ 33207 h 92467"/>
                <a:gd name="connsiteX202" fmla="*/ 560803 w 1047964"/>
                <a:gd name="connsiteY202" fmla="*/ 28630 h 92467"/>
                <a:gd name="connsiteX203" fmla="*/ 550694 w 1047964"/>
                <a:gd name="connsiteY203" fmla="*/ 33207 h 92467"/>
                <a:gd name="connsiteX204" fmla="*/ 546718 w 1047964"/>
                <a:gd name="connsiteY204" fmla="*/ 46931 h 92467"/>
                <a:gd name="connsiteX205" fmla="*/ 595240 w 1047964"/>
                <a:gd name="connsiteY205" fmla="*/ 70888 h 92467"/>
                <a:gd name="connsiteX206" fmla="*/ 595240 w 1047964"/>
                <a:gd name="connsiteY206" fmla="*/ 22974 h 92467"/>
                <a:gd name="connsiteX207" fmla="*/ 602583 w 1047964"/>
                <a:gd name="connsiteY207" fmla="*/ 22974 h 92467"/>
                <a:gd name="connsiteX208" fmla="*/ 602583 w 1047964"/>
                <a:gd name="connsiteY208" fmla="*/ 30195 h 92467"/>
                <a:gd name="connsiteX209" fmla="*/ 607638 w 1047964"/>
                <a:gd name="connsiteY209" fmla="*/ 23575 h 92467"/>
                <a:gd name="connsiteX210" fmla="*/ 612940 w 1047964"/>
                <a:gd name="connsiteY210" fmla="*/ 21888 h 92467"/>
                <a:gd name="connsiteX211" fmla="*/ 621246 w 1047964"/>
                <a:gd name="connsiteY211" fmla="*/ 24415 h 92467"/>
                <a:gd name="connsiteX212" fmla="*/ 618472 w 1047964"/>
                <a:gd name="connsiteY212" fmla="*/ 32005 h 92467"/>
                <a:gd name="connsiteX213" fmla="*/ 612577 w 1047964"/>
                <a:gd name="connsiteY213" fmla="*/ 30195 h 92467"/>
                <a:gd name="connsiteX214" fmla="*/ 607638 w 1047964"/>
                <a:gd name="connsiteY214" fmla="*/ 31882 h 92467"/>
                <a:gd name="connsiteX215" fmla="*/ 604749 w 1047964"/>
                <a:gd name="connsiteY215" fmla="*/ 36336 h 92467"/>
                <a:gd name="connsiteX216" fmla="*/ 603308 w 1047964"/>
                <a:gd name="connsiteY216" fmla="*/ 45729 h 92467"/>
                <a:gd name="connsiteX217" fmla="*/ 603308 w 1047964"/>
                <a:gd name="connsiteY217" fmla="*/ 70888 h 92467"/>
                <a:gd name="connsiteX218" fmla="*/ 595240 w 1047964"/>
                <a:gd name="connsiteY218" fmla="*/ 70888 h 92467"/>
                <a:gd name="connsiteX219" fmla="*/ 650381 w 1047964"/>
                <a:gd name="connsiteY219" fmla="*/ 70888 h 92467"/>
                <a:gd name="connsiteX220" fmla="*/ 650381 w 1047964"/>
                <a:gd name="connsiteY220" fmla="*/ 4674 h 92467"/>
                <a:gd name="connsiteX221" fmla="*/ 679763 w 1047964"/>
                <a:gd name="connsiteY221" fmla="*/ 4674 h 92467"/>
                <a:gd name="connsiteX222" fmla="*/ 693248 w 1047964"/>
                <a:gd name="connsiteY222" fmla="*/ 6477 h 92467"/>
                <a:gd name="connsiteX223" fmla="*/ 700591 w 1047964"/>
                <a:gd name="connsiteY223" fmla="*/ 12857 h 92467"/>
                <a:gd name="connsiteX224" fmla="*/ 703357 w 1047964"/>
                <a:gd name="connsiteY224" fmla="*/ 22728 h 92467"/>
                <a:gd name="connsiteX225" fmla="*/ 698780 w 1047964"/>
                <a:gd name="connsiteY225" fmla="*/ 34648 h 92467"/>
                <a:gd name="connsiteX226" fmla="*/ 684694 w 1047964"/>
                <a:gd name="connsiteY226" fmla="*/ 40790 h 92467"/>
                <a:gd name="connsiteX227" fmla="*/ 689996 w 1047964"/>
                <a:gd name="connsiteY227" fmla="*/ 44042 h 92467"/>
                <a:gd name="connsiteX228" fmla="*/ 697216 w 1047964"/>
                <a:gd name="connsiteY228" fmla="*/ 52834 h 92467"/>
                <a:gd name="connsiteX229" fmla="*/ 708774 w 1047964"/>
                <a:gd name="connsiteY229" fmla="*/ 70888 h 92467"/>
                <a:gd name="connsiteX230" fmla="*/ 697701 w 1047964"/>
                <a:gd name="connsiteY230" fmla="*/ 70888 h 92467"/>
                <a:gd name="connsiteX231" fmla="*/ 689033 w 1047964"/>
                <a:gd name="connsiteY231" fmla="*/ 57164 h 92467"/>
                <a:gd name="connsiteX232" fmla="*/ 682652 w 1047964"/>
                <a:gd name="connsiteY232" fmla="*/ 48018 h 92467"/>
                <a:gd name="connsiteX233" fmla="*/ 678191 w 1047964"/>
                <a:gd name="connsiteY233" fmla="*/ 43679 h 92467"/>
                <a:gd name="connsiteX234" fmla="*/ 674222 w 1047964"/>
                <a:gd name="connsiteY234" fmla="*/ 41753 h 92467"/>
                <a:gd name="connsiteX235" fmla="*/ 669406 w 1047964"/>
                <a:gd name="connsiteY235" fmla="*/ 41514 h 92467"/>
                <a:gd name="connsiteX236" fmla="*/ 659173 w 1047964"/>
                <a:gd name="connsiteY236" fmla="*/ 41514 h 92467"/>
                <a:gd name="connsiteX237" fmla="*/ 659173 w 1047964"/>
                <a:gd name="connsiteY237" fmla="*/ 70888 h 92467"/>
                <a:gd name="connsiteX238" fmla="*/ 650381 w 1047964"/>
                <a:gd name="connsiteY238" fmla="*/ 70888 h 92467"/>
                <a:gd name="connsiteX239" fmla="*/ 659173 w 1047964"/>
                <a:gd name="connsiteY239" fmla="*/ 33932 h 92467"/>
                <a:gd name="connsiteX240" fmla="*/ 678075 w 1047964"/>
                <a:gd name="connsiteY240" fmla="*/ 33932 h 92467"/>
                <a:gd name="connsiteX241" fmla="*/ 687345 w 1047964"/>
                <a:gd name="connsiteY241" fmla="*/ 32722 h 92467"/>
                <a:gd name="connsiteX242" fmla="*/ 692523 w 1047964"/>
                <a:gd name="connsiteY242" fmla="*/ 28754 h 92467"/>
                <a:gd name="connsiteX243" fmla="*/ 694326 w 1047964"/>
                <a:gd name="connsiteY243" fmla="*/ 22728 h 92467"/>
                <a:gd name="connsiteX244" fmla="*/ 690836 w 1047964"/>
                <a:gd name="connsiteY244" fmla="*/ 15022 h 92467"/>
                <a:gd name="connsiteX245" fmla="*/ 680117 w 1047964"/>
                <a:gd name="connsiteY245" fmla="*/ 12017 h 92467"/>
                <a:gd name="connsiteX246" fmla="*/ 659173 w 1047964"/>
                <a:gd name="connsiteY246" fmla="*/ 12017 h 92467"/>
                <a:gd name="connsiteX247" fmla="*/ 659173 w 1047964"/>
                <a:gd name="connsiteY247" fmla="*/ 33932 h 92467"/>
                <a:gd name="connsiteX248" fmla="*/ 751394 w 1047964"/>
                <a:gd name="connsiteY248" fmla="*/ 55477 h 92467"/>
                <a:gd name="connsiteX249" fmla="*/ 759824 w 1047964"/>
                <a:gd name="connsiteY249" fmla="*/ 56440 h 92467"/>
                <a:gd name="connsiteX250" fmla="*/ 752481 w 1047964"/>
                <a:gd name="connsiteY250" fmla="*/ 67883 h 92467"/>
                <a:gd name="connsiteX251" fmla="*/ 738757 w 1047964"/>
                <a:gd name="connsiteY251" fmla="*/ 71974 h 92467"/>
                <a:gd name="connsiteX252" fmla="*/ 722020 w 1047964"/>
                <a:gd name="connsiteY252" fmla="*/ 65471 h 92467"/>
                <a:gd name="connsiteX253" fmla="*/ 715879 w 1047964"/>
                <a:gd name="connsiteY253" fmla="*/ 47293 h 92467"/>
                <a:gd name="connsiteX254" fmla="*/ 722144 w 1047964"/>
                <a:gd name="connsiteY254" fmla="*/ 28630 h 92467"/>
                <a:gd name="connsiteX255" fmla="*/ 738272 w 1047964"/>
                <a:gd name="connsiteY255" fmla="*/ 21888 h 92467"/>
                <a:gd name="connsiteX256" fmla="*/ 753929 w 1047964"/>
                <a:gd name="connsiteY256" fmla="*/ 28391 h 92467"/>
                <a:gd name="connsiteX257" fmla="*/ 760063 w 1047964"/>
                <a:gd name="connsiteY257" fmla="*/ 46808 h 92467"/>
                <a:gd name="connsiteX258" fmla="*/ 760063 w 1047964"/>
                <a:gd name="connsiteY258" fmla="*/ 48981 h 92467"/>
                <a:gd name="connsiteX259" fmla="*/ 724309 w 1047964"/>
                <a:gd name="connsiteY259" fmla="*/ 48981 h 92467"/>
                <a:gd name="connsiteX260" fmla="*/ 728763 w 1047964"/>
                <a:gd name="connsiteY260" fmla="*/ 61140 h 92467"/>
                <a:gd name="connsiteX261" fmla="*/ 738757 w 1047964"/>
                <a:gd name="connsiteY261" fmla="*/ 65232 h 92467"/>
                <a:gd name="connsiteX262" fmla="*/ 746339 w 1047964"/>
                <a:gd name="connsiteY262" fmla="*/ 62944 h 92467"/>
                <a:gd name="connsiteX263" fmla="*/ 751394 w 1047964"/>
                <a:gd name="connsiteY263" fmla="*/ 55477 h 92467"/>
                <a:gd name="connsiteX264" fmla="*/ 724787 w 1047964"/>
                <a:gd name="connsiteY264" fmla="*/ 42354 h 92467"/>
                <a:gd name="connsiteX265" fmla="*/ 751517 w 1047964"/>
                <a:gd name="connsiteY265" fmla="*/ 42354 h 92467"/>
                <a:gd name="connsiteX266" fmla="*/ 748505 w 1047964"/>
                <a:gd name="connsiteY266" fmla="*/ 33207 h 92467"/>
                <a:gd name="connsiteX267" fmla="*/ 738395 w 1047964"/>
                <a:gd name="connsiteY267" fmla="*/ 28507 h 92467"/>
                <a:gd name="connsiteX268" fmla="*/ 728886 w 1047964"/>
                <a:gd name="connsiteY268" fmla="*/ 32244 h 92467"/>
                <a:gd name="connsiteX269" fmla="*/ 724787 w 1047964"/>
                <a:gd name="connsiteY269" fmla="*/ 42354 h 92467"/>
                <a:gd name="connsiteX270" fmla="*/ 772585 w 1047964"/>
                <a:gd name="connsiteY270" fmla="*/ 89312 h 92467"/>
                <a:gd name="connsiteX271" fmla="*/ 772585 w 1047964"/>
                <a:gd name="connsiteY271" fmla="*/ 22974 h 92467"/>
                <a:gd name="connsiteX272" fmla="*/ 779936 w 1047964"/>
                <a:gd name="connsiteY272" fmla="*/ 22974 h 92467"/>
                <a:gd name="connsiteX273" fmla="*/ 779936 w 1047964"/>
                <a:gd name="connsiteY273" fmla="*/ 29116 h 92467"/>
                <a:gd name="connsiteX274" fmla="*/ 785831 w 1047964"/>
                <a:gd name="connsiteY274" fmla="*/ 23691 h 92467"/>
                <a:gd name="connsiteX275" fmla="*/ 793898 w 1047964"/>
                <a:gd name="connsiteY275" fmla="*/ 21888 h 92467"/>
                <a:gd name="connsiteX276" fmla="*/ 804733 w 1047964"/>
                <a:gd name="connsiteY276" fmla="*/ 25016 h 92467"/>
                <a:gd name="connsiteX277" fmla="*/ 811721 w 1047964"/>
                <a:gd name="connsiteY277" fmla="*/ 33932 h 92467"/>
                <a:gd name="connsiteX278" fmla="*/ 814126 w 1047964"/>
                <a:gd name="connsiteY278" fmla="*/ 46569 h 92467"/>
                <a:gd name="connsiteX279" fmla="*/ 811475 w 1047964"/>
                <a:gd name="connsiteY279" fmla="*/ 59815 h 92467"/>
                <a:gd name="connsiteX280" fmla="*/ 803893 w 1047964"/>
                <a:gd name="connsiteY280" fmla="*/ 68846 h 92467"/>
                <a:gd name="connsiteX281" fmla="*/ 793297 w 1047964"/>
                <a:gd name="connsiteY281" fmla="*/ 71974 h 92467"/>
                <a:gd name="connsiteX282" fmla="*/ 785954 w 1047964"/>
                <a:gd name="connsiteY282" fmla="*/ 70287 h 92467"/>
                <a:gd name="connsiteX283" fmla="*/ 780652 w 1047964"/>
                <a:gd name="connsiteY283" fmla="*/ 65956 h 92467"/>
                <a:gd name="connsiteX284" fmla="*/ 780652 w 1047964"/>
                <a:gd name="connsiteY284" fmla="*/ 89312 h 92467"/>
                <a:gd name="connsiteX285" fmla="*/ 772585 w 1047964"/>
                <a:gd name="connsiteY285" fmla="*/ 89312 h 92467"/>
                <a:gd name="connsiteX286" fmla="*/ 779936 w 1047964"/>
                <a:gd name="connsiteY286" fmla="*/ 47170 h 92467"/>
                <a:gd name="connsiteX287" fmla="*/ 783665 w 1047964"/>
                <a:gd name="connsiteY287" fmla="*/ 60901 h 92467"/>
                <a:gd name="connsiteX288" fmla="*/ 792696 w 1047964"/>
                <a:gd name="connsiteY288" fmla="*/ 65232 h 92467"/>
                <a:gd name="connsiteX289" fmla="*/ 801966 w 1047964"/>
                <a:gd name="connsiteY289" fmla="*/ 60655 h 92467"/>
                <a:gd name="connsiteX290" fmla="*/ 805819 w 1047964"/>
                <a:gd name="connsiteY290" fmla="*/ 46453 h 92467"/>
                <a:gd name="connsiteX291" fmla="*/ 802089 w 1047964"/>
                <a:gd name="connsiteY291" fmla="*/ 32845 h 92467"/>
                <a:gd name="connsiteX292" fmla="*/ 793058 w 1047964"/>
                <a:gd name="connsiteY292" fmla="*/ 28268 h 92467"/>
                <a:gd name="connsiteX293" fmla="*/ 783904 w 1047964"/>
                <a:gd name="connsiteY293" fmla="*/ 33084 h 92467"/>
                <a:gd name="connsiteX294" fmla="*/ 779936 w 1047964"/>
                <a:gd name="connsiteY294" fmla="*/ 47170 h 92467"/>
                <a:gd name="connsiteX295" fmla="*/ 823519 w 1047964"/>
                <a:gd name="connsiteY295" fmla="*/ 46931 h 92467"/>
                <a:gd name="connsiteX296" fmla="*/ 830862 w 1047964"/>
                <a:gd name="connsiteY296" fmla="*/ 27189 h 92467"/>
                <a:gd name="connsiteX297" fmla="*/ 845911 w 1047964"/>
                <a:gd name="connsiteY297" fmla="*/ 21888 h 92467"/>
                <a:gd name="connsiteX298" fmla="*/ 862047 w 1047964"/>
                <a:gd name="connsiteY298" fmla="*/ 28391 h 92467"/>
                <a:gd name="connsiteX299" fmla="*/ 868427 w 1047964"/>
                <a:gd name="connsiteY299" fmla="*/ 46207 h 92467"/>
                <a:gd name="connsiteX300" fmla="*/ 865661 w 1047964"/>
                <a:gd name="connsiteY300" fmla="*/ 60778 h 92467"/>
                <a:gd name="connsiteX301" fmla="*/ 857470 w 1047964"/>
                <a:gd name="connsiteY301" fmla="*/ 69085 h 92467"/>
                <a:gd name="connsiteX302" fmla="*/ 845911 w 1047964"/>
                <a:gd name="connsiteY302" fmla="*/ 71974 h 92467"/>
                <a:gd name="connsiteX303" fmla="*/ 829660 w 1047964"/>
                <a:gd name="connsiteY303" fmla="*/ 65594 h 92467"/>
                <a:gd name="connsiteX304" fmla="*/ 823519 w 1047964"/>
                <a:gd name="connsiteY304" fmla="*/ 46931 h 92467"/>
                <a:gd name="connsiteX305" fmla="*/ 831825 w 1047964"/>
                <a:gd name="connsiteY305" fmla="*/ 46931 h 92467"/>
                <a:gd name="connsiteX306" fmla="*/ 835802 w 1047964"/>
                <a:gd name="connsiteY306" fmla="*/ 60655 h 92467"/>
                <a:gd name="connsiteX307" fmla="*/ 845911 w 1047964"/>
                <a:gd name="connsiteY307" fmla="*/ 65232 h 92467"/>
                <a:gd name="connsiteX308" fmla="*/ 856029 w 1047964"/>
                <a:gd name="connsiteY308" fmla="*/ 60655 h 92467"/>
                <a:gd name="connsiteX309" fmla="*/ 859997 w 1047964"/>
                <a:gd name="connsiteY309" fmla="*/ 46692 h 92467"/>
                <a:gd name="connsiteX310" fmla="*/ 855905 w 1047964"/>
                <a:gd name="connsiteY310" fmla="*/ 33207 h 92467"/>
                <a:gd name="connsiteX311" fmla="*/ 845911 w 1047964"/>
                <a:gd name="connsiteY311" fmla="*/ 28630 h 92467"/>
                <a:gd name="connsiteX312" fmla="*/ 835802 w 1047964"/>
                <a:gd name="connsiteY312" fmla="*/ 33207 h 92467"/>
                <a:gd name="connsiteX313" fmla="*/ 831825 w 1047964"/>
                <a:gd name="connsiteY313" fmla="*/ 46931 h 92467"/>
                <a:gd name="connsiteX314" fmla="*/ 880348 w 1047964"/>
                <a:gd name="connsiteY314" fmla="*/ 70888 h 92467"/>
                <a:gd name="connsiteX315" fmla="*/ 880348 w 1047964"/>
                <a:gd name="connsiteY315" fmla="*/ 22974 h 92467"/>
                <a:gd name="connsiteX316" fmla="*/ 887691 w 1047964"/>
                <a:gd name="connsiteY316" fmla="*/ 22974 h 92467"/>
                <a:gd name="connsiteX317" fmla="*/ 887691 w 1047964"/>
                <a:gd name="connsiteY317" fmla="*/ 30195 h 92467"/>
                <a:gd name="connsiteX318" fmla="*/ 892746 w 1047964"/>
                <a:gd name="connsiteY318" fmla="*/ 23575 h 92467"/>
                <a:gd name="connsiteX319" fmla="*/ 898047 w 1047964"/>
                <a:gd name="connsiteY319" fmla="*/ 21888 h 92467"/>
                <a:gd name="connsiteX320" fmla="*/ 906354 w 1047964"/>
                <a:gd name="connsiteY320" fmla="*/ 24415 h 92467"/>
                <a:gd name="connsiteX321" fmla="*/ 903580 w 1047964"/>
                <a:gd name="connsiteY321" fmla="*/ 32005 h 92467"/>
                <a:gd name="connsiteX322" fmla="*/ 897685 w 1047964"/>
                <a:gd name="connsiteY322" fmla="*/ 30195 h 92467"/>
                <a:gd name="connsiteX323" fmla="*/ 892746 w 1047964"/>
                <a:gd name="connsiteY323" fmla="*/ 31882 h 92467"/>
                <a:gd name="connsiteX324" fmla="*/ 889856 w 1047964"/>
                <a:gd name="connsiteY324" fmla="*/ 36336 h 92467"/>
                <a:gd name="connsiteX325" fmla="*/ 888415 w 1047964"/>
                <a:gd name="connsiteY325" fmla="*/ 45729 h 92467"/>
                <a:gd name="connsiteX326" fmla="*/ 888415 w 1047964"/>
                <a:gd name="connsiteY326" fmla="*/ 70888 h 92467"/>
                <a:gd name="connsiteX327" fmla="*/ 880348 w 1047964"/>
                <a:gd name="connsiteY327" fmla="*/ 70888 h 92467"/>
                <a:gd name="connsiteX328" fmla="*/ 928986 w 1047964"/>
                <a:gd name="connsiteY328" fmla="*/ 63668 h 92467"/>
                <a:gd name="connsiteX329" fmla="*/ 930195 w 1047964"/>
                <a:gd name="connsiteY329" fmla="*/ 70772 h 92467"/>
                <a:gd name="connsiteX330" fmla="*/ 924054 w 1047964"/>
                <a:gd name="connsiteY330" fmla="*/ 71497 h 92467"/>
                <a:gd name="connsiteX331" fmla="*/ 917188 w 1047964"/>
                <a:gd name="connsiteY331" fmla="*/ 70171 h 92467"/>
                <a:gd name="connsiteX332" fmla="*/ 913698 w 1047964"/>
                <a:gd name="connsiteY332" fmla="*/ 66434 h 92467"/>
                <a:gd name="connsiteX333" fmla="*/ 912734 w 1047964"/>
                <a:gd name="connsiteY333" fmla="*/ 56802 h 92467"/>
                <a:gd name="connsiteX334" fmla="*/ 912734 w 1047964"/>
                <a:gd name="connsiteY334" fmla="*/ 29231 h 92467"/>
                <a:gd name="connsiteX335" fmla="*/ 906832 w 1047964"/>
                <a:gd name="connsiteY335" fmla="*/ 29231 h 92467"/>
                <a:gd name="connsiteX336" fmla="*/ 906832 w 1047964"/>
                <a:gd name="connsiteY336" fmla="*/ 22974 h 92467"/>
                <a:gd name="connsiteX337" fmla="*/ 912734 w 1047964"/>
                <a:gd name="connsiteY337" fmla="*/ 22974 h 92467"/>
                <a:gd name="connsiteX338" fmla="*/ 912734 w 1047964"/>
                <a:gd name="connsiteY338" fmla="*/ 11054 h 92467"/>
                <a:gd name="connsiteX339" fmla="*/ 920802 w 1047964"/>
                <a:gd name="connsiteY339" fmla="*/ 6238 h 92467"/>
                <a:gd name="connsiteX340" fmla="*/ 920802 w 1047964"/>
                <a:gd name="connsiteY340" fmla="*/ 22974 h 92467"/>
                <a:gd name="connsiteX341" fmla="*/ 928986 w 1047964"/>
                <a:gd name="connsiteY341" fmla="*/ 22974 h 92467"/>
                <a:gd name="connsiteX342" fmla="*/ 928986 w 1047964"/>
                <a:gd name="connsiteY342" fmla="*/ 29231 h 92467"/>
                <a:gd name="connsiteX343" fmla="*/ 920802 w 1047964"/>
                <a:gd name="connsiteY343" fmla="*/ 29231 h 92467"/>
                <a:gd name="connsiteX344" fmla="*/ 920802 w 1047964"/>
                <a:gd name="connsiteY344" fmla="*/ 57288 h 92467"/>
                <a:gd name="connsiteX345" fmla="*/ 921164 w 1047964"/>
                <a:gd name="connsiteY345" fmla="*/ 61741 h 92467"/>
                <a:gd name="connsiteX346" fmla="*/ 922605 w 1047964"/>
                <a:gd name="connsiteY346" fmla="*/ 63306 h 92467"/>
                <a:gd name="connsiteX347" fmla="*/ 925379 w 1047964"/>
                <a:gd name="connsiteY347" fmla="*/ 63907 h 92467"/>
                <a:gd name="connsiteX348" fmla="*/ 928986 w 1047964"/>
                <a:gd name="connsiteY348" fmla="*/ 63668 h 92467"/>
                <a:gd name="connsiteX349" fmla="*/ 934403 w 1047964"/>
                <a:gd name="connsiteY349" fmla="*/ 14059 h 92467"/>
                <a:gd name="connsiteX350" fmla="*/ 934403 w 1047964"/>
                <a:gd name="connsiteY350" fmla="*/ 4674 h 92467"/>
                <a:gd name="connsiteX351" fmla="*/ 942594 w 1047964"/>
                <a:gd name="connsiteY351" fmla="*/ 4674 h 92467"/>
                <a:gd name="connsiteX352" fmla="*/ 942594 w 1047964"/>
                <a:gd name="connsiteY352" fmla="*/ 14059 h 92467"/>
                <a:gd name="connsiteX353" fmla="*/ 934403 w 1047964"/>
                <a:gd name="connsiteY353" fmla="*/ 14059 h 92467"/>
                <a:gd name="connsiteX354" fmla="*/ 934403 w 1047964"/>
                <a:gd name="connsiteY354" fmla="*/ 70888 h 92467"/>
                <a:gd name="connsiteX355" fmla="*/ 934403 w 1047964"/>
                <a:gd name="connsiteY355" fmla="*/ 22974 h 92467"/>
                <a:gd name="connsiteX356" fmla="*/ 942594 w 1047964"/>
                <a:gd name="connsiteY356" fmla="*/ 22974 h 92467"/>
                <a:gd name="connsiteX357" fmla="*/ 942594 w 1047964"/>
                <a:gd name="connsiteY357" fmla="*/ 70888 h 92467"/>
                <a:gd name="connsiteX358" fmla="*/ 934403 w 1047964"/>
                <a:gd name="connsiteY358" fmla="*/ 70888 h 92467"/>
                <a:gd name="connsiteX359" fmla="*/ 957520 w 1047964"/>
                <a:gd name="connsiteY359" fmla="*/ 70888 h 92467"/>
                <a:gd name="connsiteX360" fmla="*/ 957520 w 1047964"/>
                <a:gd name="connsiteY360" fmla="*/ 22974 h 92467"/>
                <a:gd name="connsiteX361" fmla="*/ 964747 w 1047964"/>
                <a:gd name="connsiteY361" fmla="*/ 22974 h 92467"/>
                <a:gd name="connsiteX362" fmla="*/ 964747 w 1047964"/>
                <a:gd name="connsiteY362" fmla="*/ 29717 h 92467"/>
                <a:gd name="connsiteX363" fmla="*/ 980035 w 1047964"/>
                <a:gd name="connsiteY363" fmla="*/ 21888 h 92467"/>
                <a:gd name="connsiteX364" fmla="*/ 987987 w 1047964"/>
                <a:gd name="connsiteY364" fmla="*/ 23452 h 92467"/>
                <a:gd name="connsiteX365" fmla="*/ 993520 w 1047964"/>
                <a:gd name="connsiteY365" fmla="*/ 27544 h 92467"/>
                <a:gd name="connsiteX366" fmla="*/ 996048 w 1047964"/>
                <a:gd name="connsiteY366" fmla="*/ 33446 h 92467"/>
                <a:gd name="connsiteX367" fmla="*/ 996410 w 1047964"/>
                <a:gd name="connsiteY367" fmla="*/ 41391 h 92467"/>
                <a:gd name="connsiteX368" fmla="*/ 996410 w 1047964"/>
                <a:gd name="connsiteY368" fmla="*/ 70888 h 92467"/>
                <a:gd name="connsiteX369" fmla="*/ 988342 w 1047964"/>
                <a:gd name="connsiteY369" fmla="*/ 70888 h 92467"/>
                <a:gd name="connsiteX370" fmla="*/ 988342 w 1047964"/>
                <a:gd name="connsiteY370" fmla="*/ 41753 h 92467"/>
                <a:gd name="connsiteX371" fmla="*/ 987379 w 1047964"/>
                <a:gd name="connsiteY371" fmla="*/ 34286 h 92467"/>
                <a:gd name="connsiteX372" fmla="*/ 984011 w 1047964"/>
                <a:gd name="connsiteY372" fmla="*/ 30434 h 92467"/>
                <a:gd name="connsiteX373" fmla="*/ 978355 w 1047964"/>
                <a:gd name="connsiteY373" fmla="*/ 28869 h 92467"/>
                <a:gd name="connsiteX374" fmla="*/ 969324 w 1047964"/>
                <a:gd name="connsiteY374" fmla="*/ 32244 h 92467"/>
                <a:gd name="connsiteX375" fmla="*/ 965587 w 1047964"/>
                <a:gd name="connsiteY375" fmla="*/ 44643 h 92467"/>
                <a:gd name="connsiteX376" fmla="*/ 965587 w 1047964"/>
                <a:gd name="connsiteY376" fmla="*/ 70888 h 92467"/>
                <a:gd name="connsiteX377" fmla="*/ 957520 w 1047964"/>
                <a:gd name="connsiteY377" fmla="*/ 70888 h 92467"/>
                <a:gd name="connsiteX378" fmla="*/ 1009895 w 1047964"/>
                <a:gd name="connsiteY378" fmla="*/ 74864 h 92467"/>
                <a:gd name="connsiteX379" fmla="*/ 1017847 w 1047964"/>
                <a:gd name="connsiteY379" fmla="*/ 76066 h 92467"/>
                <a:gd name="connsiteX380" fmla="*/ 1020613 w 1047964"/>
                <a:gd name="connsiteY380" fmla="*/ 81368 h 92467"/>
                <a:gd name="connsiteX381" fmla="*/ 1028797 w 1047964"/>
                <a:gd name="connsiteY381" fmla="*/ 83656 h 92467"/>
                <a:gd name="connsiteX382" fmla="*/ 1037465 w 1047964"/>
                <a:gd name="connsiteY382" fmla="*/ 81368 h 92467"/>
                <a:gd name="connsiteX383" fmla="*/ 1041680 w 1047964"/>
                <a:gd name="connsiteY383" fmla="*/ 75103 h 92467"/>
                <a:gd name="connsiteX384" fmla="*/ 1042281 w 1047964"/>
                <a:gd name="connsiteY384" fmla="*/ 64631 h 92467"/>
                <a:gd name="connsiteX385" fmla="*/ 1029043 w 1047964"/>
                <a:gd name="connsiteY385" fmla="*/ 70888 h 92467"/>
                <a:gd name="connsiteX386" fmla="*/ 1013747 w 1047964"/>
                <a:gd name="connsiteY386" fmla="*/ 63791 h 92467"/>
                <a:gd name="connsiteX387" fmla="*/ 1008330 w 1047964"/>
                <a:gd name="connsiteY387" fmla="*/ 46692 h 92467"/>
                <a:gd name="connsiteX388" fmla="*/ 1010742 w 1047964"/>
                <a:gd name="connsiteY388" fmla="*/ 34047 h 92467"/>
                <a:gd name="connsiteX389" fmla="*/ 1017962 w 1047964"/>
                <a:gd name="connsiteY389" fmla="*/ 25016 h 92467"/>
                <a:gd name="connsiteX390" fmla="*/ 1029043 w 1047964"/>
                <a:gd name="connsiteY390" fmla="*/ 21888 h 92467"/>
                <a:gd name="connsiteX391" fmla="*/ 1043129 w 1047964"/>
                <a:gd name="connsiteY391" fmla="*/ 28754 h 92467"/>
                <a:gd name="connsiteX392" fmla="*/ 1043129 w 1047964"/>
                <a:gd name="connsiteY392" fmla="*/ 22974 h 92467"/>
                <a:gd name="connsiteX393" fmla="*/ 1050596 w 1047964"/>
                <a:gd name="connsiteY393" fmla="*/ 22974 h 92467"/>
                <a:gd name="connsiteX394" fmla="*/ 1050596 w 1047964"/>
                <a:gd name="connsiteY394" fmla="*/ 64392 h 92467"/>
                <a:gd name="connsiteX395" fmla="*/ 1048307 w 1047964"/>
                <a:gd name="connsiteY395" fmla="*/ 80281 h 92467"/>
                <a:gd name="connsiteX396" fmla="*/ 1041079 w 1047964"/>
                <a:gd name="connsiteY396" fmla="*/ 87625 h 92467"/>
                <a:gd name="connsiteX397" fmla="*/ 1028920 w 1047964"/>
                <a:gd name="connsiteY397" fmla="*/ 90399 h 92467"/>
                <a:gd name="connsiteX398" fmla="*/ 1015073 w 1047964"/>
                <a:gd name="connsiteY398" fmla="*/ 86546 h 92467"/>
                <a:gd name="connsiteX399" fmla="*/ 1009895 w 1047964"/>
                <a:gd name="connsiteY399" fmla="*/ 74864 h 92467"/>
                <a:gd name="connsiteX400" fmla="*/ 1016637 w 1047964"/>
                <a:gd name="connsiteY400" fmla="*/ 46091 h 92467"/>
                <a:gd name="connsiteX401" fmla="*/ 1020374 w 1047964"/>
                <a:gd name="connsiteY401" fmla="*/ 59815 h 92467"/>
                <a:gd name="connsiteX402" fmla="*/ 1029760 w 1047964"/>
                <a:gd name="connsiteY402" fmla="*/ 64146 h 92467"/>
                <a:gd name="connsiteX403" fmla="*/ 1039153 w 1047964"/>
                <a:gd name="connsiteY403" fmla="*/ 59815 h 92467"/>
                <a:gd name="connsiteX404" fmla="*/ 1043006 w 1047964"/>
                <a:gd name="connsiteY404" fmla="*/ 46330 h 92467"/>
                <a:gd name="connsiteX405" fmla="*/ 1039037 w 1047964"/>
                <a:gd name="connsiteY405" fmla="*/ 33084 h 92467"/>
                <a:gd name="connsiteX406" fmla="*/ 1029644 w 1047964"/>
                <a:gd name="connsiteY406" fmla="*/ 28630 h 92467"/>
                <a:gd name="connsiteX407" fmla="*/ 1020374 w 1047964"/>
                <a:gd name="connsiteY407" fmla="*/ 33084 h 92467"/>
                <a:gd name="connsiteX408" fmla="*/ 1016637 w 1047964"/>
                <a:gd name="connsiteY408" fmla="*/ 4609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Lst>
              <a:rect l="l" t="t" r="r" b="b"/>
              <a:pathLst>
                <a:path w="1047964" h="92467">
                  <a:moveTo>
                    <a:pt x="22250" y="70888"/>
                  </a:moveTo>
                  <a:lnTo>
                    <a:pt x="4674" y="4674"/>
                  </a:lnTo>
                  <a:lnTo>
                    <a:pt x="13704" y="4674"/>
                  </a:lnTo>
                  <a:lnTo>
                    <a:pt x="23822" y="48133"/>
                  </a:lnTo>
                  <a:cubicBezTo>
                    <a:pt x="24862" y="52633"/>
                    <a:pt x="25787" y="57126"/>
                    <a:pt x="26588" y="61618"/>
                  </a:cubicBezTo>
                  <a:cubicBezTo>
                    <a:pt x="28276" y="54560"/>
                    <a:pt x="29278" y="50460"/>
                    <a:pt x="29601" y="49343"/>
                  </a:cubicBezTo>
                  <a:lnTo>
                    <a:pt x="42123" y="4674"/>
                  </a:lnTo>
                  <a:lnTo>
                    <a:pt x="52718" y="4674"/>
                  </a:lnTo>
                  <a:lnTo>
                    <a:pt x="62227" y="38139"/>
                  </a:lnTo>
                  <a:cubicBezTo>
                    <a:pt x="64554" y="46492"/>
                    <a:pt x="66280" y="54313"/>
                    <a:pt x="67405" y="61618"/>
                  </a:cubicBezTo>
                  <a:cubicBezTo>
                    <a:pt x="68206" y="57449"/>
                    <a:pt x="69293" y="52633"/>
                    <a:pt x="70657" y="47170"/>
                  </a:cubicBezTo>
                  <a:lnTo>
                    <a:pt x="81005" y="4674"/>
                  </a:lnTo>
                  <a:lnTo>
                    <a:pt x="89797" y="4674"/>
                  </a:lnTo>
                  <a:lnTo>
                    <a:pt x="71736" y="70888"/>
                  </a:lnTo>
                  <a:lnTo>
                    <a:pt x="63190" y="70888"/>
                  </a:lnTo>
                  <a:lnTo>
                    <a:pt x="49343" y="20447"/>
                  </a:lnTo>
                  <a:cubicBezTo>
                    <a:pt x="48141" y="16271"/>
                    <a:pt x="47417" y="13704"/>
                    <a:pt x="47178" y="12741"/>
                  </a:cubicBezTo>
                  <a:cubicBezTo>
                    <a:pt x="46538" y="15708"/>
                    <a:pt x="45891" y="18274"/>
                    <a:pt x="45251" y="20447"/>
                  </a:cubicBezTo>
                  <a:lnTo>
                    <a:pt x="31281" y="70888"/>
                  </a:lnTo>
                  <a:lnTo>
                    <a:pt x="22250" y="70888"/>
                  </a:lnTo>
                  <a:close/>
                  <a:moveTo>
                    <a:pt x="94490" y="14059"/>
                  </a:moveTo>
                  <a:lnTo>
                    <a:pt x="94490" y="4674"/>
                  </a:lnTo>
                  <a:lnTo>
                    <a:pt x="102681" y="4674"/>
                  </a:lnTo>
                  <a:lnTo>
                    <a:pt x="102681" y="14059"/>
                  </a:lnTo>
                  <a:lnTo>
                    <a:pt x="94490" y="14059"/>
                  </a:lnTo>
                  <a:close/>
                  <a:moveTo>
                    <a:pt x="94490" y="70888"/>
                  </a:moveTo>
                  <a:lnTo>
                    <a:pt x="94490" y="22974"/>
                  </a:lnTo>
                  <a:lnTo>
                    <a:pt x="102681" y="22974"/>
                  </a:lnTo>
                  <a:lnTo>
                    <a:pt x="102681" y="70888"/>
                  </a:lnTo>
                  <a:lnTo>
                    <a:pt x="94490" y="70888"/>
                  </a:lnTo>
                  <a:close/>
                  <a:moveTo>
                    <a:pt x="117607" y="70888"/>
                  </a:moveTo>
                  <a:lnTo>
                    <a:pt x="117607" y="22974"/>
                  </a:lnTo>
                  <a:lnTo>
                    <a:pt x="124835" y="22974"/>
                  </a:lnTo>
                  <a:lnTo>
                    <a:pt x="124835" y="29717"/>
                  </a:lnTo>
                  <a:cubicBezTo>
                    <a:pt x="128364" y="24500"/>
                    <a:pt x="133465" y="21888"/>
                    <a:pt x="140123" y="21888"/>
                  </a:cubicBezTo>
                  <a:cubicBezTo>
                    <a:pt x="143013" y="21888"/>
                    <a:pt x="145663" y="22412"/>
                    <a:pt x="148075" y="23452"/>
                  </a:cubicBezTo>
                  <a:cubicBezTo>
                    <a:pt x="150564" y="24500"/>
                    <a:pt x="152406" y="25864"/>
                    <a:pt x="153608" y="27544"/>
                  </a:cubicBezTo>
                  <a:cubicBezTo>
                    <a:pt x="154818" y="29231"/>
                    <a:pt x="155657" y="31196"/>
                    <a:pt x="156135" y="33446"/>
                  </a:cubicBezTo>
                  <a:cubicBezTo>
                    <a:pt x="156382" y="34972"/>
                    <a:pt x="156497" y="37623"/>
                    <a:pt x="156497" y="41391"/>
                  </a:cubicBezTo>
                  <a:lnTo>
                    <a:pt x="156497" y="70888"/>
                  </a:lnTo>
                  <a:lnTo>
                    <a:pt x="148429" y="70888"/>
                  </a:lnTo>
                  <a:lnTo>
                    <a:pt x="148429" y="41753"/>
                  </a:lnTo>
                  <a:cubicBezTo>
                    <a:pt x="148429" y="38386"/>
                    <a:pt x="148114" y="35897"/>
                    <a:pt x="147466" y="34286"/>
                  </a:cubicBezTo>
                  <a:cubicBezTo>
                    <a:pt x="146827" y="32684"/>
                    <a:pt x="145702" y="31397"/>
                    <a:pt x="144099" y="30434"/>
                  </a:cubicBezTo>
                  <a:cubicBezTo>
                    <a:pt x="142496" y="29393"/>
                    <a:pt x="140608" y="28869"/>
                    <a:pt x="138443" y="28869"/>
                  </a:cubicBezTo>
                  <a:cubicBezTo>
                    <a:pt x="134991" y="28869"/>
                    <a:pt x="131978" y="29994"/>
                    <a:pt x="129412" y="32244"/>
                  </a:cubicBezTo>
                  <a:cubicBezTo>
                    <a:pt x="126923" y="34410"/>
                    <a:pt x="125675" y="38548"/>
                    <a:pt x="125675" y="44643"/>
                  </a:cubicBezTo>
                  <a:lnTo>
                    <a:pt x="125675" y="70888"/>
                  </a:lnTo>
                  <a:lnTo>
                    <a:pt x="117607" y="70888"/>
                  </a:lnTo>
                  <a:close/>
                  <a:moveTo>
                    <a:pt x="202615" y="70888"/>
                  </a:moveTo>
                  <a:lnTo>
                    <a:pt x="202615" y="64870"/>
                  </a:lnTo>
                  <a:cubicBezTo>
                    <a:pt x="199564" y="69609"/>
                    <a:pt x="195110" y="71974"/>
                    <a:pt x="189246" y="71974"/>
                  </a:cubicBezTo>
                  <a:cubicBezTo>
                    <a:pt x="185393" y="71974"/>
                    <a:pt x="181864" y="70934"/>
                    <a:pt x="178651" y="68846"/>
                  </a:cubicBezTo>
                  <a:cubicBezTo>
                    <a:pt x="175445" y="66681"/>
                    <a:pt x="172956" y="63706"/>
                    <a:pt x="171192" y="59938"/>
                  </a:cubicBezTo>
                  <a:cubicBezTo>
                    <a:pt x="169420" y="56163"/>
                    <a:pt x="168541" y="51824"/>
                    <a:pt x="168541" y="46931"/>
                  </a:cubicBezTo>
                  <a:cubicBezTo>
                    <a:pt x="168541" y="42192"/>
                    <a:pt x="169343" y="37862"/>
                    <a:pt x="170945" y="33932"/>
                  </a:cubicBezTo>
                  <a:cubicBezTo>
                    <a:pt x="172556" y="29994"/>
                    <a:pt x="174960" y="27028"/>
                    <a:pt x="178173" y="25016"/>
                  </a:cubicBezTo>
                  <a:cubicBezTo>
                    <a:pt x="181386" y="22936"/>
                    <a:pt x="184954" y="21888"/>
                    <a:pt x="188884" y="21888"/>
                  </a:cubicBezTo>
                  <a:cubicBezTo>
                    <a:pt x="191774" y="21888"/>
                    <a:pt x="194347" y="22489"/>
                    <a:pt x="196590" y="23691"/>
                  </a:cubicBezTo>
                  <a:cubicBezTo>
                    <a:pt x="198840" y="24901"/>
                    <a:pt x="200689" y="26465"/>
                    <a:pt x="202130" y="28391"/>
                  </a:cubicBezTo>
                  <a:lnTo>
                    <a:pt x="202130" y="4674"/>
                  </a:lnTo>
                  <a:lnTo>
                    <a:pt x="210198" y="4674"/>
                  </a:lnTo>
                  <a:lnTo>
                    <a:pt x="210198" y="70888"/>
                  </a:lnTo>
                  <a:lnTo>
                    <a:pt x="202615" y="70888"/>
                  </a:lnTo>
                  <a:close/>
                  <a:moveTo>
                    <a:pt x="176971" y="46931"/>
                  </a:moveTo>
                  <a:cubicBezTo>
                    <a:pt x="176971" y="53111"/>
                    <a:pt x="178250" y="57727"/>
                    <a:pt x="180824" y="60778"/>
                  </a:cubicBezTo>
                  <a:cubicBezTo>
                    <a:pt x="183390" y="63745"/>
                    <a:pt x="186441" y="65232"/>
                    <a:pt x="189971" y="65232"/>
                  </a:cubicBezTo>
                  <a:cubicBezTo>
                    <a:pt x="193500" y="65232"/>
                    <a:pt x="196513" y="63791"/>
                    <a:pt x="199001" y="60901"/>
                  </a:cubicBezTo>
                  <a:cubicBezTo>
                    <a:pt x="201490" y="58012"/>
                    <a:pt x="202731" y="53596"/>
                    <a:pt x="202731" y="47655"/>
                  </a:cubicBezTo>
                  <a:cubicBezTo>
                    <a:pt x="202731" y="41075"/>
                    <a:pt x="201452" y="36259"/>
                    <a:pt x="198878" y="33207"/>
                  </a:cubicBezTo>
                  <a:cubicBezTo>
                    <a:pt x="196389" y="30156"/>
                    <a:pt x="193299" y="28630"/>
                    <a:pt x="189608" y="28630"/>
                  </a:cubicBezTo>
                  <a:cubicBezTo>
                    <a:pt x="185994" y="28630"/>
                    <a:pt x="182989" y="30117"/>
                    <a:pt x="180577" y="33084"/>
                  </a:cubicBezTo>
                  <a:cubicBezTo>
                    <a:pt x="178173" y="35974"/>
                    <a:pt x="176971" y="40589"/>
                    <a:pt x="176971" y="46931"/>
                  </a:cubicBezTo>
                  <a:close/>
                  <a:moveTo>
                    <a:pt x="222480" y="46931"/>
                  </a:moveTo>
                  <a:cubicBezTo>
                    <a:pt x="222480" y="38023"/>
                    <a:pt x="224931" y="31443"/>
                    <a:pt x="229824" y="27189"/>
                  </a:cubicBezTo>
                  <a:cubicBezTo>
                    <a:pt x="233916" y="23653"/>
                    <a:pt x="238932" y="21888"/>
                    <a:pt x="244873" y="21888"/>
                  </a:cubicBezTo>
                  <a:cubicBezTo>
                    <a:pt x="251454" y="21888"/>
                    <a:pt x="256832" y="24053"/>
                    <a:pt x="261009" y="28391"/>
                  </a:cubicBezTo>
                  <a:cubicBezTo>
                    <a:pt x="265262" y="32645"/>
                    <a:pt x="267389" y="38586"/>
                    <a:pt x="267389" y="46207"/>
                  </a:cubicBezTo>
                  <a:cubicBezTo>
                    <a:pt x="267389" y="52387"/>
                    <a:pt x="266464" y="57249"/>
                    <a:pt x="264623" y="60778"/>
                  </a:cubicBezTo>
                  <a:cubicBezTo>
                    <a:pt x="262773" y="64307"/>
                    <a:pt x="260045" y="67081"/>
                    <a:pt x="256431" y="69085"/>
                  </a:cubicBezTo>
                  <a:cubicBezTo>
                    <a:pt x="252902" y="71011"/>
                    <a:pt x="249049" y="71974"/>
                    <a:pt x="244873" y="71974"/>
                  </a:cubicBezTo>
                  <a:cubicBezTo>
                    <a:pt x="238215" y="71974"/>
                    <a:pt x="232791" y="69848"/>
                    <a:pt x="228622" y="65594"/>
                  </a:cubicBezTo>
                  <a:cubicBezTo>
                    <a:pt x="224522" y="61256"/>
                    <a:pt x="222480" y="55038"/>
                    <a:pt x="222480" y="46931"/>
                  </a:cubicBezTo>
                  <a:close/>
                  <a:moveTo>
                    <a:pt x="230787" y="46931"/>
                  </a:moveTo>
                  <a:cubicBezTo>
                    <a:pt x="230787" y="53034"/>
                    <a:pt x="232112" y="57611"/>
                    <a:pt x="234763" y="60655"/>
                  </a:cubicBezTo>
                  <a:cubicBezTo>
                    <a:pt x="237491" y="63706"/>
                    <a:pt x="240858" y="65232"/>
                    <a:pt x="244873" y="65232"/>
                  </a:cubicBezTo>
                  <a:cubicBezTo>
                    <a:pt x="248965" y="65232"/>
                    <a:pt x="252340" y="63706"/>
                    <a:pt x="254991" y="60655"/>
                  </a:cubicBezTo>
                  <a:cubicBezTo>
                    <a:pt x="257634" y="57611"/>
                    <a:pt x="258959" y="52949"/>
                    <a:pt x="258959" y="46692"/>
                  </a:cubicBezTo>
                  <a:cubicBezTo>
                    <a:pt x="258959" y="40751"/>
                    <a:pt x="257595" y="36259"/>
                    <a:pt x="254867" y="33207"/>
                  </a:cubicBezTo>
                  <a:cubicBezTo>
                    <a:pt x="252217" y="30156"/>
                    <a:pt x="248888" y="28630"/>
                    <a:pt x="244873" y="28630"/>
                  </a:cubicBezTo>
                  <a:cubicBezTo>
                    <a:pt x="240858" y="28630"/>
                    <a:pt x="237491" y="30156"/>
                    <a:pt x="234763" y="33207"/>
                  </a:cubicBezTo>
                  <a:cubicBezTo>
                    <a:pt x="232112" y="36174"/>
                    <a:pt x="230787" y="40751"/>
                    <a:pt x="230787" y="46931"/>
                  </a:cubicBezTo>
                  <a:close/>
                  <a:moveTo>
                    <a:pt x="288217" y="70888"/>
                  </a:moveTo>
                  <a:lnTo>
                    <a:pt x="273530" y="22974"/>
                  </a:lnTo>
                  <a:lnTo>
                    <a:pt x="281960" y="22974"/>
                  </a:lnTo>
                  <a:lnTo>
                    <a:pt x="289543" y="50661"/>
                  </a:lnTo>
                  <a:lnTo>
                    <a:pt x="292432" y="60901"/>
                  </a:lnTo>
                  <a:cubicBezTo>
                    <a:pt x="292594" y="60416"/>
                    <a:pt x="293434" y="57126"/>
                    <a:pt x="294960" y="51023"/>
                  </a:cubicBezTo>
                  <a:lnTo>
                    <a:pt x="302542" y="22974"/>
                  </a:lnTo>
                  <a:lnTo>
                    <a:pt x="310856" y="22974"/>
                  </a:lnTo>
                  <a:lnTo>
                    <a:pt x="318076" y="50784"/>
                  </a:lnTo>
                  <a:lnTo>
                    <a:pt x="320488" y="59938"/>
                  </a:lnTo>
                  <a:lnTo>
                    <a:pt x="323255" y="50661"/>
                  </a:lnTo>
                  <a:lnTo>
                    <a:pt x="331438" y="22974"/>
                  </a:lnTo>
                  <a:lnTo>
                    <a:pt x="339390" y="22974"/>
                  </a:lnTo>
                  <a:lnTo>
                    <a:pt x="324341" y="70888"/>
                  </a:lnTo>
                  <a:lnTo>
                    <a:pt x="315911" y="70888"/>
                  </a:lnTo>
                  <a:lnTo>
                    <a:pt x="308321" y="42115"/>
                  </a:lnTo>
                  <a:lnTo>
                    <a:pt x="306395" y="34047"/>
                  </a:lnTo>
                  <a:lnTo>
                    <a:pt x="296763" y="70888"/>
                  </a:lnTo>
                  <a:lnTo>
                    <a:pt x="288217" y="70888"/>
                  </a:lnTo>
                  <a:close/>
                  <a:moveTo>
                    <a:pt x="345532" y="56563"/>
                  </a:moveTo>
                  <a:lnTo>
                    <a:pt x="353476" y="55361"/>
                  </a:lnTo>
                  <a:cubicBezTo>
                    <a:pt x="353954" y="58567"/>
                    <a:pt x="355202" y="61017"/>
                    <a:pt x="357206" y="62705"/>
                  </a:cubicBezTo>
                  <a:cubicBezTo>
                    <a:pt x="359294" y="64392"/>
                    <a:pt x="362222" y="65232"/>
                    <a:pt x="365998" y="65232"/>
                  </a:cubicBezTo>
                  <a:cubicBezTo>
                    <a:pt x="369689" y="65232"/>
                    <a:pt x="372416" y="64508"/>
                    <a:pt x="374181" y="63067"/>
                  </a:cubicBezTo>
                  <a:cubicBezTo>
                    <a:pt x="376030" y="61541"/>
                    <a:pt x="376955" y="59738"/>
                    <a:pt x="376955" y="57650"/>
                  </a:cubicBezTo>
                  <a:cubicBezTo>
                    <a:pt x="376955" y="55800"/>
                    <a:pt x="376154" y="54359"/>
                    <a:pt x="374543" y="53311"/>
                  </a:cubicBezTo>
                  <a:cubicBezTo>
                    <a:pt x="373418" y="52587"/>
                    <a:pt x="370652" y="51670"/>
                    <a:pt x="366237" y="50545"/>
                  </a:cubicBezTo>
                  <a:cubicBezTo>
                    <a:pt x="360296" y="49019"/>
                    <a:pt x="356165" y="47733"/>
                    <a:pt x="353838" y="46692"/>
                  </a:cubicBezTo>
                  <a:cubicBezTo>
                    <a:pt x="351588" y="45567"/>
                    <a:pt x="349862" y="44042"/>
                    <a:pt x="348660" y="42115"/>
                  </a:cubicBezTo>
                  <a:cubicBezTo>
                    <a:pt x="347458" y="40189"/>
                    <a:pt x="346849" y="38023"/>
                    <a:pt x="346849" y="35612"/>
                  </a:cubicBezTo>
                  <a:cubicBezTo>
                    <a:pt x="346849" y="33531"/>
                    <a:pt x="347335" y="31559"/>
                    <a:pt x="348298" y="29717"/>
                  </a:cubicBezTo>
                  <a:cubicBezTo>
                    <a:pt x="349261" y="27868"/>
                    <a:pt x="350586" y="26342"/>
                    <a:pt x="352274" y="25140"/>
                  </a:cubicBezTo>
                  <a:cubicBezTo>
                    <a:pt x="353553" y="24254"/>
                    <a:pt x="355279" y="23491"/>
                    <a:pt x="357444" y="22851"/>
                  </a:cubicBezTo>
                  <a:cubicBezTo>
                    <a:pt x="359617" y="22212"/>
                    <a:pt x="361983" y="21888"/>
                    <a:pt x="364549" y="21888"/>
                  </a:cubicBezTo>
                  <a:cubicBezTo>
                    <a:pt x="368248" y="21888"/>
                    <a:pt x="371492" y="22450"/>
                    <a:pt x="374304" y="23575"/>
                  </a:cubicBezTo>
                  <a:cubicBezTo>
                    <a:pt x="377194" y="24616"/>
                    <a:pt x="379321" y="26064"/>
                    <a:pt x="380685" y="27906"/>
                  </a:cubicBezTo>
                  <a:cubicBezTo>
                    <a:pt x="382048" y="29755"/>
                    <a:pt x="382973" y="32206"/>
                    <a:pt x="383451" y="35250"/>
                  </a:cubicBezTo>
                  <a:lnTo>
                    <a:pt x="375506" y="36336"/>
                  </a:lnTo>
                  <a:cubicBezTo>
                    <a:pt x="375190" y="33932"/>
                    <a:pt x="374143" y="32044"/>
                    <a:pt x="372378" y="30680"/>
                  </a:cubicBezTo>
                  <a:cubicBezTo>
                    <a:pt x="370690" y="29231"/>
                    <a:pt x="368248" y="28507"/>
                    <a:pt x="365034" y="28507"/>
                  </a:cubicBezTo>
                  <a:cubicBezTo>
                    <a:pt x="361344" y="28507"/>
                    <a:pt x="358693" y="29154"/>
                    <a:pt x="357090" y="30434"/>
                  </a:cubicBezTo>
                  <a:cubicBezTo>
                    <a:pt x="355480" y="31643"/>
                    <a:pt x="354678" y="33084"/>
                    <a:pt x="354678" y="34772"/>
                  </a:cubicBezTo>
                  <a:cubicBezTo>
                    <a:pt x="354678" y="35812"/>
                    <a:pt x="355002" y="36737"/>
                    <a:pt x="355641" y="37538"/>
                  </a:cubicBezTo>
                  <a:cubicBezTo>
                    <a:pt x="356366" y="38424"/>
                    <a:pt x="357406" y="39148"/>
                    <a:pt x="358770" y="39711"/>
                  </a:cubicBezTo>
                  <a:cubicBezTo>
                    <a:pt x="359579" y="40027"/>
                    <a:pt x="361983" y="40713"/>
                    <a:pt x="365998" y="41753"/>
                  </a:cubicBezTo>
                  <a:cubicBezTo>
                    <a:pt x="371777" y="43364"/>
                    <a:pt x="375792" y="44643"/>
                    <a:pt x="378034" y="45606"/>
                  </a:cubicBezTo>
                  <a:cubicBezTo>
                    <a:pt x="380284" y="46569"/>
                    <a:pt x="382048" y="47972"/>
                    <a:pt x="383335" y="49821"/>
                  </a:cubicBezTo>
                  <a:cubicBezTo>
                    <a:pt x="384622" y="51670"/>
                    <a:pt x="385262" y="53997"/>
                    <a:pt x="385262" y="56802"/>
                  </a:cubicBezTo>
                  <a:cubicBezTo>
                    <a:pt x="385262" y="59538"/>
                    <a:pt x="384460" y="62104"/>
                    <a:pt x="382850" y="64508"/>
                  </a:cubicBezTo>
                  <a:cubicBezTo>
                    <a:pt x="381324" y="66835"/>
                    <a:pt x="379082" y="68684"/>
                    <a:pt x="376107" y="70048"/>
                  </a:cubicBezTo>
                  <a:cubicBezTo>
                    <a:pt x="373141" y="71335"/>
                    <a:pt x="369766" y="71974"/>
                    <a:pt x="365998" y="71974"/>
                  </a:cubicBezTo>
                  <a:cubicBezTo>
                    <a:pt x="359733" y="71974"/>
                    <a:pt x="354963" y="70688"/>
                    <a:pt x="351665" y="68122"/>
                  </a:cubicBezTo>
                  <a:cubicBezTo>
                    <a:pt x="348460" y="65471"/>
                    <a:pt x="346410" y="61618"/>
                    <a:pt x="345532" y="56563"/>
                  </a:cubicBezTo>
                  <a:close/>
                  <a:moveTo>
                    <a:pt x="419336" y="70888"/>
                  </a:moveTo>
                  <a:lnTo>
                    <a:pt x="419336" y="4674"/>
                  </a:lnTo>
                  <a:lnTo>
                    <a:pt x="467134" y="4674"/>
                  </a:lnTo>
                  <a:lnTo>
                    <a:pt x="467134" y="12495"/>
                  </a:lnTo>
                  <a:lnTo>
                    <a:pt x="428120" y="12495"/>
                  </a:lnTo>
                  <a:lnTo>
                    <a:pt x="428120" y="32722"/>
                  </a:lnTo>
                  <a:lnTo>
                    <a:pt x="464722" y="32722"/>
                  </a:lnTo>
                  <a:lnTo>
                    <a:pt x="464722" y="40551"/>
                  </a:lnTo>
                  <a:lnTo>
                    <a:pt x="428120" y="40551"/>
                  </a:lnTo>
                  <a:lnTo>
                    <a:pt x="428120" y="63067"/>
                  </a:lnTo>
                  <a:lnTo>
                    <a:pt x="468698" y="63067"/>
                  </a:lnTo>
                  <a:lnTo>
                    <a:pt x="468698" y="70888"/>
                  </a:lnTo>
                  <a:lnTo>
                    <a:pt x="419336" y="70888"/>
                  </a:lnTo>
                  <a:close/>
                  <a:moveTo>
                    <a:pt x="479655" y="70888"/>
                  </a:moveTo>
                  <a:lnTo>
                    <a:pt x="479655" y="22974"/>
                  </a:lnTo>
                  <a:lnTo>
                    <a:pt x="486999" y="22974"/>
                  </a:lnTo>
                  <a:lnTo>
                    <a:pt x="486999" y="30195"/>
                  </a:lnTo>
                  <a:cubicBezTo>
                    <a:pt x="488848" y="26827"/>
                    <a:pt x="490528" y="24616"/>
                    <a:pt x="492054" y="23575"/>
                  </a:cubicBezTo>
                  <a:cubicBezTo>
                    <a:pt x="493664" y="22450"/>
                    <a:pt x="495429" y="21888"/>
                    <a:pt x="497355" y="21888"/>
                  </a:cubicBezTo>
                  <a:cubicBezTo>
                    <a:pt x="500083" y="21888"/>
                    <a:pt x="502849" y="22728"/>
                    <a:pt x="505662" y="24415"/>
                  </a:cubicBezTo>
                  <a:lnTo>
                    <a:pt x="502888" y="32005"/>
                  </a:lnTo>
                  <a:cubicBezTo>
                    <a:pt x="500885" y="30796"/>
                    <a:pt x="498920" y="30195"/>
                    <a:pt x="496993" y="30195"/>
                  </a:cubicBezTo>
                  <a:cubicBezTo>
                    <a:pt x="495144" y="30195"/>
                    <a:pt x="493502" y="30757"/>
                    <a:pt x="492054" y="31882"/>
                  </a:cubicBezTo>
                  <a:cubicBezTo>
                    <a:pt x="490690" y="32922"/>
                    <a:pt x="489727" y="34410"/>
                    <a:pt x="489164" y="36336"/>
                  </a:cubicBezTo>
                  <a:cubicBezTo>
                    <a:pt x="488201" y="39226"/>
                    <a:pt x="487723" y="42354"/>
                    <a:pt x="487723" y="45729"/>
                  </a:cubicBezTo>
                  <a:lnTo>
                    <a:pt x="487723" y="70888"/>
                  </a:lnTo>
                  <a:lnTo>
                    <a:pt x="479655" y="70888"/>
                  </a:lnTo>
                  <a:close/>
                  <a:moveTo>
                    <a:pt x="510478" y="70888"/>
                  </a:moveTo>
                  <a:lnTo>
                    <a:pt x="510478" y="22974"/>
                  </a:lnTo>
                  <a:lnTo>
                    <a:pt x="517821" y="22974"/>
                  </a:lnTo>
                  <a:lnTo>
                    <a:pt x="517821" y="30195"/>
                  </a:lnTo>
                  <a:cubicBezTo>
                    <a:pt x="519671" y="26827"/>
                    <a:pt x="521351" y="24616"/>
                    <a:pt x="522876" y="23575"/>
                  </a:cubicBezTo>
                  <a:cubicBezTo>
                    <a:pt x="524487" y="22450"/>
                    <a:pt x="526251" y="21888"/>
                    <a:pt x="528178" y="21888"/>
                  </a:cubicBezTo>
                  <a:cubicBezTo>
                    <a:pt x="530906" y="21888"/>
                    <a:pt x="533672" y="22728"/>
                    <a:pt x="536484" y="24415"/>
                  </a:cubicBezTo>
                  <a:lnTo>
                    <a:pt x="533710" y="32005"/>
                  </a:lnTo>
                  <a:cubicBezTo>
                    <a:pt x="531707" y="30796"/>
                    <a:pt x="529742" y="30195"/>
                    <a:pt x="527816" y="30195"/>
                  </a:cubicBezTo>
                  <a:cubicBezTo>
                    <a:pt x="525966" y="30195"/>
                    <a:pt x="524325" y="30757"/>
                    <a:pt x="522876" y="31882"/>
                  </a:cubicBezTo>
                  <a:cubicBezTo>
                    <a:pt x="521512" y="32922"/>
                    <a:pt x="520549" y="34410"/>
                    <a:pt x="519987" y="36336"/>
                  </a:cubicBezTo>
                  <a:cubicBezTo>
                    <a:pt x="519024" y="39226"/>
                    <a:pt x="518546" y="42354"/>
                    <a:pt x="518546" y="45729"/>
                  </a:cubicBezTo>
                  <a:lnTo>
                    <a:pt x="518546" y="70888"/>
                  </a:lnTo>
                  <a:lnTo>
                    <a:pt x="510478" y="70888"/>
                  </a:lnTo>
                  <a:close/>
                  <a:moveTo>
                    <a:pt x="538411" y="46931"/>
                  </a:moveTo>
                  <a:cubicBezTo>
                    <a:pt x="538411" y="38023"/>
                    <a:pt x="540861" y="31443"/>
                    <a:pt x="545754" y="27189"/>
                  </a:cubicBezTo>
                  <a:cubicBezTo>
                    <a:pt x="549846" y="23653"/>
                    <a:pt x="554862" y="21888"/>
                    <a:pt x="560803" y="21888"/>
                  </a:cubicBezTo>
                  <a:cubicBezTo>
                    <a:pt x="567384" y="21888"/>
                    <a:pt x="572763" y="24053"/>
                    <a:pt x="576939" y="28391"/>
                  </a:cubicBezTo>
                  <a:cubicBezTo>
                    <a:pt x="581192" y="32645"/>
                    <a:pt x="583319" y="38586"/>
                    <a:pt x="583319" y="46207"/>
                  </a:cubicBezTo>
                  <a:cubicBezTo>
                    <a:pt x="583319" y="52387"/>
                    <a:pt x="582395" y="57249"/>
                    <a:pt x="580553" y="60778"/>
                  </a:cubicBezTo>
                  <a:cubicBezTo>
                    <a:pt x="578704" y="64307"/>
                    <a:pt x="575976" y="67081"/>
                    <a:pt x="572362" y="69085"/>
                  </a:cubicBezTo>
                  <a:cubicBezTo>
                    <a:pt x="568833" y="71011"/>
                    <a:pt x="564980" y="71974"/>
                    <a:pt x="560803" y="71974"/>
                  </a:cubicBezTo>
                  <a:cubicBezTo>
                    <a:pt x="554146" y="71974"/>
                    <a:pt x="548721" y="69848"/>
                    <a:pt x="544552" y="65594"/>
                  </a:cubicBezTo>
                  <a:cubicBezTo>
                    <a:pt x="540453" y="61256"/>
                    <a:pt x="538411" y="55038"/>
                    <a:pt x="538411" y="46931"/>
                  </a:cubicBezTo>
                  <a:close/>
                  <a:moveTo>
                    <a:pt x="546718" y="46931"/>
                  </a:moveTo>
                  <a:cubicBezTo>
                    <a:pt x="546718" y="53034"/>
                    <a:pt x="548043" y="57611"/>
                    <a:pt x="550694" y="60655"/>
                  </a:cubicBezTo>
                  <a:cubicBezTo>
                    <a:pt x="553421" y="63706"/>
                    <a:pt x="556789" y="65232"/>
                    <a:pt x="560803" y="65232"/>
                  </a:cubicBezTo>
                  <a:cubicBezTo>
                    <a:pt x="564895" y="65232"/>
                    <a:pt x="568270" y="63706"/>
                    <a:pt x="570921" y="60655"/>
                  </a:cubicBezTo>
                  <a:cubicBezTo>
                    <a:pt x="573564" y="57611"/>
                    <a:pt x="574889" y="52949"/>
                    <a:pt x="574889" y="46692"/>
                  </a:cubicBezTo>
                  <a:cubicBezTo>
                    <a:pt x="574889" y="40751"/>
                    <a:pt x="573525" y="36259"/>
                    <a:pt x="570798" y="33207"/>
                  </a:cubicBezTo>
                  <a:cubicBezTo>
                    <a:pt x="568147" y="30156"/>
                    <a:pt x="564818" y="28630"/>
                    <a:pt x="560803" y="28630"/>
                  </a:cubicBezTo>
                  <a:cubicBezTo>
                    <a:pt x="556789" y="28630"/>
                    <a:pt x="553421" y="30156"/>
                    <a:pt x="550694" y="33207"/>
                  </a:cubicBezTo>
                  <a:cubicBezTo>
                    <a:pt x="548043" y="36174"/>
                    <a:pt x="546718" y="40751"/>
                    <a:pt x="546718" y="46931"/>
                  </a:cubicBezTo>
                  <a:close/>
                  <a:moveTo>
                    <a:pt x="595240" y="70888"/>
                  </a:moveTo>
                  <a:lnTo>
                    <a:pt x="595240" y="22974"/>
                  </a:lnTo>
                  <a:lnTo>
                    <a:pt x="602583" y="22974"/>
                  </a:lnTo>
                  <a:lnTo>
                    <a:pt x="602583" y="30195"/>
                  </a:lnTo>
                  <a:cubicBezTo>
                    <a:pt x="604433" y="26827"/>
                    <a:pt x="606112" y="24616"/>
                    <a:pt x="607638" y="23575"/>
                  </a:cubicBezTo>
                  <a:cubicBezTo>
                    <a:pt x="609249" y="22450"/>
                    <a:pt x="611013" y="21888"/>
                    <a:pt x="612940" y="21888"/>
                  </a:cubicBezTo>
                  <a:cubicBezTo>
                    <a:pt x="615667" y="21888"/>
                    <a:pt x="618434" y="22728"/>
                    <a:pt x="621246" y="24415"/>
                  </a:cubicBezTo>
                  <a:lnTo>
                    <a:pt x="618472" y="32005"/>
                  </a:lnTo>
                  <a:cubicBezTo>
                    <a:pt x="616469" y="30796"/>
                    <a:pt x="614504" y="30195"/>
                    <a:pt x="612577" y="30195"/>
                  </a:cubicBezTo>
                  <a:cubicBezTo>
                    <a:pt x="610728" y="30195"/>
                    <a:pt x="609087" y="30757"/>
                    <a:pt x="607638" y="31882"/>
                  </a:cubicBezTo>
                  <a:cubicBezTo>
                    <a:pt x="606274" y="32922"/>
                    <a:pt x="605311" y="34410"/>
                    <a:pt x="604749" y="36336"/>
                  </a:cubicBezTo>
                  <a:cubicBezTo>
                    <a:pt x="603785" y="39226"/>
                    <a:pt x="603308" y="42354"/>
                    <a:pt x="603308" y="45729"/>
                  </a:cubicBezTo>
                  <a:lnTo>
                    <a:pt x="603308" y="70888"/>
                  </a:lnTo>
                  <a:lnTo>
                    <a:pt x="595240" y="70888"/>
                  </a:lnTo>
                  <a:close/>
                  <a:moveTo>
                    <a:pt x="650381" y="70888"/>
                  </a:moveTo>
                  <a:lnTo>
                    <a:pt x="650381" y="4674"/>
                  </a:lnTo>
                  <a:lnTo>
                    <a:pt x="679763" y="4674"/>
                  </a:lnTo>
                  <a:cubicBezTo>
                    <a:pt x="685696" y="4674"/>
                    <a:pt x="690196" y="5275"/>
                    <a:pt x="693248" y="6477"/>
                  </a:cubicBezTo>
                  <a:cubicBezTo>
                    <a:pt x="696291" y="7679"/>
                    <a:pt x="698742" y="9806"/>
                    <a:pt x="700591" y="12857"/>
                  </a:cubicBezTo>
                  <a:cubicBezTo>
                    <a:pt x="702433" y="15831"/>
                    <a:pt x="703357" y="19122"/>
                    <a:pt x="703357" y="22728"/>
                  </a:cubicBezTo>
                  <a:cubicBezTo>
                    <a:pt x="703357" y="27467"/>
                    <a:pt x="701832" y="31443"/>
                    <a:pt x="698780" y="34648"/>
                  </a:cubicBezTo>
                  <a:cubicBezTo>
                    <a:pt x="695737" y="37862"/>
                    <a:pt x="691036" y="39911"/>
                    <a:pt x="684694" y="40790"/>
                  </a:cubicBezTo>
                  <a:cubicBezTo>
                    <a:pt x="687021" y="41915"/>
                    <a:pt x="688786" y="43001"/>
                    <a:pt x="689996" y="44042"/>
                  </a:cubicBezTo>
                  <a:cubicBezTo>
                    <a:pt x="692562" y="46369"/>
                    <a:pt x="694974" y="49297"/>
                    <a:pt x="697216" y="52834"/>
                  </a:cubicBezTo>
                  <a:lnTo>
                    <a:pt x="708774" y="70888"/>
                  </a:lnTo>
                  <a:lnTo>
                    <a:pt x="697701" y="70888"/>
                  </a:lnTo>
                  <a:lnTo>
                    <a:pt x="689033" y="57164"/>
                  </a:lnTo>
                  <a:cubicBezTo>
                    <a:pt x="686459" y="53150"/>
                    <a:pt x="684332" y="50106"/>
                    <a:pt x="682652" y="48018"/>
                  </a:cubicBezTo>
                  <a:cubicBezTo>
                    <a:pt x="681042" y="45929"/>
                    <a:pt x="679562" y="44481"/>
                    <a:pt x="678191" y="43679"/>
                  </a:cubicBezTo>
                  <a:cubicBezTo>
                    <a:pt x="676912" y="42801"/>
                    <a:pt x="675586" y="42154"/>
                    <a:pt x="674222" y="41753"/>
                  </a:cubicBezTo>
                  <a:cubicBezTo>
                    <a:pt x="673259" y="41591"/>
                    <a:pt x="671656" y="41514"/>
                    <a:pt x="669406" y="41514"/>
                  </a:cubicBezTo>
                  <a:lnTo>
                    <a:pt x="659173" y="41514"/>
                  </a:lnTo>
                  <a:lnTo>
                    <a:pt x="659173" y="70888"/>
                  </a:lnTo>
                  <a:lnTo>
                    <a:pt x="650381" y="70888"/>
                  </a:lnTo>
                  <a:close/>
                  <a:moveTo>
                    <a:pt x="659173" y="33932"/>
                  </a:moveTo>
                  <a:lnTo>
                    <a:pt x="678075" y="33932"/>
                  </a:lnTo>
                  <a:cubicBezTo>
                    <a:pt x="682005" y="33932"/>
                    <a:pt x="685095" y="33531"/>
                    <a:pt x="687345" y="32722"/>
                  </a:cubicBezTo>
                  <a:cubicBezTo>
                    <a:pt x="689672" y="31844"/>
                    <a:pt x="691398" y="30518"/>
                    <a:pt x="692523" y="28754"/>
                  </a:cubicBezTo>
                  <a:cubicBezTo>
                    <a:pt x="693725" y="26904"/>
                    <a:pt x="694326" y="24901"/>
                    <a:pt x="694326" y="22728"/>
                  </a:cubicBezTo>
                  <a:cubicBezTo>
                    <a:pt x="694326" y="19599"/>
                    <a:pt x="693163" y="17033"/>
                    <a:pt x="690836" y="15022"/>
                  </a:cubicBezTo>
                  <a:cubicBezTo>
                    <a:pt x="688586" y="13019"/>
                    <a:pt x="685018" y="12017"/>
                    <a:pt x="680117" y="12017"/>
                  </a:cubicBezTo>
                  <a:lnTo>
                    <a:pt x="659173" y="12017"/>
                  </a:lnTo>
                  <a:lnTo>
                    <a:pt x="659173" y="33932"/>
                  </a:lnTo>
                  <a:close/>
                  <a:moveTo>
                    <a:pt x="751394" y="55477"/>
                  </a:moveTo>
                  <a:lnTo>
                    <a:pt x="759824" y="56440"/>
                  </a:lnTo>
                  <a:cubicBezTo>
                    <a:pt x="758545" y="61341"/>
                    <a:pt x="756095" y="65155"/>
                    <a:pt x="752481" y="67883"/>
                  </a:cubicBezTo>
                  <a:cubicBezTo>
                    <a:pt x="748867" y="70611"/>
                    <a:pt x="744297" y="71974"/>
                    <a:pt x="738757" y="71974"/>
                  </a:cubicBezTo>
                  <a:cubicBezTo>
                    <a:pt x="731776" y="71974"/>
                    <a:pt x="726197" y="69809"/>
                    <a:pt x="722020" y="65471"/>
                  </a:cubicBezTo>
                  <a:cubicBezTo>
                    <a:pt x="717929" y="61140"/>
                    <a:pt x="715879" y="55076"/>
                    <a:pt x="715879" y="47293"/>
                  </a:cubicBezTo>
                  <a:cubicBezTo>
                    <a:pt x="715879" y="39264"/>
                    <a:pt x="717967" y="33046"/>
                    <a:pt x="722144" y="28630"/>
                  </a:cubicBezTo>
                  <a:cubicBezTo>
                    <a:pt x="726312" y="24138"/>
                    <a:pt x="731691" y="21888"/>
                    <a:pt x="738272" y="21888"/>
                  </a:cubicBezTo>
                  <a:cubicBezTo>
                    <a:pt x="744698" y="21888"/>
                    <a:pt x="749915" y="24053"/>
                    <a:pt x="753929" y="28391"/>
                  </a:cubicBezTo>
                  <a:cubicBezTo>
                    <a:pt x="758021" y="32722"/>
                    <a:pt x="760063" y="38863"/>
                    <a:pt x="760063" y="46808"/>
                  </a:cubicBezTo>
                  <a:cubicBezTo>
                    <a:pt x="760063" y="47293"/>
                    <a:pt x="760063" y="48018"/>
                    <a:pt x="760063" y="48981"/>
                  </a:cubicBezTo>
                  <a:lnTo>
                    <a:pt x="724309" y="48981"/>
                  </a:lnTo>
                  <a:cubicBezTo>
                    <a:pt x="724633" y="54275"/>
                    <a:pt x="726112" y="58328"/>
                    <a:pt x="728763" y="61140"/>
                  </a:cubicBezTo>
                  <a:cubicBezTo>
                    <a:pt x="731413" y="63868"/>
                    <a:pt x="734742" y="65232"/>
                    <a:pt x="738757" y="65232"/>
                  </a:cubicBezTo>
                  <a:cubicBezTo>
                    <a:pt x="741724" y="65232"/>
                    <a:pt x="744251" y="64469"/>
                    <a:pt x="746339" y="62944"/>
                  </a:cubicBezTo>
                  <a:cubicBezTo>
                    <a:pt x="748505" y="61341"/>
                    <a:pt x="750192" y="58852"/>
                    <a:pt x="751394" y="55477"/>
                  </a:cubicBezTo>
                  <a:close/>
                  <a:moveTo>
                    <a:pt x="724787" y="42354"/>
                  </a:moveTo>
                  <a:lnTo>
                    <a:pt x="751517" y="42354"/>
                  </a:lnTo>
                  <a:cubicBezTo>
                    <a:pt x="751194" y="38262"/>
                    <a:pt x="750192" y="35211"/>
                    <a:pt x="748505" y="33207"/>
                  </a:cubicBezTo>
                  <a:cubicBezTo>
                    <a:pt x="745861" y="30079"/>
                    <a:pt x="742487" y="28507"/>
                    <a:pt x="738395" y="28507"/>
                  </a:cubicBezTo>
                  <a:cubicBezTo>
                    <a:pt x="734619" y="28507"/>
                    <a:pt x="731452" y="29755"/>
                    <a:pt x="728886" y="32244"/>
                  </a:cubicBezTo>
                  <a:cubicBezTo>
                    <a:pt x="726397" y="34733"/>
                    <a:pt x="725033" y="38101"/>
                    <a:pt x="724787" y="42354"/>
                  </a:cubicBezTo>
                  <a:close/>
                  <a:moveTo>
                    <a:pt x="772585" y="89312"/>
                  </a:moveTo>
                  <a:lnTo>
                    <a:pt x="772585" y="22974"/>
                  </a:lnTo>
                  <a:lnTo>
                    <a:pt x="779936" y="22974"/>
                  </a:lnTo>
                  <a:lnTo>
                    <a:pt x="779936" y="29116"/>
                  </a:lnTo>
                  <a:cubicBezTo>
                    <a:pt x="781700" y="26704"/>
                    <a:pt x="783665" y="24901"/>
                    <a:pt x="785831" y="23691"/>
                  </a:cubicBezTo>
                  <a:cubicBezTo>
                    <a:pt x="788081" y="22489"/>
                    <a:pt x="790770" y="21888"/>
                    <a:pt x="793898" y="21888"/>
                  </a:cubicBezTo>
                  <a:cubicBezTo>
                    <a:pt x="797990" y="21888"/>
                    <a:pt x="801604" y="22936"/>
                    <a:pt x="804733" y="25016"/>
                  </a:cubicBezTo>
                  <a:cubicBezTo>
                    <a:pt x="807869" y="27105"/>
                    <a:pt x="810196" y="30079"/>
                    <a:pt x="811721" y="33932"/>
                  </a:cubicBezTo>
                  <a:cubicBezTo>
                    <a:pt x="813324" y="37785"/>
                    <a:pt x="814126" y="41992"/>
                    <a:pt x="814126" y="46569"/>
                  </a:cubicBezTo>
                  <a:cubicBezTo>
                    <a:pt x="814126" y="51470"/>
                    <a:pt x="813247" y="55885"/>
                    <a:pt x="811475" y="59815"/>
                  </a:cubicBezTo>
                  <a:cubicBezTo>
                    <a:pt x="809795" y="63745"/>
                    <a:pt x="807260" y="66758"/>
                    <a:pt x="803893" y="68846"/>
                  </a:cubicBezTo>
                  <a:cubicBezTo>
                    <a:pt x="800517" y="70934"/>
                    <a:pt x="796988" y="71974"/>
                    <a:pt x="793297" y="71974"/>
                  </a:cubicBezTo>
                  <a:cubicBezTo>
                    <a:pt x="790569" y="71974"/>
                    <a:pt x="788119" y="71412"/>
                    <a:pt x="785954" y="70287"/>
                  </a:cubicBezTo>
                  <a:cubicBezTo>
                    <a:pt x="783789" y="69085"/>
                    <a:pt x="782016" y="67644"/>
                    <a:pt x="780652" y="65956"/>
                  </a:cubicBezTo>
                  <a:lnTo>
                    <a:pt x="780652" y="89312"/>
                  </a:lnTo>
                  <a:lnTo>
                    <a:pt x="772585" y="89312"/>
                  </a:lnTo>
                  <a:close/>
                  <a:moveTo>
                    <a:pt x="779936" y="47170"/>
                  </a:moveTo>
                  <a:cubicBezTo>
                    <a:pt x="779936" y="53350"/>
                    <a:pt x="781176" y="57927"/>
                    <a:pt x="783665" y="60901"/>
                  </a:cubicBezTo>
                  <a:cubicBezTo>
                    <a:pt x="786154" y="63791"/>
                    <a:pt x="789167" y="65232"/>
                    <a:pt x="792696" y="65232"/>
                  </a:cubicBezTo>
                  <a:cubicBezTo>
                    <a:pt x="796310" y="65232"/>
                    <a:pt x="799400" y="63706"/>
                    <a:pt x="801966" y="60655"/>
                  </a:cubicBezTo>
                  <a:cubicBezTo>
                    <a:pt x="804532" y="57611"/>
                    <a:pt x="805819" y="52872"/>
                    <a:pt x="805819" y="46453"/>
                  </a:cubicBezTo>
                  <a:cubicBezTo>
                    <a:pt x="805819" y="40351"/>
                    <a:pt x="804578" y="35812"/>
                    <a:pt x="802089" y="32845"/>
                  </a:cubicBezTo>
                  <a:cubicBezTo>
                    <a:pt x="799601" y="29794"/>
                    <a:pt x="796588" y="28268"/>
                    <a:pt x="793058" y="28268"/>
                  </a:cubicBezTo>
                  <a:cubicBezTo>
                    <a:pt x="789606" y="28268"/>
                    <a:pt x="786555" y="29879"/>
                    <a:pt x="783904" y="33084"/>
                  </a:cubicBezTo>
                  <a:cubicBezTo>
                    <a:pt x="781253" y="36297"/>
                    <a:pt x="779936" y="40990"/>
                    <a:pt x="779936" y="47170"/>
                  </a:cubicBezTo>
                  <a:close/>
                  <a:moveTo>
                    <a:pt x="823519" y="46931"/>
                  </a:moveTo>
                  <a:cubicBezTo>
                    <a:pt x="823519" y="38023"/>
                    <a:pt x="825969" y="31443"/>
                    <a:pt x="830862" y="27189"/>
                  </a:cubicBezTo>
                  <a:cubicBezTo>
                    <a:pt x="834954" y="23653"/>
                    <a:pt x="839970" y="21888"/>
                    <a:pt x="845911" y="21888"/>
                  </a:cubicBezTo>
                  <a:cubicBezTo>
                    <a:pt x="852492" y="21888"/>
                    <a:pt x="857870" y="24053"/>
                    <a:pt x="862047" y="28391"/>
                  </a:cubicBezTo>
                  <a:cubicBezTo>
                    <a:pt x="866300" y="32645"/>
                    <a:pt x="868427" y="38586"/>
                    <a:pt x="868427" y="46207"/>
                  </a:cubicBezTo>
                  <a:cubicBezTo>
                    <a:pt x="868427" y="52387"/>
                    <a:pt x="867502" y="57249"/>
                    <a:pt x="865661" y="60778"/>
                  </a:cubicBezTo>
                  <a:cubicBezTo>
                    <a:pt x="863811" y="64307"/>
                    <a:pt x="861084" y="67081"/>
                    <a:pt x="857470" y="69085"/>
                  </a:cubicBezTo>
                  <a:cubicBezTo>
                    <a:pt x="853940" y="71011"/>
                    <a:pt x="850088" y="71974"/>
                    <a:pt x="845911" y="71974"/>
                  </a:cubicBezTo>
                  <a:cubicBezTo>
                    <a:pt x="839254" y="71974"/>
                    <a:pt x="833829" y="69848"/>
                    <a:pt x="829660" y="65594"/>
                  </a:cubicBezTo>
                  <a:cubicBezTo>
                    <a:pt x="825561" y="61256"/>
                    <a:pt x="823519" y="55038"/>
                    <a:pt x="823519" y="46931"/>
                  </a:cubicBezTo>
                  <a:close/>
                  <a:moveTo>
                    <a:pt x="831825" y="46931"/>
                  </a:moveTo>
                  <a:cubicBezTo>
                    <a:pt x="831825" y="53034"/>
                    <a:pt x="833151" y="57611"/>
                    <a:pt x="835802" y="60655"/>
                  </a:cubicBezTo>
                  <a:cubicBezTo>
                    <a:pt x="838529" y="63706"/>
                    <a:pt x="841897" y="65232"/>
                    <a:pt x="845911" y="65232"/>
                  </a:cubicBezTo>
                  <a:cubicBezTo>
                    <a:pt x="850003" y="65232"/>
                    <a:pt x="853378" y="63706"/>
                    <a:pt x="856029" y="60655"/>
                  </a:cubicBezTo>
                  <a:cubicBezTo>
                    <a:pt x="858672" y="57611"/>
                    <a:pt x="859997" y="52949"/>
                    <a:pt x="859997" y="46692"/>
                  </a:cubicBezTo>
                  <a:cubicBezTo>
                    <a:pt x="859997" y="40751"/>
                    <a:pt x="858633" y="36259"/>
                    <a:pt x="855905" y="33207"/>
                  </a:cubicBezTo>
                  <a:cubicBezTo>
                    <a:pt x="853255" y="30156"/>
                    <a:pt x="849926" y="28630"/>
                    <a:pt x="845911" y="28630"/>
                  </a:cubicBezTo>
                  <a:cubicBezTo>
                    <a:pt x="841897" y="28630"/>
                    <a:pt x="838529" y="30156"/>
                    <a:pt x="835802" y="33207"/>
                  </a:cubicBezTo>
                  <a:cubicBezTo>
                    <a:pt x="833151" y="36174"/>
                    <a:pt x="831825" y="40751"/>
                    <a:pt x="831825" y="46931"/>
                  </a:cubicBezTo>
                  <a:close/>
                  <a:moveTo>
                    <a:pt x="880348" y="70888"/>
                  </a:moveTo>
                  <a:lnTo>
                    <a:pt x="880348" y="22974"/>
                  </a:lnTo>
                  <a:lnTo>
                    <a:pt x="887691" y="22974"/>
                  </a:lnTo>
                  <a:lnTo>
                    <a:pt x="887691" y="30195"/>
                  </a:lnTo>
                  <a:cubicBezTo>
                    <a:pt x="889541" y="26827"/>
                    <a:pt x="891220" y="24616"/>
                    <a:pt x="892746" y="23575"/>
                  </a:cubicBezTo>
                  <a:cubicBezTo>
                    <a:pt x="894357" y="22450"/>
                    <a:pt x="896121" y="21888"/>
                    <a:pt x="898047" y="21888"/>
                  </a:cubicBezTo>
                  <a:cubicBezTo>
                    <a:pt x="900775" y="21888"/>
                    <a:pt x="903542" y="22728"/>
                    <a:pt x="906354" y="24415"/>
                  </a:cubicBezTo>
                  <a:lnTo>
                    <a:pt x="903580" y="32005"/>
                  </a:lnTo>
                  <a:cubicBezTo>
                    <a:pt x="901577" y="30796"/>
                    <a:pt x="899612" y="30195"/>
                    <a:pt x="897685" y="30195"/>
                  </a:cubicBezTo>
                  <a:cubicBezTo>
                    <a:pt x="895836" y="30195"/>
                    <a:pt x="894195" y="30757"/>
                    <a:pt x="892746" y="31882"/>
                  </a:cubicBezTo>
                  <a:cubicBezTo>
                    <a:pt x="891382" y="32922"/>
                    <a:pt x="890419" y="34410"/>
                    <a:pt x="889856" y="36336"/>
                  </a:cubicBezTo>
                  <a:cubicBezTo>
                    <a:pt x="888893" y="39226"/>
                    <a:pt x="888415" y="42354"/>
                    <a:pt x="888415" y="45729"/>
                  </a:cubicBezTo>
                  <a:lnTo>
                    <a:pt x="888415" y="70888"/>
                  </a:lnTo>
                  <a:lnTo>
                    <a:pt x="880348" y="70888"/>
                  </a:lnTo>
                  <a:close/>
                  <a:moveTo>
                    <a:pt x="928986" y="63668"/>
                  </a:moveTo>
                  <a:lnTo>
                    <a:pt x="930195" y="70772"/>
                  </a:lnTo>
                  <a:cubicBezTo>
                    <a:pt x="927868" y="71250"/>
                    <a:pt x="925819" y="71497"/>
                    <a:pt x="924054" y="71497"/>
                  </a:cubicBezTo>
                  <a:cubicBezTo>
                    <a:pt x="921080" y="71497"/>
                    <a:pt x="918791" y="71050"/>
                    <a:pt x="917188" y="70171"/>
                  </a:cubicBezTo>
                  <a:cubicBezTo>
                    <a:pt x="915585" y="69208"/>
                    <a:pt x="914422" y="67960"/>
                    <a:pt x="913698" y="66434"/>
                  </a:cubicBezTo>
                  <a:cubicBezTo>
                    <a:pt x="913058" y="64908"/>
                    <a:pt x="912734" y="61703"/>
                    <a:pt x="912734" y="56802"/>
                  </a:cubicBezTo>
                  <a:lnTo>
                    <a:pt x="912734" y="29231"/>
                  </a:lnTo>
                  <a:lnTo>
                    <a:pt x="906832" y="29231"/>
                  </a:lnTo>
                  <a:lnTo>
                    <a:pt x="906832" y="22974"/>
                  </a:lnTo>
                  <a:lnTo>
                    <a:pt x="912734" y="22974"/>
                  </a:lnTo>
                  <a:lnTo>
                    <a:pt x="912734" y="11054"/>
                  </a:lnTo>
                  <a:lnTo>
                    <a:pt x="920802" y="6238"/>
                  </a:lnTo>
                  <a:lnTo>
                    <a:pt x="920802" y="22974"/>
                  </a:lnTo>
                  <a:lnTo>
                    <a:pt x="928986" y="22974"/>
                  </a:lnTo>
                  <a:lnTo>
                    <a:pt x="928986" y="29231"/>
                  </a:lnTo>
                  <a:lnTo>
                    <a:pt x="920802" y="29231"/>
                  </a:lnTo>
                  <a:lnTo>
                    <a:pt x="920802" y="57288"/>
                  </a:lnTo>
                  <a:cubicBezTo>
                    <a:pt x="920802" y="59615"/>
                    <a:pt x="920918" y="61102"/>
                    <a:pt x="921164" y="61741"/>
                  </a:cubicBezTo>
                  <a:cubicBezTo>
                    <a:pt x="921480" y="62381"/>
                    <a:pt x="921966" y="62905"/>
                    <a:pt x="922605" y="63306"/>
                  </a:cubicBezTo>
                  <a:cubicBezTo>
                    <a:pt x="923253" y="63706"/>
                    <a:pt x="924170" y="63907"/>
                    <a:pt x="925379" y="63907"/>
                  </a:cubicBezTo>
                  <a:cubicBezTo>
                    <a:pt x="926343" y="63907"/>
                    <a:pt x="927545" y="63830"/>
                    <a:pt x="928986" y="63668"/>
                  </a:cubicBezTo>
                  <a:close/>
                  <a:moveTo>
                    <a:pt x="934403" y="14059"/>
                  </a:moveTo>
                  <a:lnTo>
                    <a:pt x="934403" y="4674"/>
                  </a:lnTo>
                  <a:lnTo>
                    <a:pt x="942594" y="4674"/>
                  </a:lnTo>
                  <a:lnTo>
                    <a:pt x="942594" y="14059"/>
                  </a:lnTo>
                  <a:lnTo>
                    <a:pt x="934403" y="14059"/>
                  </a:lnTo>
                  <a:close/>
                  <a:moveTo>
                    <a:pt x="934403" y="70888"/>
                  </a:moveTo>
                  <a:lnTo>
                    <a:pt x="934403" y="22974"/>
                  </a:lnTo>
                  <a:lnTo>
                    <a:pt x="942594" y="22974"/>
                  </a:lnTo>
                  <a:lnTo>
                    <a:pt x="942594" y="70888"/>
                  </a:lnTo>
                  <a:lnTo>
                    <a:pt x="934403" y="70888"/>
                  </a:lnTo>
                  <a:close/>
                  <a:moveTo>
                    <a:pt x="957520" y="70888"/>
                  </a:moveTo>
                  <a:lnTo>
                    <a:pt x="957520" y="22974"/>
                  </a:lnTo>
                  <a:lnTo>
                    <a:pt x="964747" y="22974"/>
                  </a:lnTo>
                  <a:lnTo>
                    <a:pt x="964747" y="29717"/>
                  </a:lnTo>
                  <a:cubicBezTo>
                    <a:pt x="968277" y="24500"/>
                    <a:pt x="973378" y="21888"/>
                    <a:pt x="980035" y="21888"/>
                  </a:cubicBezTo>
                  <a:cubicBezTo>
                    <a:pt x="982925" y="21888"/>
                    <a:pt x="985576" y="22412"/>
                    <a:pt x="987987" y="23452"/>
                  </a:cubicBezTo>
                  <a:cubicBezTo>
                    <a:pt x="990476" y="24500"/>
                    <a:pt x="992318" y="25864"/>
                    <a:pt x="993520" y="27544"/>
                  </a:cubicBezTo>
                  <a:cubicBezTo>
                    <a:pt x="994730" y="29231"/>
                    <a:pt x="995570" y="31196"/>
                    <a:pt x="996048" y="33446"/>
                  </a:cubicBezTo>
                  <a:cubicBezTo>
                    <a:pt x="996294" y="34972"/>
                    <a:pt x="996410" y="37623"/>
                    <a:pt x="996410" y="41391"/>
                  </a:cubicBezTo>
                  <a:lnTo>
                    <a:pt x="996410" y="70888"/>
                  </a:lnTo>
                  <a:lnTo>
                    <a:pt x="988342" y="70888"/>
                  </a:lnTo>
                  <a:lnTo>
                    <a:pt x="988342" y="41753"/>
                  </a:lnTo>
                  <a:cubicBezTo>
                    <a:pt x="988342" y="38386"/>
                    <a:pt x="988026" y="35897"/>
                    <a:pt x="987379" y="34286"/>
                  </a:cubicBezTo>
                  <a:cubicBezTo>
                    <a:pt x="986739" y="32684"/>
                    <a:pt x="985614" y="31397"/>
                    <a:pt x="984011" y="30434"/>
                  </a:cubicBezTo>
                  <a:cubicBezTo>
                    <a:pt x="982409" y="29393"/>
                    <a:pt x="980521" y="28869"/>
                    <a:pt x="978355" y="28869"/>
                  </a:cubicBezTo>
                  <a:cubicBezTo>
                    <a:pt x="974903" y="28869"/>
                    <a:pt x="971890" y="29994"/>
                    <a:pt x="969324" y="32244"/>
                  </a:cubicBezTo>
                  <a:cubicBezTo>
                    <a:pt x="966836" y="34410"/>
                    <a:pt x="965587" y="38548"/>
                    <a:pt x="965587" y="44643"/>
                  </a:cubicBezTo>
                  <a:lnTo>
                    <a:pt x="965587" y="70888"/>
                  </a:lnTo>
                  <a:lnTo>
                    <a:pt x="957520" y="70888"/>
                  </a:lnTo>
                  <a:close/>
                  <a:moveTo>
                    <a:pt x="1009895" y="74864"/>
                  </a:moveTo>
                  <a:lnTo>
                    <a:pt x="1017847" y="76066"/>
                  </a:lnTo>
                  <a:cubicBezTo>
                    <a:pt x="1018163" y="78478"/>
                    <a:pt x="1019087" y="80243"/>
                    <a:pt x="1020613" y="81368"/>
                  </a:cubicBezTo>
                  <a:cubicBezTo>
                    <a:pt x="1022617" y="82893"/>
                    <a:pt x="1025352" y="83656"/>
                    <a:pt x="1028797" y="83656"/>
                  </a:cubicBezTo>
                  <a:cubicBezTo>
                    <a:pt x="1032572" y="83656"/>
                    <a:pt x="1035462" y="82893"/>
                    <a:pt x="1037465" y="81368"/>
                  </a:cubicBezTo>
                  <a:cubicBezTo>
                    <a:pt x="1039554" y="79842"/>
                    <a:pt x="1040964" y="77754"/>
                    <a:pt x="1041680" y="75103"/>
                  </a:cubicBezTo>
                  <a:cubicBezTo>
                    <a:pt x="1042166" y="73423"/>
                    <a:pt x="1042366" y="69925"/>
                    <a:pt x="1042281" y="64631"/>
                  </a:cubicBezTo>
                  <a:cubicBezTo>
                    <a:pt x="1038752" y="68807"/>
                    <a:pt x="1034337" y="70888"/>
                    <a:pt x="1029043" y="70888"/>
                  </a:cubicBezTo>
                  <a:cubicBezTo>
                    <a:pt x="1022462" y="70888"/>
                    <a:pt x="1017361" y="68522"/>
                    <a:pt x="1013747" y="63791"/>
                  </a:cubicBezTo>
                  <a:cubicBezTo>
                    <a:pt x="1010141" y="58975"/>
                    <a:pt x="1008330" y="53273"/>
                    <a:pt x="1008330" y="46692"/>
                  </a:cubicBezTo>
                  <a:cubicBezTo>
                    <a:pt x="1008330" y="42115"/>
                    <a:pt x="1009132" y="37900"/>
                    <a:pt x="1010742" y="34047"/>
                  </a:cubicBezTo>
                  <a:cubicBezTo>
                    <a:pt x="1012422" y="30117"/>
                    <a:pt x="1014834" y="27105"/>
                    <a:pt x="1017962" y="25016"/>
                  </a:cubicBezTo>
                  <a:cubicBezTo>
                    <a:pt x="1021091" y="22936"/>
                    <a:pt x="1024789" y="21888"/>
                    <a:pt x="1029043" y="21888"/>
                  </a:cubicBezTo>
                  <a:cubicBezTo>
                    <a:pt x="1034738" y="21888"/>
                    <a:pt x="1039438" y="24176"/>
                    <a:pt x="1043129" y="28754"/>
                  </a:cubicBezTo>
                  <a:lnTo>
                    <a:pt x="1043129" y="22974"/>
                  </a:lnTo>
                  <a:lnTo>
                    <a:pt x="1050596" y="22974"/>
                  </a:lnTo>
                  <a:lnTo>
                    <a:pt x="1050596" y="64392"/>
                  </a:lnTo>
                  <a:cubicBezTo>
                    <a:pt x="1050596" y="71851"/>
                    <a:pt x="1049833" y="77153"/>
                    <a:pt x="1048307" y="80281"/>
                  </a:cubicBezTo>
                  <a:cubicBezTo>
                    <a:pt x="1046781" y="83410"/>
                    <a:pt x="1044370" y="85860"/>
                    <a:pt x="1041079" y="87625"/>
                  </a:cubicBezTo>
                  <a:cubicBezTo>
                    <a:pt x="1037789" y="89474"/>
                    <a:pt x="1033736" y="90399"/>
                    <a:pt x="1028920" y="90399"/>
                  </a:cubicBezTo>
                  <a:cubicBezTo>
                    <a:pt x="1023225" y="90399"/>
                    <a:pt x="1018610" y="89112"/>
                    <a:pt x="1015073" y="86546"/>
                  </a:cubicBezTo>
                  <a:cubicBezTo>
                    <a:pt x="1011544" y="83972"/>
                    <a:pt x="1009817" y="80081"/>
                    <a:pt x="1009895" y="74864"/>
                  </a:cubicBezTo>
                  <a:close/>
                  <a:moveTo>
                    <a:pt x="1016637" y="46091"/>
                  </a:moveTo>
                  <a:cubicBezTo>
                    <a:pt x="1016637" y="52348"/>
                    <a:pt x="1017885" y="56925"/>
                    <a:pt x="1020374" y="59815"/>
                  </a:cubicBezTo>
                  <a:cubicBezTo>
                    <a:pt x="1022863" y="62705"/>
                    <a:pt x="1025992" y="64146"/>
                    <a:pt x="1029760" y="64146"/>
                  </a:cubicBezTo>
                  <a:cubicBezTo>
                    <a:pt x="1033535" y="64146"/>
                    <a:pt x="1036664" y="62705"/>
                    <a:pt x="1039153" y="59815"/>
                  </a:cubicBezTo>
                  <a:cubicBezTo>
                    <a:pt x="1041726" y="56925"/>
                    <a:pt x="1043006" y="52433"/>
                    <a:pt x="1043006" y="46330"/>
                  </a:cubicBezTo>
                  <a:cubicBezTo>
                    <a:pt x="1043006" y="40474"/>
                    <a:pt x="1041680" y="36058"/>
                    <a:pt x="1039037" y="33084"/>
                  </a:cubicBezTo>
                  <a:cubicBezTo>
                    <a:pt x="1036464" y="30117"/>
                    <a:pt x="1033335" y="28630"/>
                    <a:pt x="1029644" y="28630"/>
                  </a:cubicBezTo>
                  <a:cubicBezTo>
                    <a:pt x="1026030" y="28630"/>
                    <a:pt x="1022940" y="30117"/>
                    <a:pt x="1020374" y="33084"/>
                  </a:cubicBezTo>
                  <a:cubicBezTo>
                    <a:pt x="1017885" y="35974"/>
                    <a:pt x="1016637" y="40312"/>
                    <a:pt x="1016637" y="46091"/>
                  </a:cubicBezTo>
                  <a:close/>
                </a:path>
              </a:pathLst>
            </a:custGeom>
            <a:solidFill>
              <a:srgbClr val="757575"/>
            </a:solidFill>
            <a:ln w="7703" cap="sq">
              <a:noFill/>
              <a:prstDash val="solid"/>
              <a:miter/>
            </a:ln>
          </p:spPr>
          <p:txBody>
            <a:bodyPr rtlCol="0" anchor="ctr"/>
            <a:lstStyle/>
            <a:p>
              <a:endParaRPr lang="en-US">
                <a:noFill/>
              </a:endParaRPr>
            </a:p>
          </p:txBody>
        </p:sp>
        <p:sp>
          <p:nvSpPr>
            <p:cNvPr id="1245" name="Freeform: Shape 1244">
              <a:extLst>
                <a:ext uri="{FF2B5EF4-FFF2-40B4-BE49-F238E27FC236}">
                  <a16:creationId xmlns:a16="http://schemas.microsoft.com/office/drawing/2014/main" id="{D56363D6-0799-4BAD-BA17-C6A497452A7F}"/>
                </a:ext>
              </a:extLst>
            </p:cNvPr>
            <p:cNvSpPr/>
            <p:nvPr/>
          </p:nvSpPr>
          <p:spPr>
            <a:xfrm>
              <a:off x="3828702" y="3132060"/>
              <a:ext cx="446926" cy="92467"/>
            </a:xfrm>
            <a:custGeom>
              <a:avLst/>
              <a:gdLst>
                <a:gd name="connsiteX0" fmla="*/ 22250 w 446925"/>
                <a:gd name="connsiteY0" fmla="*/ 70896 h 92467"/>
                <a:gd name="connsiteX1" fmla="*/ 4674 w 446925"/>
                <a:gd name="connsiteY1" fmla="*/ 4674 h 92467"/>
                <a:gd name="connsiteX2" fmla="*/ 13704 w 446925"/>
                <a:gd name="connsiteY2" fmla="*/ 4674 h 92467"/>
                <a:gd name="connsiteX3" fmla="*/ 23822 w 446925"/>
                <a:gd name="connsiteY3" fmla="*/ 48141 h 92467"/>
                <a:gd name="connsiteX4" fmla="*/ 26588 w 446925"/>
                <a:gd name="connsiteY4" fmla="*/ 61626 h 92467"/>
                <a:gd name="connsiteX5" fmla="*/ 29601 w 446925"/>
                <a:gd name="connsiteY5" fmla="*/ 49343 h 92467"/>
                <a:gd name="connsiteX6" fmla="*/ 42123 w 446925"/>
                <a:gd name="connsiteY6" fmla="*/ 4674 h 92467"/>
                <a:gd name="connsiteX7" fmla="*/ 52718 w 446925"/>
                <a:gd name="connsiteY7" fmla="*/ 4674 h 92467"/>
                <a:gd name="connsiteX8" fmla="*/ 62227 w 446925"/>
                <a:gd name="connsiteY8" fmla="*/ 38147 h 92467"/>
                <a:gd name="connsiteX9" fmla="*/ 67405 w 446925"/>
                <a:gd name="connsiteY9" fmla="*/ 61626 h 92467"/>
                <a:gd name="connsiteX10" fmla="*/ 70657 w 446925"/>
                <a:gd name="connsiteY10" fmla="*/ 47178 h 92467"/>
                <a:gd name="connsiteX11" fmla="*/ 81005 w 446925"/>
                <a:gd name="connsiteY11" fmla="*/ 4674 h 92467"/>
                <a:gd name="connsiteX12" fmla="*/ 89797 w 446925"/>
                <a:gd name="connsiteY12" fmla="*/ 4674 h 92467"/>
                <a:gd name="connsiteX13" fmla="*/ 71736 w 446925"/>
                <a:gd name="connsiteY13" fmla="*/ 70896 h 92467"/>
                <a:gd name="connsiteX14" fmla="*/ 63190 w 446925"/>
                <a:gd name="connsiteY14" fmla="*/ 70896 h 92467"/>
                <a:gd name="connsiteX15" fmla="*/ 49343 w 446925"/>
                <a:gd name="connsiteY15" fmla="*/ 20447 h 92467"/>
                <a:gd name="connsiteX16" fmla="*/ 47178 w 446925"/>
                <a:gd name="connsiteY16" fmla="*/ 12741 h 92467"/>
                <a:gd name="connsiteX17" fmla="*/ 45251 w 446925"/>
                <a:gd name="connsiteY17" fmla="*/ 20447 h 92467"/>
                <a:gd name="connsiteX18" fmla="*/ 31281 w 446925"/>
                <a:gd name="connsiteY18" fmla="*/ 70896 h 92467"/>
                <a:gd name="connsiteX19" fmla="*/ 22250 w 446925"/>
                <a:gd name="connsiteY19" fmla="*/ 70896 h 92467"/>
                <a:gd name="connsiteX20" fmla="*/ 127239 w 446925"/>
                <a:gd name="connsiteY20" fmla="*/ 55484 h 92467"/>
                <a:gd name="connsiteX21" fmla="*/ 135669 w 446925"/>
                <a:gd name="connsiteY21" fmla="*/ 56448 h 92467"/>
                <a:gd name="connsiteX22" fmla="*/ 128326 w 446925"/>
                <a:gd name="connsiteY22" fmla="*/ 67890 h 92467"/>
                <a:gd name="connsiteX23" fmla="*/ 114602 w 446925"/>
                <a:gd name="connsiteY23" fmla="*/ 71982 h 92467"/>
                <a:gd name="connsiteX24" fmla="*/ 97865 w 446925"/>
                <a:gd name="connsiteY24" fmla="*/ 65478 h 92467"/>
                <a:gd name="connsiteX25" fmla="*/ 91724 w 446925"/>
                <a:gd name="connsiteY25" fmla="*/ 47301 h 92467"/>
                <a:gd name="connsiteX26" fmla="*/ 97989 w 446925"/>
                <a:gd name="connsiteY26" fmla="*/ 28638 h 92467"/>
                <a:gd name="connsiteX27" fmla="*/ 114116 w 446925"/>
                <a:gd name="connsiteY27" fmla="*/ 21895 h 92467"/>
                <a:gd name="connsiteX28" fmla="*/ 129774 w 446925"/>
                <a:gd name="connsiteY28" fmla="*/ 28399 h 92467"/>
                <a:gd name="connsiteX29" fmla="*/ 135908 w 446925"/>
                <a:gd name="connsiteY29" fmla="*/ 46816 h 92467"/>
                <a:gd name="connsiteX30" fmla="*/ 135908 w 446925"/>
                <a:gd name="connsiteY30" fmla="*/ 48981 h 92467"/>
                <a:gd name="connsiteX31" fmla="*/ 100154 w 446925"/>
                <a:gd name="connsiteY31" fmla="*/ 48981 h 92467"/>
                <a:gd name="connsiteX32" fmla="*/ 104608 w 446925"/>
                <a:gd name="connsiteY32" fmla="*/ 61148 h 92467"/>
                <a:gd name="connsiteX33" fmla="*/ 114602 w 446925"/>
                <a:gd name="connsiteY33" fmla="*/ 65240 h 92467"/>
                <a:gd name="connsiteX34" fmla="*/ 122184 w 446925"/>
                <a:gd name="connsiteY34" fmla="*/ 62951 h 92467"/>
                <a:gd name="connsiteX35" fmla="*/ 127239 w 446925"/>
                <a:gd name="connsiteY35" fmla="*/ 55484 h 92467"/>
                <a:gd name="connsiteX36" fmla="*/ 100632 w 446925"/>
                <a:gd name="connsiteY36" fmla="*/ 42362 h 92467"/>
                <a:gd name="connsiteX37" fmla="*/ 127362 w 446925"/>
                <a:gd name="connsiteY37" fmla="*/ 42362 h 92467"/>
                <a:gd name="connsiteX38" fmla="*/ 124349 w 446925"/>
                <a:gd name="connsiteY38" fmla="*/ 33215 h 92467"/>
                <a:gd name="connsiteX39" fmla="*/ 114240 w 446925"/>
                <a:gd name="connsiteY39" fmla="*/ 28515 h 92467"/>
                <a:gd name="connsiteX40" fmla="*/ 104731 w 446925"/>
                <a:gd name="connsiteY40" fmla="*/ 32252 h 92467"/>
                <a:gd name="connsiteX41" fmla="*/ 100632 w 446925"/>
                <a:gd name="connsiteY41" fmla="*/ 42362 h 92467"/>
                <a:gd name="connsiteX42" fmla="*/ 155896 w 446925"/>
                <a:gd name="connsiteY42" fmla="*/ 70896 h 92467"/>
                <a:gd name="connsiteX43" fmla="*/ 148314 w 446925"/>
                <a:gd name="connsiteY43" fmla="*/ 70896 h 92467"/>
                <a:gd name="connsiteX44" fmla="*/ 148314 w 446925"/>
                <a:gd name="connsiteY44" fmla="*/ 4674 h 92467"/>
                <a:gd name="connsiteX45" fmla="*/ 156497 w 446925"/>
                <a:gd name="connsiteY45" fmla="*/ 4674 h 92467"/>
                <a:gd name="connsiteX46" fmla="*/ 156497 w 446925"/>
                <a:gd name="connsiteY46" fmla="*/ 28276 h 92467"/>
                <a:gd name="connsiteX47" fmla="*/ 169620 w 446925"/>
                <a:gd name="connsiteY47" fmla="*/ 21895 h 92467"/>
                <a:gd name="connsiteX48" fmla="*/ 177934 w 446925"/>
                <a:gd name="connsiteY48" fmla="*/ 23699 h 92467"/>
                <a:gd name="connsiteX49" fmla="*/ 184430 w 446925"/>
                <a:gd name="connsiteY49" fmla="*/ 28638 h 92467"/>
                <a:gd name="connsiteX50" fmla="*/ 188530 w 446925"/>
                <a:gd name="connsiteY50" fmla="*/ 36459 h 92467"/>
                <a:gd name="connsiteX51" fmla="*/ 189971 w 446925"/>
                <a:gd name="connsiteY51" fmla="*/ 46214 h 92467"/>
                <a:gd name="connsiteX52" fmla="*/ 183829 w 446925"/>
                <a:gd name="connsiteY52" fmla="*/ 65240 h 92467"/>
                <a:gd name="connsiteX53" fmla="*/ 169266 w 446925"/>
                <a:gd name="connsiteY53" fmla="*/ 71982 h 92467"/>
                <a:gd name="connsiteX54" fmla="*/ 155896 w 446925"/>
                <a:gd name="connsiteY54" fmla="*/ 64877 h 92467"/>
                <a:gd name="connsiteX55" fmla="*/ 155896 w 446925"/>
                <a:gd name="connsiteY55" fmla="*/ 70896 h 92467"/>
                <a:gd name="connsiteX56" fmla="*/ 155781 w 446925"/>
                <a:gd name="connsiteY56" fmla="*/ 46577 h 92467"/>
                <a:gd name="connsiteX57" fmla="*/ 158185 w 446925"/>
                <a:gd name="connsiteY57" fmla="*/ 58975 h 92467"/>
                <a:gd name="connsiteX58" fmla="*/ 168541 w 446925"/>
                <a:gd name="connsiteY58" fmla="*/ 65240 h 92467"/>
                <a:gd name="connsiteX59" fmla="*/ 177688 w 446925"/>
                <a:gd name="connsiteY59" fmla="*/ 60662 h 92467"/>
                <a:gd name="connsiteX60" fmla="*/ 181664 w 446925"/>
                <a:gd name="connsiteY60" fmla="*/ 46816 h 92467"/>
                <a:gd name="connsiteX61" fmla="*/ 177934 w 446925"/>
                <a:gd name="connsiteY61" fmla="*/ 32969 h 92467"/>
                <a:gd name="connsiteX62" fmla="*/ 168903 w 446925"/>
                <a:gd name="connsiteY62" fmla="*/ 28515 h 92467"/>
                <a:gd name="connsiteX63" fmla="*/ 159634 w 446925"/>
                <a:gd name="connsiteY63" fmla="*/ 33215 h 92467"/>
                <a:gd name="connsiteX64" fmla="*/ 155781 w 446925"/>
                <a:gd name="connsiteY64" fmla="*/ 46577 h 92467"/>
                <a:gd name="connsiteX65" fmla="*/ 225486 w 446925"/>
                <a:gd name="connsiteY65" fmla="*/ 89320 h 92467"/>
                <a:gd name="connsiteX66" fmla="*/ 225486 w 446925"/>
                <a:gd name="connsiteY66" fmla="*/ 22974 h 92467"/>
                <a:gd name="connsiteX67" fmla="*/ 232837 w 446925"/>
                <a:gd name="connsiteY67" fmla="*/ 22974 h 92467"/>
                <a:gd name="connsiteX68" fmla="*/ 232837 w 446925"/>
                <a:gd name="connsiteY68" fmla="*/ 29116 h 92467"/>
                <a:gd name="connsiteX69" fmla="*/ 238732 w 446925"/>
                <a:gd name="connsiteY69" fmla="*/ 23699 h 92467"/>
                <a:gd name="connsiteX70" fmla="*/ 246799 w 446925"/>
                <a:gd name="connsiteY70" fmla="*/ 21895 h 92467"/>
                <a:gd name="connsiteX71" fmla="*/ 257634 w 446925"/>
                <a:gd name="connsiteY71" fmla="*/ 25024 h 92467"/>
                <a:gd name="connsiteX72" fmla="*/ 264623 w 446925"/>
                <a:gd name="connsiteY72" fmla="*/ 33932 h 92467"/>
                <a:gd name="connsiteX73" fmla="*/ 267027 w 446925"/>
                <a:gd name="connsiteY73" fmla="*/ 46577 h 92467"/>
                <a:gd name="connsiteX74" fmla="*/ 264376 w 446925"/>
                <a:gd name="connsiteY74" fmla="*/ 59822 h 92467"/>
                <a:gd name="connsiteX75" fmla="*/ 256794 w 446925"/>
                <a:gd name="connsiteY75" fmla="*/ 68853 h 92467"/>
                <a:gd name="connsiteX76" fmla="*/ 246198 w 446925"/>
                <a:gd name="connsiteY76" fmla="*/ 71982 h 92467"/>
                <a:gd name="connsiteX77" fmla="*/ 238855 w 446925"/>
                <a:gd name="connsiteY77" fmla="*/ 70295 h 92467"/>
                <a:gd name="connsiteX78" fmla="*/ 233554 w 446925"/>
                <a:gd name="connsiteY78" fmla="*/ 65964 h 92467"/>
                <a:gd name="connsiteX79" fmla="*/ 233554 w 446925"/>
                <a:gd name="connsiteY79" fmla="*/ 89320 h 92467"/>
                <a:gd name="connsiteX80" fmla="*/ 225486 w 446925"/>
                <a:gd name="connsiteY80" fmla="*/ 89320 h 92467"/>
                <a:gd name="connsiteX81" fmla="*/ 232837 w 446925"/>
                <a:gd name="connsiteY81" fmla="*/ 47178 h 92467"/>
                <a:gd name="connsiteX82" fmla="*/ 236566 w 446925"/>
                <a:gd name="connsiteY82" fmla="*/ 60901 h 92467"/>
                <a:gd name="connsiteX83" fmla="*/ 245597 w 446925"/>
                <a:gd name="connsiteY83" fmla="*/ 65240 h 92467"/>
                <a:gd name="connsiteX84" fmla="*/ 254867 w 446925"/>
                <a:gd name="connsiteY84" fmla="*/ 60662 h 92467"/>
                <a:gd name="connsiteX85" fmla="*/ 258720 w 446925"/>
                <a:gd name="connsiteY85" fmla="*/ 46453 h 92467"/>
                <a:gd name="connsiteX86" fmla="*/ 254991 w 446925"/>
                <a:gd name="connsiteY86" fmla="*/ 32853 h 92467"/>
                <a:gd name="connsiteX87" fmla="*/ 245959 w 446925"/>
                <a:gd name="connsiteY87" fmla="*/ 28276 h 92467"/>
                <a:gd name="connsiteX88" fmla="*/ 236805 w 446925"/>
                <a:gd name="connsiteY88" fmla="*/ 33092 h 92467"/>
                <a:gd name="connsiteX89" fmla="*/ 232837 w 446925"/>
                <a:gd name="connsiteY89" fmla="*/ 47178 h 92467"/>
                <a:gd name="connsiteX90" fmla="*/ 279309 w 446925"/>
                <a:gd name="connsiteY90" fmla="*/ 70896 h 92467"/>
                <a:gd name="connsiteX91" fmla="*/ 279309 w 446925"/>
                <a:gd name="connsiteY91" fmla="*/ 22974 h 92467"/>
                <a:gd name="connsiteX92" fmla="*/ 286653 w 446925"/>
                <a:gd name="connsiteY92" fmla="*/ 22974 h 92467"/>
                <a:gd name="connsiteX93" fmla="*/ 286653 w 446925"/>
                <a:gd name="connsiteY93" fmla="*/ 30202 h 92467"/>
                <a:gd name="connsiteX94" fmla="*/ 291708 w 446925"/>
                <a:gd name="connsiteY94" fmla="*/ 23583 h 92467"/>
                <a:gd name="connsiteX95" fmla="*/ 297009 w 446925"/>
                <a:gd name="connsiteY95" fmla="*/ 21895 h 92467"/>
                <a:gd name="connsiteX96" fmla="*/ 305316 w 446925"/>
                <a:gd name="connsiteY96" fmla="*/ 24423 h 92467"/>
                <a:gd name="connsiteX97" fmla="*/ 302542 w 446925"/>
                <a:gd name="connsiteY97" fmla="*/ 32005 h 92467"/>
                <a:gd name="connsiteX98" fmla="*/ 296647 w 446925"/>
                <a:gd name="connsiteY98" fmla="*/ 30202 h 92467"/>
                <a:gd name="connsiteX99" fmla="*/ 291708 w 446925"/>
                <a:gd name="connsiteY99" fmla="*/ 31890 h 92467"/>
                <a:gd name="connsiteX100" fmla="*/ 288818 w 446925"/>
                <a:gd name="connsiteY100" fmla="*/ 36344 h 92467"/>
                <a:gd name="connsiteX101" fmla="*/ 287377 w 446925"/>
                <a:gd name="connsiteY101" fmla="*/ 45737 h 92467"/>
                <a:gd name="connsiteX102" fmla="*/ 287377 w 446925"/>
                <a:gd name="connsiteY102" fmla="*/ 70896 h 92467"/>
                <a:gd name="connsiteX103" fmla="*/ 279309 w 446925"/>
                <a:gd name="connsiteY103" fmla="*/ 70896 h 92467"/>
                <a:gd name="connsiteX104" fmla="*/ 307242 w 446925"/>
                <a:gd name="connsiteY104" fmla="*/ 46939 h 92467"/>
                <a:gd name="connsiteX105" fmla="*/ 314586 w 446925"/>
                <a:gd name="connsiteY105" fmla="*/ 27189 h 92467"/>
                <a:gd name="connsiteX106" fmla="*/ 329635 w 446925"/>
                <a:gd name="connsiteY106" fmla="*/ 21895 h 92467"/>
                <a:gd name="connsiteX107" fmla="*/ 345770 w 446925"/>
                <a:gd name="connsiteY107" fmla="*/ 28399 h 92467"/>
                <a:gd name="connsiteX108" fmla="*/ 352151 w 446925"/>
                <a:gd name="connsiteY108" fmla="*/ 46214 h 92467"/>
                <a:gd name="connsiteX109" fmla="*/ 349384 w 446925"/>
                <a:gd name="connsiteY109" fmla="*/ 60786 h 92467"/>
                <a:gd name="connsiteX110" fmla="*/ 341193 w 446925"/>
                <a:gd name="connsiteY110" fmla="*/ 69092 h 92467"/>
                <a:gd name="connsiteX111" fmla="*/ 329635 w 446925"/>
                <a:gd name="connsiteY111" fmla="*/ 71982 h 92467"/>
                <a:gd name="connsiteX112" fmla="*/ 313384 w 446925"/>
                <a:gd name="connsiteY112" fmla="*/ 65602 h 92467"/>
                <a:gd name="connsiteX113" fmla="*/ 307242 w 446925"/>
                <a:gd name="connsiteY113" fmla="*/ 46939 h 92467"/>
                <a:gd name="connsiteX114" fmla="*/ 315549 w 446925"/>
                <a:gd name="connsiteY114" fmla="*/ 46939 h 92467"/>
                <a:gd name="connsiteX115" fmla="*/ 319525 w 446925"/>
                <a:gd name="connsiteY115" fmla="*/ 60662 h 92467"/>
                <a:gd name="connsiteX116" fmla="*/ 329635 w 446925"/>
                <a:gd name="connsiteY116" fmla="*/ 65240 h 92467"/>
                <a:gd name="connsiteX117" fmla="*/ 339752 w 446925"/>
                <a:gd name="connsiteY117" fmla="*/ 60662 h 92467"/>
                <a:gd name="connsiteX118" fmla="*/ 343721 w 446925"/>
                <a:gd name="connsiteY118" fmla="*/ 46700 h 92467"/>
                <a:gd name="connsiteX119" fmla="*/ 339629 w 446925"/>
                <a:gd name="connsiteY119" fmla="*/ 33215 h 92467"/>
                <a:gd name="connsiteX120" fmla="*/ 329635 w 446925"/>
                <a:gd name="connsiteY120" fmla="*/ 28638 h 92467"/>
                <a:gd name="connsiteX121" fmla="*/ 319525 w 446925"/>
                <a:gd name="connsiteY121" fmla="*/ 33215 h 92467"/>
                <a:gd name="connsiteX122" fmla="*/ 315549 w 446925"/>
                <a:gd name="connsiteY122" fmla="*/ 46939 h 92467"/>
                <a:gd name="connsiteX123" fmla="*/ 358770 w 446925"/>
                <a:gd name="connsiteY123" fmla="*/ 70896 h 92467"/>
                <a:gd name="connsiteX124" fmla="*/ 376231 w 446925"/>
                <a:gd name="connsiteY124" fmla="*/ 45976 h 92467"/>
                <a:gd name="connsiteX125" fmla="*/ 360095 w 446925"/>
                <a:gd name="connsiteY125" fmla="*/ 22974 h 92467"/>
                <a:gd name="connsiteX126" fmla="*/ 370213 w 446925"/>
                <a:gd name="connsiteY126" fmla="*/ 22974 h 92467"/>
                <a:gd name="connsiteX127" fmla="*/ 377556 w 446925"/>
                <a:gd name="connsiteY127" fmla="*/ 34178 h 92467"/>
                <a:gd name="connsiteX128" fmla="*/ 380923 w 446925"/>
                <a:gd name="connsiteY128" fmla="*/ 39595 h 92467"/>
                <a:gd name="connsiteX129" fmla="*/ 384537 w 446925"/>
                <a:gd name="connsiteY129" fmla="*/ 34294 h 92467"/>
                <a:gd name="connsiteX130" fmla="*/ 392605 w 446925"/>
                <a:gd name="connsiteY130" fmla="*/ 22974 h 92467"/>
                <a:gd name="connsiteX131" fmla="*/ 402360 w 446925"/>
                <a:gd name="connsiteY131" fmla="*/ 22974 h 92467"/>
                <a:gd name="connsiteX132" fmla="*/ 385740 w 446925"/>
                <a:gd name="connsiteY132" fmla="*/ 45490 h 92467"/>
                <a:gd name="connsiteX133" fmla="*/ 403563 w 446925"/>
                <a:gd name="connsiteY133" fmla="*/ 70896 h 92467"/>
                <a:gd name="connsiteX134" fmla="*/ 393692 w 446925"/>
                <a:gd name="connsiteY134" fmla="*/ 70896 h 92467"/>
                <a:gd name="connsiteX135" fmla="*/ 383813 w 446925"/>
                <a:gd name="connsiteY135" fmla="*/ 55970 h 92467"/>
                <a:gd name="connsiteX136" fmla="*/ 381170 w 446925"/>
                <a:gd name="connsiteY136" fmla="*/ 51994 h 92467"/>
                <a:gd name="connsiteX137" fmla="*/ 368525 w 446925"/>
                <a:gd name="connsiteY137" fmla="*/ 70896 h 92467"/>
                <a:gd name="connsiteX138" fmla="*/ 358770 w 446925"/>
                <a:gd name="connsiteY138" fmla="*/ 70896 h 92467"/>
                <a:gd name="connsiteX139" fmla="*/ 410066 w 446925"/>
                <a:gd name="connsiteY139" fmla="*/ 89320 h 92467"/>
                <a:gd name="connsiteX140" fmla="*/ 409103 w 446925"/>
                <a:gd name="connsiteY140" fmla="*/ 81730 h 92467"/>
                <a:gd name="connsiteX141" fmla="*/ 413796 w 446925"/>
                <a:gd name="connsiteY141" fmla="*/ 82454 h 92467"/>
                <a:gd name="connsiteX142" fmla="*/ 418011 w 446925"/>
                <a:gd name="connsiteY142" fmla="*/ 81491 h 92467"/>
                <a:gd name="connsiteX143" fmla="*/ 420777 w 446925"/>
                <a:gd name="connsiteY143" fmla="*/ 79087 h 92467"/>
                <a:gd name="connsiteX144" fmla="*/ 423304 w 446925"/>
                <a:gd name="connsiteY144" fmla="*/ 72945 h 92467"/>
                <a:gd name="connsiteX145" fmla="*/ 424029 w 446925"/>
                <a:gd name="connsiteY145" fmla="*/ 71019 h 92467"/>
                <a:gd name="connsiteX146" fmla="*/ 405728 w 446925"/>
                <a:gd name="connsiteY146" fmla="*/ 22974 h 92467"/>
                <a:gd name="connsiteX147" fmla="*/ 414520 w 446925"/>
                <a:gd name="connsiteY147" fmla="*/ 22974 h 92467"/>
                <a:gd name="connsiteX148" fmla="*/ 424514 w 446925"/>
                <a:gd name="connsiteY148" fmla="*/ 50668 h 92467"/>
                <a:gd name="connsiteX149" fmla="*/ 428005 w 446925"/>
                <a:gd name="connsiteY149" fmla="*/ 61865 h 92467"/>
                <a:gd name="connsiteX150" fmla="*/ 431372 w 446925"/>
                <a:gd name="connsiteY150" fmla="*/ 50907 h 92467"/>
                <a:gd name="connsiteX151" fmla="*/ 441605 w 446925"/>
                <a:gd name="connsiteY151" fmla="*/ 22974 h 92467"/>
                <a:gd name="connsiteX152" fmla="*/ 449673 w 446925"/>
                <a:gd name="connsiteY152" fmla="*/ 22974 h 92467"/>
                <a:gd name="connsiteX153" fmla="*/ 431495 w 446925"/>
                <a:gd name="connsiteY153" fmla="*/ 71743 h 92467"/>
                <a:gd name="connsiteX154" fmla="*/ 426918 w 446925"/>
                <a:gd name="connsiteY154" fmla="*/ 82577 h 92467"/>
                <a:gd name="connsiteX155" fmla="*/ 421863 w 446925"/>
                <a:gd name="connsiteY155" fmla="*/ 88472 h 92467"/>
                <a:gd name="connsiteX156" fmla="*/ 415237 w 446925"/>
                <a:gd name="connsiteY156" fmla="*/ 90399 h 92467"/>
                <a:gd name="connsiteX157" fmla="*/ 410066 w 446925"/>
                <a:gd name="connsiteY157" fmla="*/ 89320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446925" h="92467">
                  <a:moveTo>
                    <a:pt x="22250" y="70896"/>
                  </a:moveTo>
                  <a:lnTo>
                    <a:pt x="4674" y="4674"/>
                  </a:lnTo>
                  <a:lnTo>
                    <a:pt x="13704" y="4674"/>
                  </a:lnTo>
                  <a:lnTo>
                    <a:pt x="23822" y="48141"/>
                  </a:lnTo>
                  <a:cubicBezTo>
                    <a:pt x="24862" y="52633"/>
                    <a:pt x="25787" y="57133"/>
                    <a:pt x="26588" y="61626"/>
                  </a:cubicBezTo>
                  <a:cubicBezTo>
                    <a:pt x="28276" y="54560"/>
                    <a:pt x="29278" y="50468"/>
                    <a:pt x="29601" y="49343"/>
                  </a:cubicBezTo>
                  <a:lnTo>
                    <a:pt x="42123" y="4674"/>
                  </a:lnTo>
                  <a:lnTo>
                    <a:pt x="52718" y="4674"/>
                  </a:lnTo>
                  <a:lnTo>
                    <a:pt x="62227" y="38147"/>
                  </a:lnTo>
                  <a:cubicBezTo>
                    <a:pt x="64554" y="46499"/>
                    <a:pt x="66280" y="54321"/>
                    <a:pt x="67405" y="61626"/>
                  </a:cubicBezTo>
                  <a:cubicBezTo>
                    <a:pt x="68206" y="57449"/>
                    <a:pt x="69293" y="52633"/>
                    <a:pt x="70657" y="47178"/>
                  </a:cubicBezTo>
                  <a:lnTo>
                    <a:pt x="81005" y="4674"/>
                  </a:lnTo>
                  <a:lnTo>
                    <a:pt x="89797" y="4674"/>
                  </a:lnTo>
                  <a:lnTo>
                    <a:pt x="71736" y="70896"/>
                  </a:lnTo>
                  <a:lnTo>
                    <a:pt x="63190" y="70896"/>
                  </a:lnTo>
                  <a:lnTo>
                    <a:pt x="49343" y="20447"/>
                  </a:lnTo>
                  <a:cubicBezTo>
                    <a:pt x="48141" y="16278"/>
                    <a:pt x="47417" y="13704"/>
                    <a:pt x="47178" y="12741"/>
                  </a:cubicBezTo>
                  <a:cubicBezTo>
                    <a:pt x="46538" y="15716"/>
                    <a:pt x="45891" y="18282"/>
                    <a:pt x="45251" y="20447"/>
                  </a:cubicBezTo>
                  <a:lnTo>
                    <a:pt x="31281" y="70896"/>
                  </a:lnTo>
                  <a:lnTo>
                    <a:pt x="22250" y="70896"/>
                  </a:lnTo>
                  <a:close/>
                  <a:moveTo>
                    <a:pt x="127239" y="55484"/>
                  </a:moveTo>
                  <a:lnTo>
                    <a:pt x="135669" y="56448"/>
                  </a:lnTo>
                  <a:cubicBezTo>
                    <a:pt x="134390" y="61348"/>
                    <a:pt x="131939" y="65155"/>
                    <a:pt x="128326" y="67890"/>
                  </a:cubicBezTo>
                  <a:cubicBezTo>
                    <a:pt x="124712" y="70618"/>
                    <a:pt x="120142" y="71982"/>
                    <a:pt x="114602" y="71982"/>
                  </a:cubicBezTo>
                  <a:cubicBezTo>
                    <a:pt x="107621" y="71982"/>
                    <a:pt x="102042" y="69817"/>
                    <a:pt x="97865" y="65478"/>
                  </a:cubicBezTo>
                  <a:cubicBezTo>
                    <a:pt x="93774" y="61148"/>
                    <a:pt x="91724" y="55084"/>
                    <a:pt x="91724" y="47301"/>
                  </a:cubicBezTo>
                  <a:cubicBezTo>
                    <a:pt x="91724" y="39272"/>
                    <a:pt x="93812" y="33053"/>
                    <a:pt x="97989" y="28638"/>
                  </a:cubicBezTo>
                  <a:cubicBezTo>
                    <a:pt x="102157" y="24138"/>
                    <a:pt x="107536" y="21895"/>
                    <a:pt x="114116" y="21895"/>
                  </a:cubicBezTo>
                  <a:cubicBezTo>
                    <a:pt x="120543" y="21895"/>
                    <a:pt x="125760" y="24061"/>
                    <a:pt x="129774" y="28399"/>
                  </a:cubicBezTo>
                  <a:cubicBezTo>
                    <a:pt x="133866" y="32730"/>
                    <a:pt x="135908" y="38871"/>
                    <a:pt x="135908" y="46816"/>
                  </a:cubicBezTo>
                  <a:cubicBezTo>
                    <a:pt x="135908" y="47301"/>
                    <a:pt x="135908" y="48018"/>
                    <a:pt x="135908" y="48981"/>
                  </a:cubicBezTo>
                  <a:lnTo>
                    <a:pt x="100154" y="48981"/>
                  </a:lnTo>
                  <a:cubicBezTo>
                    <a:pt x="100477" y="54282"/>
                    <a:pt x="101957" y="58335"/>
                    <a:pt x="104608" y="61148"/>
                  </a:cubicBezTo>
                  <a:cubicBezTo>
                    <a:pt x="107258" y="63876"/>
                    <a:pt x="110587" y="65240"/>
                    <a:pt x="114602" y="65240"/>
                  </a:cubicBezTo>
                  <a:cubicBezTo>
                    <a:pt x="117569" y="65240"/>
                    <a:pt x="120096" y="64477"/>
                    <a:pt x="122184" y="62951"/>
                  </a:cubicBezTo>
                  <a:cubicBezTo>
                    <a:pt x="124349" y="61348"/>
                    <a:pt x="126037" y="58859"/>
                    <a:pt x="127239" y="55484"/>
                  </a:cubicBezTo>
                  <a:close/>
                  <a:moveTo>
                    <a:pt x="100632" y="42362"/>
                  </a:moveTo>
                  <a:lnTo>
                    <a:pt x="127362" y="42362"/>
                  </a:lnTo>
                  <a:cubicBezTo>
                    <a:pt x="127039" y="38270"/>
                    <a:pt x="126037" y="35219"/>
                    <a:pt x="124349" y="33215"/>
                  </a:cubicBezTo>
                  <a:cubicBezTo>
                    <a:pt x="121706" y="30079"/>
                    <a:pt x="118331" y="28515"/>
                    <a:pt x="114240" y="28515"/>
                  </a:cubicBezTo>
                  <a:cubicBezTo>
                    <a:pt x="110464" y="28515"/>
                    <a:pt x="107297" y="29763"/>
                    <a:pt x="104731" y="32252"/>
                  </a:cubicBezTo>
                  <a:cubicBezTo>
                    <a:pt x="102242" y="34733"/>
                    <a:pt x="100878" y="38108"/>
                    <a:pt x="100632" y="42362"/>
                  </a:cubicBezTo>
                  <a:close/>
                  <a:moveTo>
                    <a:pt x="155896" y="70896"/>
                  </a:moveTo>
                  <a:lnTo>
                    <a:pt x="148314" y="70896"/>
                  </a:lnTo>
                  <a:lnTo>
                    <a:pt x="148314" y="4674"/>
                  </a:lnTo>
                  <a:lnTo>
                    <a:pt x="156497" y="4674"/>
                  </a:lnTo>
                  <a:lnTo>
                    <a:pt x="156497" y="28276"/>
                  </a:lnTo>
                  <a:cubicBezTo>
                    <a:pt x="159949" y="24022"/>
                    <a:pt x="164326" y="21895"/>
                    <a:pt x="169620" y="21895"/>
                  </a:cubicBezTo>
                  <a:cubicBezTo>
                    <a:pt x="172594" y="21895"/>
                    <a:pt x="175361" y="22497"/>
                    <a:pt x="177934" y="23699"/>
                  </a:cubicBezTo>
                  <a:cubicBezTo>
                    <a:pt x="180577" y="24824"/>
                    <a:pt x="182750" y="26473"/>
                    <a:pt x="184430" y="28638"/>
                  </a:cubicBezTo>
                  <a:cubicBezTo>
                    <a:pt x="186202" y="30803"/>
                    <a:pt x="187566" y="33415"/>
                    <a:pt x="188530" y="36459"/>
                  </a:cubicBezTo>
                  <a:cubicBezTo>
                    <a:pt x="189493" y="39511"/>
                    <a:pt x="189971" y="42762"/>
                    <a:pt x="189971" y="46214"/>
                  </a:cubicBezTo>
                  <a:cubicBezTo>
                    <a:pt x="189971" y="54405"/>
                    <a:pt x="187921" y="60739"/>
                    <a:pt x="183829" y="65240"/>
                  </a:cubicBezTo>
                  <a:cubicBezTo>
                    <a:pt x="179737" y="69732"/>
                    <a:pt x="174883" y="71982"/>
                    <a:pt x="169266" y="71982"/>
                  </a:cubicBezTo>
                  <a:cubicBezTo>
                    <a:pt x="163563" y="71982"/>
                    <a:pt x="159109" y="69616"/>
                    <a:pt x="155896" y="64877"/>
                  </a:cubicBezTo>
                  <a:lnTo>
                    <a:pt x="155896" y="70896"/>
                  </a:lnTo>
                  <a:close/>
                  <a:moveTo>
                    <a:pt x="155781" y="46577"/>
                  </a:moveTo>
                  <a:cubicBezTo>
                    <a:pt x="155781" y="52279"/>
                    <a:pt x="156582" y="56409"/>
                    <a:pt x="158185" y="58975"/>
                  </a:cubicBezTo>
                  <a:cubicBezTo>
                    <a:pt x="160751" y="63151"/>
                    <a:pt x="164203" y="65240"/>
                    <a:pt x="168541" y="65240"/>
                  </a:cubicBezTo>
                  <a:cubicBezTo>
                    <a:pt x="172070" y="65240"/>
                    <a:pt x="175122" y="63714"/>
                    <a:pt x="177688" y="60662"/>
                  </a:cubicBezTo>
                  <a:cubicBezTo>
                    <a:pt x="180338" y="57611"/>
                    <a:pt x="181664" y="52995"/>
                    <a:pt x="181664" y="46816"/>
                  </a:cubicBezTo>
                  <a:cubicBezTo>
                    <a:pt x="181664" y="40558"/>
                    <a:pt x="180423" y="35943"/>
                    <a:pt x="177934" y="32969"/>
                  </a:cubicBezTo>
                  <a:cubicBezTo>
                    <a:pt x="175445" y="30002"/>
                    <a:pt x="172433" y="28515"/>
                    <a:pt x="168903" y="28515"/>
                  </a:cubicBezTo>
                  <a:cubicBezTo>
                    <a:pt x="165366" y="28515"/>
                    <a:pt x="162277" y="30079"/>
                    <a:pt x="159634" y="33215"/>
                  </a:cubicBezTo>
                  <a:cubicBezTo>
                    <a:pt x="157060" y="36259"/>
                    <a:pt x="155781" y="40720"/>
                    <a:pt x="155781" y="46577"/>
                  </a:cubicBezTo>
                  <a:close/>
                  <a:moveTo>
                    <a:pt x="225486" y="89320"/>
                  </a:moveTo>
                  <a:lnTo>
                    <a:pt x="225486" y="22974"/>
                  </a:lnTo>
                  <a:lnTo>
                    <a:pt x="232837" y="22974"/>
                  </a:lnTo>
                  <a:lnTo>
                    <a:pt x="232837" y="29116"/>
                  </a:lnTo>
                  <a:cubicBezTo>
                    <a:pt x="234601" y="26711"/>
                    <a:pt x="236566" y="24901"/>
                    <a:pt x="238732" y="23699"/>
                  </a:cubicBezTo>
                  <a:cubicBezTo>
                    <a:pt x="240982" y="22497"/>
                    <a:pt x="243671" y="21895"/>
                    <a:pt x="246799" y="21895"/>
                  </a:cubicBezTo>
                  <a:cubicBezTo>
                    <a:pt x="250891" y="21895"/>
                    <a:pt x="254505" y="22936"/>
                    <a:pt x="257634" y="25024"/>
                  </a:cubicBezTo>
                  <a:cubicBezTo>
                    <a:pt x="260770" y="27112"/>
                    <a:pt x="263097" y="30079"/>
                    <a:pt x="264623" y="33932"/>
                  </a:cubicBezTo>
                  <a:cubicBezTo>
                    <a:pt x="266225" y="37785"/>
                    <a:pt x="267027" y="41999"/>
                    <a:pt x="267027" y="46577"/>
                  </a:cubicBezTo>
                  <a:cubicBezTo>
                    <a:pt x="267027" y="51470"/>
                    <a:pt x="266148" y="55885"/>
                    <a:pt x="264376" y="59822"/>
                  </a:cubicBezTo>
                  <a:cubicBezTo>
                    <a:pt x="262696" y="63752"/>
                    <a:pt x="260161" y="66765"/>
                    <a:pt x="256794" y="68853"/>
                  </a:cubicBezTo>
                  <a:cubicBezTo>
                    <a:pt x="253419" y="70934"/>
                    <a:pt x="249889" y="71982"/>
                    <a:pt x="246198" y="71982"/>
                  </a:cubicBezTo>
                  <a:cubicBezTo>
                    <a:pt x="243471" y="71982"/>
                    <a:pt x="241020" y="71419"/>
                    <a:pt x="238855" y="70295"/>
                  </a:cubicBezTo>
                  <a:cubicBezTo>
                    <a:pt x="236690" y="69092"/>
                    <a:pt x="234917" y="67644"/>
                    <a:pt x="233554" y="65964"/>
                  </a:cubicBezTo>
                  <a:lnTo>
                    <a:pt x="233554" y="89320"/>
                  </a:lnTo>
                  <a:lnTo>
                    <a:pt x="225486" y="89320"/>
                  </a:lnTo>
                  <a:close/>
                  <a:moveTo>
                    <a:pt x="232837" y="47178"/>
                  </a:moveTo>
                  <a:cubicBezTo>
                    <a:pt x="232837" y="53358"/>
                    <a:pt x="234077" y="57935"/>
                    <a:pt x="236566" y="60901"/>
                  </a:cubicBezTo>
                  <a:cubicBezTo>
                    <a:pt x="239055" y="63791"/>
                    <a:pt x="242068" y="65240"/>
                    <a:pt x="245597" y="65240"/>
                  </a:cubicBezTo>
                  <a:cubicBezTo>
                    <a:pt x="249211" y="65240"/>
                    <a:pt x="252301" y="63714"/>
                    <a:pt x="254867" y="60662"/>
                  </a:cubicBezTo>
                  <a:cubicBezTo>
                    <a:pt x="257433" y="57611"/>
                    <a:pt x="258720" y="52880"/>
                    <a:pt x="258720" y="46453"/>
                  </a:cubicBezTo>
                  <a:cubicBezTo>
                    <a:pt x="258720" y="40358"/>
                    <a:pt x="257479" y="35820"/>
                    <a:pt x="254991" y="32853"/>
                  </a:cubicBezTo>
                  <a:cubicBezTo>
                    <a:pt x="252502" y="29801"/>
                    <a:pt x="249489" y="28276"/>
                    <a:pt x="245959" y="28276"/>
                  </a:cubicBezTo>
                  <a:cubicBezTo>
                    <a:pt x="242507" y="28276"/>
                    <a:pt x="239456" y="29879"/>
                    <a:pt x="236805" y="33092"/>
                  </a:cubicBezTo>
                  <a:cubicBezTo>
                    <a:pt x="234154" y="36305"/>
                    <a:pt x="232837" y="40998"/>
                    <a:pt x="232837" y="47178"/>
                  </a:cubicBezTo>
                  <a:close/>
                  <a:moveTo>
                    <a:pt x="279309" y="70896"/>
                  </a:moveTo>
                  <a:lnTo>
                    <a:pt x="279309" y="22974"/>
                  </a:lnTo>
                  <a:lnTo>
                    <a:pt x="286653" y="22974"/>
                  </a:lnTo>
                  <a:lnTo>
                    <a:pt x="286653" y="30202"/>
                  </a:lnTo>
                  <a:cubicBezTo>
                    <a:pt x="288502" y="26827"/>
                    <a:pt x="290182" y="24623"/>
                    <a:pt x="291708" y="23583"/>
                  </a:cubicBezTo>
                  <a:cubicBezTo>
                    <a:pt x="293318" y="22458"/>
                    <a:pt x="295083" y="21895"/>
                    <a:pt x="297009" y="21895"/>
                  </a:cubicBezTo>
                  <a:cubicBezTo>
                    <a:pt x="299737" y="21895"/>
                    <a:pt x="302503" y="22735"/>
                    <a:pt x="305316" y="24423"/>
                  </a:cubicBezTo>
                  <a:lnTo>
                    <a:pt x="302542" y="32005"/>
                  </a:lnTo>
                  <a:cubicBezTo>
                    <a:pt x="300538" y="30803"/>
                    <a:pt x="298573" y="30202"/>
                    <a:pt x="296647" y="30202"/>
                  </a:cubicBezTo>
                  <a:cubicBezTo>
                    <a:pt x="294798" y="30202"/>
                    <a:pt x="293156" y="30765"/>
                    <a:pt x="291708" y="31890"/>
                  </a:cubicBezTo>
                  <a:cubicBezTo>
                    <a:pt x="290344" y="32930"/>
                    <a:pt x="289381" y="34417"/>
                    <a:pt x="288818" y="36344"/>
                  </a:cubicBezTo>
                  <a:cubicBezTo>
                    <a:pt x="287855" y="39233"/>
                    <a:pt x="287377" y="42362"/>
                    <a:pt x="287377" y="45737"/>
                  </a:cubicBezTo>
                  <a:lnTo>
                    <a:pt x="287377" y="70896"/>
                  </a:lnTo>
                  <a:lnTo>
                    <a:pt x="279309" y="70896"/>
                  </a:lnTo>
                  <a:close/>
                  <a:moveTo>
                    <a:pt x="307242" y="46939"/>
                  </a:moveTo>
                  <a:cubicBezTo>
                    <a:pt x="307242" y="38031"/>
                    <a:pt x="309693" y="31443"/>
                    <a:pt x="314586" y="27189"/>
                  </a:cubicBezTo>
                  <a:cubicBezTo>
                    <a:pt x="318677" y="23660"/>
                    <a:pt x="323694" y="21895"/>
                    <a:pt x="329635" y="21895"/>
                  </a:cubicBezTo>
                  <a:cubicBezTo>
                    <a:pt x="336215" y="21895"/>
                    <a:pt x="341594" y="24061"/>
                    <a:pt x="345770" y="28399"/>
                  </a:cubicBezTo>
                  <a:cubicBezTo>
                    <a:pt x="350024" y="32652"/>
                    <a:pt x="352151" y="38593"/>
                    <a:pt x="352151" y="46214"/>
                  </a:cubicBezTo>
                  <a:cubicBezTo>
                    <a:pt x="352151" y="52394"/>
                    <a:pt x="351226" y="57249"/>
                    <a:pt x="349384" y="60786"/>
                  </a:cubicBezTo>
                  <a:cubicBezTo>
                    <a:pt x="347535" y="64315"/>
                    <a:pt x="344807" y="67081"/>
                    <a:pt x="341193" y="69092"/>
                  </a:cubicBezTo>
                  <a:cubicBezTo>
                    <a:pt x="337664" y="71019"/>
                    <a:pt x="333811" y="71982"/>
                    <a:pt x="329635" y="71982"/>
                  </a:cubicBezTo>
                  <a:cubicBezTo>
                    <a:pt x="322977" y="71982"/>
                    <a:pt x="317552" y="69855"/>
                    <a:pt x="313384" y="65602"/>
                  </a:cubicBezTo>
                  <a:cubicBezTo>
                    <a:pt x="309284" y="61264"/>
                    <a:pt x="307242" y="55045"/>
                    <a:pt x="307242" y="46939"/>
                  </a:cubicBezTo>
                  <a:close/>
                  <a:moveTo>
                    <a:pt x="315549" y="46939"/>
                  </a:moveTo>
                  <a:cubicBezTo>
                    <a:pt x="315549" y="53034"/>
                    <a:pt x="316874" y="57611"/>
                    <a:pt x="319525" y="60662"/>
                  </a:cubicBezTo>
                  <a:cubicBezTo>
                    <a:pt x="322253" y="63714"/>
                    <a:pt x="325620" y="65240"/>
                    <a:pt x="329635" y="65240"/>
                  </a:cubicBezTo>
                  <a:cubicBezTo>
                    <a:pt x="333727" y="65240"/>
                    <a:pt x="337102" y="63714"/>
                    <a:pt x="339752" y="60662"/>
                  </a:cubicBezTo>
                  <a:cubicBezTo>
                    <a:pt x="342395" y="57611"/>
                    <a:pt x="343721" y="52957"/>
                    <a:pt x="343721" y="46700"/>
                  </a:cubicBezTo>
                  <a:cubicBezTo>
                    <a:pt x="343721" y="40759"/>
                    <a:pt x="342357" y="36259"/>
                    <a:pt x="339629" y="33215"/>
                  </a:cubicBezTo>
                  <a:cubicBezTo>
                    <a:pt x="336978" y="30164"/>
                    <a:pt x="333649" y="28638"/>
                    <a:pt x="329635" y="28638"/>
                  </a:cubicBezTo>
                  <a:cubicBezTo>
                    <a:pt x="325620" y="28638"/>
                    <a:pt x="322253" y="30164"/>
                    <a:pt x="319525" y="33215"/>
                  </a:cubicBezTo>
                  <a:cubicBezTo>
                    <a:pt x="316874" y="36182"/>
                    <a:pt x="315549" y="40759"/>
                    <a:pt x="315549" y="46939"/>
                  </a:cubicBezTo>
                  <a:close/>
                  <a:moveTo>
                    <a:pt x="358770" y="70896"/>
                  </a:moveTo>
                  <a:lnTo>
                    <a:pt x="376231" y="45976"/>
                  </a:lnTo>
                  <a:lnTo>
                    <a:pt x="360095" y="22974"/>
                  </a:lnTo>
                  <a:lnTo>
                    <a:pt x="370213" y="22974"/>
                  </a:lnTo>
                  <a:lnTo>
                    <a:pt x="377556" y="34178"/>
                  </a:lnTo>
                  <a:cubicBezTo>
                    <a:pt x="378920" y="36344"/>
                    <a:pt x="380045" y="38147"/>
                    <a:pt x="380923" y="39595"/>
                  </a:cubicBezTo>
                  <a:cubicBezTo>
                    <a:pt x="382210" y="37584"/>
                    <a:pt x="383412" y="35820"/>
                    <a:pt x="384537" y="34294"/>
                  </a:cubicBezTo>
                  <a:lnTo>
                    <a:pt x="392605" y="22974"/>
                  </a:lnTo>
                  <a:lnTo>
                    <a:pt x="402360" y="22974"/>
                  </a:lnTo>
                  <a:lnTo>
                    <a:pt x="385740" y="45490"/>
                  </a:lnTo>
                  <a:lnTo>
                    <a:pt x="403563" y="70896"/>
                  </a:lnTo>
                  <a:lnTo>
                    <a:pt x="393692" y="70896"/>
                  </a:lnTo>
                  <a:lnTo>
                    <a:pt x="383813" y="55970"/>
                  </a:lnTo>
                  <a:lnTo>
                    <a:pt x="381170" y="51994"/>
                  </a:lnTo>
                  <a:lnTo>
                    <a:pt x="368525" y="70896"/>
                  </a:lnTo>
                  <a:lnTo>
                    <a:pt x="358770" y="70896"/>
                  </a:lnTo>
                  <a:close/>
                  <a:moveTo>
                    <a:pt x="410066" y="89320"/>
                  </a:moveTo>
                  <a:lnTo>
                    <a:pt x="409103" y="81730"/>
                  </a:lnTo>
                  <a:cubicBezTo>
                    <a:pt x="410867" y="82215"/>
                    <a:pt x="412432" y="82454"/>
                    <a:pt x="413796" y="82454"/>
                  </a:cubicBezTo>
                  <a:cubicBezTo>
                    <a:pt x="415560" y="82454"/>
                    <a:pt x="416963" y="82138"/>
                    <a:pt x="418011" y="81491"/>
                  </a:cubicBezTo>
                  <a:cubicBezTo>
                    <a:pt x="419136" y="80928"/>
                    <a:pt x="420053" y="80127"/>
                    <a:pt x="420777" y="79087"/>
                  </a:cubicBezTo>
                  <a:cubicBezTo>
                    <a:pt x="421262" y="78200"/>
                    <a:pt x="422102" y="76151"/>
                    <a:pt x="423304" y="72945"/>
                  </a:cubicBezTo>
                  <a:cubicBezTo>
                    <a:pt x="423389" y="72544"/>
                    <a:pt x="423628" y="71897"/>
                    <a:pt x="424029" y="71019"/>
                  </a:cubicBezTo>
                  <a:lnTo>
                    <a:pt x="405728" y="22974"/>
                  </a:lnTo>
                  <a:lnTo>
                    <a:pt x="414520" y="22974"/>
                  </a:lnTo>
                  <a:lnTo>
                    <a:pt x="424514" y="50668"/>
                  </a:lnTo>
                  <a:cubicBezTo>
                    <a:pt x="425793" y="54205"/>
                    <a:pt x="426957" y="57935"/>
                    <a:pt x="428005" y="61865"/>
                  </a:cubicBezTo>
                  <a:cubicBezTo>
                    <a:pt x="428968" y="58096"/>
                    <a:pt x="430093" y="54444"/>
                    <a:pt x="431372" y="50907"/>
                  </a:cubicBezTo>
                  <a:lnTo>
                    <a:pt x="441605" y="22974"/>
                  </a:lnTo>
                  <a:lnTo>
                    <a:pt x="449673" y="22974"/>
                  </a:lnTo>
                  <a:lnTo>
                    <a:pt x="431495" y="71743"/>
                  </a:lnTo>
                  <a:cubicBezTo>
                    <a:pt x="429484" y="76960"/>
                    <a:pt x="427966" y="80566"/>
                    <a:pt x="426918" y="82577"/>
                  </a:cubicBezTo>
                  <a:cubicBezTo>
                    <a:pt x="425477" y="85305"/>
                    <a:pt x="423790" y="87270"/>
                    <a:pt x="421863" y="88472"/>
                  </a:cubicBezTo>
                  <a:cubicBezTo>
                    <a:pt x="420014" y="89759"/>
                    <a:pt x="417810" y="90399"/>
                    <a:pt x="415237" y="90399"/>
                  </a:cubicBezTo>
                  <a:cubicBezTo>
                    <a:pt x="413718" y="90399"/>
                    <a:pt x="411992" y="90044"/>
                    <a:pt x="410066" y="89320"/>
                  </a:cubicBezTo>
                  <a:close/>
                </a:path>
              </a:pathLst>
            </a:custGeom>
            <a:solidFill>
              <a:srgbClr val="757575"/>
            </a:solidFill>
            <a:ln w="7703" cap="sq">
              <a:noFill/>
              <a:prstDash val="solid"/>
              <a:miter/>
            </a:ln>
          </p:spPr>
          <p:txBody>
            <a:bodyPr rtlCol="0" anchor="ctr"/>
            <a:lstStyle/>
            <a:p>
              <a:endParaRPr lang="en-US">
                <a:noFill/>
              </a:endParaRPr>
            </a:p>
          </p:txBody>
        </p:sp>
        <p:sp>
          <p:nvSpPr>
            <p:cNvPr id="1246" name="Freeform: Shape 1245">
              <a:extLst>
                <a:ext uri="{FF2B5EF4-FFF2-40B4-BE49-F238E27FC236}">
                  <a16:creationId xmlns:a16="http://schemas.microsoft.com/office/drawing/2014/main" id="{D71A5D86-020D-40A9-9380-C51A1CECC568}"/>
                </a:ext>
              </a:extLst>
            </p:cNvPr>
            <p:cNvSpPr/>
            <p:nvPr/>
          </p:nvSpPr>
          <p:spPr>
            <a:xfrm>
              <a:off x="3696142" y="3239361"/>
              <a:ext cx="577921" cy="77056"/>
            </a:xfrm>
            <a:custGeom>
              <a:avLst/>
              <a:gdLst>
                <a:gd name="connsiteX0" fmla="*/ 48018 w 577921"/>
                <a:gd name="connsiteY0" fmla="*/ 5752 h 77056"/>
                <a:gd name="connsiteX1" fmla="*/ 56810 w 577921"/>
                <a:gd name="connsiteY1" fmla="*/ 5752 h 77056"/>
                <a:gd name="connsiteX2" fmla="*/ 56810 w 577921"/>
                <a:gd name="connsiteY2" fmla="*/ 44042 h 77056"/>
                <a:gd name="connsiteX3" fmla="*/ 54521 w 577921"/>
                <a:gd name="connsiteY3" fmla="*/ 59930 h 77056"/>
                <a:gd name="connsiteX4" fmla="*/ 46330 w 577921"/>
                <a:gd name="connsiteY4" fmla="*/ 69447 h 77056"/>
                <a:gd name="connsiteX5" fmla="*/ 30919 w 577921"/>
                <a:gd name="connsiteY5" fmla="*/ 73061 h 77056"/>
                <a:gd name="connsiteX6" fmla="*/ 15631 w 577921"/>
                <a:gd name="connsiteY6" fmla="*/ 69925 h 77056"/>
                <a:gd name="connsiteX7" fmla="*/ 7201 w 577921"/>
                <a:gd name="connsiteY7" fmla="*/ 60655 h 77056"/>
                <a:gd name="connsiteX8" fmla="*/ 4674 w 577921"/>
                <a:gd name="connsiteY8" fmla="*/ 44042 h 77056"/>
                <a:gd name="connsiteX9" fmla="*/ 4674 w 577921"/>
                <a:gd name="connsiteY9" fmla="*/ 5752 h 77056"/>
                <a:gd name="connsiteX10" fmla="*/ 13466 w 577921"/>
                <a:gd name="connsiteY10" fmla="*/ 5752 h 77056"/>
                <a:gd name="connsiteX11" fmla="*/ 13466 w 577921"/>
                <a:gd name="connsiteY11" fmla="*/ 43918 h 77056"/>
                <a:gd name="connsiteX12" fmla="*/ 15030 w 577921"/>
                <a:gd name="connsiteY12" fmla="*/ 56686 h 77056"/>
                <a:gd name="connsiteX13" fmla="*/ 20570 w 577921"/>
                <a:gd name="connsiteY13" fmla="*/ 63067 h 77056"/>
                <a:gd name="connsiteX14" fmla="*/ 30202 w 577921"/>
                <a:gd name="connsiteY14" fmla="*/ 65232 h 77056"/>
                <a:gd name="connsiteX15" fmla="*/ 43926 w 577921"/>
                <a:gd name="connsiteY15" fmla="*/ 60894 h 77056"/>
                <a:gd name="connsiteX16" fmla="*/ 48018 w 577921"/>
                <a:gd name="connsiteY16" fmla="*/ 43918 h 77056"/>
                <a:gd name="connsiteX17" fmla="*/ 48018 w 577921"/>
                <a:gd name="connsiteY17" fmla="*/ 5752 h 77056"/>
                <a:gd name="connsiteX18" fmla="*/ 69694 w 577921"/>
                <a:gd name="connsiteY18" fmla="*/ 57650 h 77056"/>
                <a:gd name="connsiteX19" fmla="*/ 77638 w 577921"/>
                <a:gd name="connsiteY19" fmla="*/ 56440 h 77056"/>
                <a:gd name="connsiteX20" fmla="*/ 81368 w 577921"/>
                <a:gd name="connsiteY20" fmla="*/ 63783 h 77056"/>
                <a:gd name="connsiteX21" fmla="*/ 90160 w 577921"/>
                <a:gd name="connsiteY21" fmla="*/ 66318 h 77056"/>
                <a:gd name="connsiteX22" fmla="*/ 98343 w 577921"/>
                <a:gd name="connsiteY22" fmla="*/ 64145 h 77056"/>
                <a:gd name="connsiteX23" fmla="*/ 101117 w 577921"/>
                <a:gd name="connsiteY23" fmla="*/ 58728 h 77056"/>
                <a:gd name="connsiteX24" fmla="*/ 98705 w 577921"/>
                <a:gd name="connsiteY24" fmla="*/ 54398 h 77056"/>
                <a:gd name="connsiteX25" fmla="*/ 90399 w 577921"/>
                <a:gd name="connsiteY25" fmla="*/ 51624 h 77056"/>
                <a:gd name="connsiteX26" fmla="*/ 78000 w 577921"/>
                <a:gd name="connsiteY26" fmla="*/ 47771 h 77056"/>
                <a:gd name="connsiteX27" fmla="*/ 72822 w 577921"/>
                <a:gd name="connsiteY27" fmla="*/ 43202 h 77056"/>
                <a:gd name="connsiteX28" fmla="*/ 71011 w 577921"/>
                <a:gd name="connsiteY28" fmla="*/ 36698 h 77056"/>
                <a:gd name="connsiteX29" fmla="*/ 72460 w 577921"/>
                <a:gd name="connsiteY29" fmla="*/ 30795 h 77056"/>
                <a:gd name="connsiteX30" fmla="*/ 76436 w 577921"/>
                <a:gd name="connsiteY30" fmla="*/ 26218 h 77056"/>
                <a:gd name="connsiteX31" fmla="*/ 81606 w 577921"/>
                <a:gd name="connsiteY31" fmla="*/ 23938 h 77056"/>
                <a:gd name="connsiteX32" fmla="*/ 88711 w 577921"/>
                <a:gd name="connsiteY32" fmla="*/ 22974 h 77056"/>
                <a:gd name="connsiteX33" fmla="*/ 98466 w 577921"/>
                <a:gd name="connsiteY33" fmla="*/ 24654 h 77056"/>
                <a:gd name="connsiteX34" fmla="*/ 104847 w 577921"/>
                <a:gd name="connsiteY34" fmla="*/ 28993 h 77056"/>
                <a:gd name="connsiteX35" fmla="*/ 107613 w 577921"/>
                <a:gd name="connsiteY35" fmla="*/ 36336 h 77056"/>
                <a:gd name="connsiteX36" fmla="*/ 99668 w 577921"/>
                <a:gd name="connsiteY36" fmla="*/ 37422 h 77056"/>
                <a:gd name="connsiteX37" fmla="*/ 96540 w 577921"/>
                <a:gd name="connsiteY37" fmla="*/ 31759 h 77056"/>
                <a:gd name="connsiteX38" fmla="*/ 89196 w 577921"/>
                <a:gd name="connsiteY38" fmla="*/ 29594 h 77056"/>
                <a:gd name="connsiteX39" fmla="*/ 81252 w 577921"/>
                <a:gd name="connsiteY39" fmla="*/ 31520 h 77056"/>
                <a:gd name="connsiteX40" fmla="*/ 78840 w 577921"/>
                <a:gd name="connsiteY40" fmla="*/ 35850 h 77056"/>
                <a:gd name="connsiteX41" fmla="*/ 79803 w 577921"/>
                <a:gd name="connsiteY41" fmla="*/ 38625 h 77056"/>
                <a:gd name="connsiteX42" fmla="*/ 82932 w 577921"/>
                <a:gd name="connsiteY42" fmla="*/ 40790 h 77056"/>
                <a:gd name="connsiteX43" fmla="*/ 90160 w 577921"/>
                <a:gd name="connsiteY43" fmla="*/ 42839 h 77056"/>
                <a:gd name="connsiteX44" fmla="*/ 102196 w 577921"/>
                <a:gd name="connsiteY44" fmla="*/ 46692 h 77056"/>
                <a:gd name="connsiteX45" fmla="*/ 107497 w 577921"/>
                <a:gd name="connsiteY45" fmla="*/ 50907 h 77056"/>
                <a:gd name="connsiteX46" fmla="*/ 109424 w 577921"/>
                <a:gd name="connsiteY46" fmla="*/ 57889 h 77056"/>
                <a:gd name="connsiteX47" fmla="*/ 107012 w 577921"/>
                <a:gd name="connsiteY47" fmla="*/ 65594 h 77056"/>
                <a:gd name="connsiteX48" fmla="*/ 100269 w 577921"/>
                <a:gd name="connsiteY48" fmla="*/ 71134 h 77056"/>
                <a:gd name="connsiteX49" fmla="*/ 90160 w 577921"/>
                <a:gd name="connsiteY49" fmla="*/ 73061 h 77056"/>
                <a:gd name="connsiteX50" fmla="*/ 75827 w 577921"/>
                <a:gd name="connsiteY50" fmla="*/ 69208 h 77056"/>
                <a:gd name="connsiteX51" fmla="*/ 69694 w 577921"/>
                <a:gd name="connsiteY51" fmla="*/ 57650 h 77056"/>
                <a:gd name="connsiteX52" fmla="*/ 151920 w 577921"/>
                <a:gd name="connsiteY52" fmla="*/ 56563 h 77056"/>
                <a:gd name="connsiteX53" fmla="*/ 160350 w 577921"/>
                <a:gd name="connsiteY53" fmla="*/ 57526 h 77056"/>
                <a:gd name="connsiteX54" fmla="*/ 153007 w 577921"/>
                <a:gd name="connsiteY54" fmla="*/ 68961 h 77056"/>
                <a:gd name="connsiteX55" fmla="*/ 139283 w 577921"/>
                <a:gd name="connsiteY55" fmla="*/ 73061 h 77056"/>
                <a:gd name="connsiteX56" fmla="*/ 122546 w 577921"/>
                <a:gd name="connsiteY56" fmla="*/ 66557 h 77056"/>
                <a:gd name="connsiteX57" fmla="*/ 116405 w 577921"/>
                <a:gd name="connsiteY57" fmla="*/ 48372 h 77056"/>
                <a:gd name="connsiteX58" fmla="*/ 122670 w 577921"/>
                <a:gd name="connsiteY58" fmla="*/ 29717 h 77056"/>
                <a:gd name="connsiteX59" fmla="*/ 138798 w 577921"/>
                <a:gd name="connsiteY59" fmla="*/ 22974 h 77056"/>
                <a:gd name="connsiteX60" fmla="*/ 154455 w 577921"/>
                <a:gd name="connsiteY60" fmla="*/ 29470 h 77056"/>
                <a:gd name="connsiteX61" fmla="*/ 160589 w 577921"/>
                <a:gd name="connsiteY61" fmla="*/ 47894 h 77056"/>
                <a:gd name="connsiteX62" fmla="*/ 160589 w 577921"/>
                <a:gd name="connsiteY62" fmla="*/ 50059 h 77056"/>
                <a:gd name="connsiteX63" fmla="*/ 124835 w 577921"/>
                <a:gd name="connsiteY63" fmla="*/ 50059 h 77056"/>
                <a:gd name="connsiteX64" fmla="*/ 129289 w 577921"/>
                <a:gd name="connsiteY64" fmla="*/ 62219 h 77056"/>
                <a:gd name="connsiteX65" fmla="*/ 139283 w 577921"/>
                <a:gd name="connsiteY65" fmla="*/ 66318 h 77056"/>
                <a:gd name="connsiteX66" fmla="*/ 146865 w 577921"/>
                <a:gd name="connsiteY66" fmla="*/ 64030 h 77056"/>
                <a:gd name="connsiteX67" fmla="*/ 151920 w 577921"/>
                <a:gd name="connsiteY67" fmla="*/ 56563 h 77056"/>
                <a:gd name="connsiteX68" fmla="*/ 125313 w 577921"/>
                <a:gd name="connsiteY68" fmla="*/ 43441 h 77056"/>
                <a:gd name="connsiteX69" fmla="*/ 152043 w 577921"/>
                <a:gd name="connsiteY69" fmla="*/ 43441 h 77056"/>
                <a:gd name="connsiteX70" fmla="*/ 149031 w 577921"/>
                <a:gd name="connsiteY70" fmla="*/ 34286 h 77056"/>
                <a:gd name="connsiteX71" fmla="*/ 138921 w 577921"/>
                <a:gd name="connsiteY71" fmla="*/ 29594 h 77056"/>
                <a:gd name="connsiteX72" fmla="*/ 129412 w 577921"/>
                <a:gd name="connsiteY72" fmla="*/ 33323 h 77056"/>
                <a:gd name="connsiteX73" fmla="*/ 125313 w 577921"/>
                <a:gd name="connsiteY73" fmla="*/ 43441 h 77056"/>
                <a:gd name="connsiteX74" fmla="*/ 172995 w 577921"/>
                <a:gd name="connsiteY74" fmla="*/ 71974 h 77056"/>
                <a:gd name="connsiteX75" fmla="*/ 172995 w 577921"/>
                <a:gd name="connsiteY75" fmla="*/ 24053 h 77056"/>
                <a:gd name="connsiteX76" fmla="*/ 180338 w 577921"/>
                <a:gd name="connsiteY76" fmla="*/ 24053 h 77056"/>
                <a:gd name="connsiteX77" fmla="*/ 180338 w 577921"/>
                <a:gd name="connsiteY77" fmla="*/ 31281 h 77056"/>
                <a:gd name="connsiteX78" fmla="*/ 185393 w 577921"/>
                <a:gd name="connsiteY78" fmla="*/ 24654 h 77056"/>
                <a:gd name="connsiteX79" fmla="*/ 190695 w 577921"/>
                <a:gd name="connsiteY79" fmla="*/ 22974 h 77056"/>
                <a:gd name="connsiteX80" fmla="*/ 199001 w 577921"/>
                <a:gd name="connsiteY80" fmla="*/ 25502 h 77056"/>
                <a:gd name="connsiteX81" fmla="*/ 196227 w 577921"/>
                <a:gd name="connsiteY81" fmla="*/ 33084 h 77056"/>
                <a:gd name="connsiteX82" fmla="*/ 190333 w 577921"/>
                <a:gd name="connsiteY82" fmla="*/ 31281 h 77056"/>
                <a:gd name="connsiteX83" fmla="*/ 185393 w 577921"/>
                <a:gd name="connsiteY83" fmla="*/ 32961 h 77056"/>
                <a:gd name="connsiteX84" fmla="*/ 182504 w 577921"/>
                <a:gd name="connsiteY84" fmla="*/ 37422 h 77056"/>
                <a:gd name="connsiteX85" fmla="*/ 181063 w 577921"/>
                <a:gd name="connsiteY85" fmla="*/ 46808 h 77056"/>
                <a:gd name="connsiteX86" fmla="*/ 181063 w 577921"/>
                <a:gd name="connsiteY86" fmla="*/ 71974 h 77056"/>
                <a:gd name="connsiteX87" fmla="*/ 172995 w 577921"/>
                <a:gd name="connsiteY87" fmla="*/ 71974 h 77056"/>
                <a:gd name="connsiteX88" fmla="*/ 227050 w 577921"/>
                <a:gd name="connsiteY88" fmla="*/ 15146 h 77056"/>
                <a:gd name="connsiteX89" fmla="*/ 227050 w 577921"/>
                <a:gd name="connsiteY89" fmla="*/ 5752 h 77056"/>
                <a:gd name="connsiteX90" fmla="*/ 235241 w 577921"/>
                <a:gd name="connsiteY90" fmla="*/ 5752 h 77056"/>
                <a:gd name="connsiteX91" fmla="*/ 235241 w 577921"/>
                <a:gd name="connsiteY91" fmla="*/ 15146 h 77056"/>
                <a:gd name="connsiteX92" fmla="*/ 227050 w 577921"/>
                <a:gd name="connsiteY92" fmla="*/ 15146 h 77056"/>
                <a:gd name="connsiteX93" fmla="*/ 227050 w 577921"/>
                <a:gd name="connsiteY93" fmla="*/ 71974 h 77056"/>
                <a:gd name="connsiteX94" fmla="*/ 227050 w 577921"/>
                <a:gd name="connsiteY94" fmla="*/ 24053 h 77056"/>
                <a:gd name="connsiteX95" fmla="*/ 235241 w 577921"/>
                <a:gd name="connsiteY95" fmla="*/ 24053 h 77056"/>
                <a:gd name="connsiteX96" fmla="*/ 235241 w 577921"/>
                <a:gd name="connsiteY96" fmla="*/ 71974 h 77056"/>
                <a:gd name="connsiteX97" fmla="*/ 227050 w 577921"/>
                <a:gd name="connsiteY97" fmla="*/ 71974 h 77056"/>
                <a:gd name="connsiteX98" fmla="*/ 250167 w 577921"/>
                <a:gd name="connsiteY98" fmla="*/ 71974 h 77056"/>
                <a:gd name="connsiteX99" fmla="*/ 250167 w 577921"/>
                <a:gd name="connsiteY99" fmla="*/ 24053 h 77056"/>
                <a:gd name="connsiteX100" fmla="*/ 257395 w 577921"/>
                <a:gd name="connsiteY100" fmla="*/ 24053 h 77056"/>
                <a:gd name="connsiteX101" fmla="*/ 257395 w 577921"/>
                <a:gd name="connsiteY101" fmla="*/ 30795 h 77056"/>
                <a:gd name="connsiteX102" fmla="*/ 272683 w 577921"/>
                <a:gd name="connsiteY102" fmla="*/ 22974 h 77056"/>
                <a:gd name="connsiteX103" fmla="*/ 280635 w 577921"/>
                <a:gd name="connsiteY103" fmla="*/ 24539 h 77056"/>
                <a:gd name="connsiteX104" fmla="*/ 286168 w 577921"/>
                <a:gd name="connsiteY104" fmla="*/ 28630 h 77056"/>
                <a:gd name="connsiteX105" fmla="*/ 288695 w 577921"/>
                <a:gd name="connsiteY105" fmla="*/ 34533 h 77056"/>
                <a:gd name="connsiteX106" fmla="*/ 289057 w 577921"/>
                <a:gd name="connsiteY106" fmla="*/ 42477 h 77056"/>
                <a:gd name="connsiteX107" fmla="*/ 289057 w 577921"/>
                <a:gd name="connsiteY107" fmla="*/ 71974 h 77056"/>
                <a:gd name="connsiteX108" fmla="*/ 280989 w 577921"/>
                <a:gd name="connsiteY108" fmla="*/ 71974 h 77056"/>
                <a:gd name="connsiteX109" fmla="*/ 280989 w 577921"/>
                <a:gd name="connsiteY109" fmla="*/ 42839 h 77056"/>
                <a:gd name="connsiteX110" fmla="*/ 280026 w 577921"/>
                <a:gd name="connsiteY110" fmla="*/ 35373 h 77056"/>
                <a:gd name="connsiteX111" fmla="*/ 276659 w 577921"/>
                <a:gd name="connsiteY111" fmla="*/ 31520 h 77056"/>
                <a:gd name="connsiteX112" fmla="*/ 271003 w 577921"/>
                <a:gd name="connsiteY112" fmla="*/ 29956 h 77056"/>
                <a:gd name="connsiteX113" fmla="*/ 261972 w 577921"/>
                <a:gd name="connsiteY113" fmla="*/ 33323 h 77056"/>
                <a:gd name="connsiteX114" fmla="*/ 258235 w 577921"/>
                <a:gd name="connsiteY114" fmla="*/ 45729 h 77056"/>
                <a:gd name="connsiteX115" fmla="*/ 258235 w 577921"/>
                <a:gd name="connsiteY115" fmla="*/ 71974 h 77056"/>
                <a:gd name="connsiteX116" fmla="*/ 250167 w 577921"/>
                <a:gd name="connsiteY116" fmla="*/ 71974 h 77056"/>
                <a:gd name="connsiteX117" fmla="*/ 321806 w 577921"/>
                <a:gd name="connsiteY117" fmla="*/ 64746 h 77056"/>
                <a:gd name="connsiteX118" fmla="*/ 323016 w 577921"/>
                <a:gd name="connsiteY118" fmla="*/ 71851 h 77056"/>
                <a:gd name="connsiteX119" fmla="*/ 316874 w 577921"/>
                <a:gd name="connsiteY119" fmla="*/ 72576 h 77056"/>
                <a:gd name="connsiteX120" fmla="*/ 310009 w 577921"/>
                <a:gd name="connsiteY120" fmla="*/ 71250 h 77056"/>
                <a:gd name="connsiteX121" fmla="*/ 306518 w 577921"/>
                <a:gd name="connsiteY121" fmla="*/ 67521 h 77056"/>
                <a:gd name="connsiteX122" fmla="*/ 305555 w 577921"/>
                <a:gd name="connsiteY122" fmla="*/ 57889 h 77056"/>
                <a:gd name="connsiteX123" fmla="*/ 305555 w 577921"/>
                <a:gd name="connsiteY123" fmla="*/ 30318 h 77056"/>
                <a:gd name="connsiteX124" fmla="*/ 299652 w 577921"/>
                <a:gd name="connsiteY124" fmla="*/ 30318 h 77056"/>
                <a:gd name="connsiteX125" fmla="*/ 299652 w 577921"/>
                <a:gd name="connsiteY125" fmla="*/ 24053 h 77056"/>
                <a:gd name="connsiteX126" fmla="*/ 305555 w 577921"/>
                <a:gd name="connsiteY126" fmla="*/ 24053 h 77056"/>
                <a:gd name="connsiteX127" fmla="*/ 305555 w 577921"/>
                <a:gd name="connsiteY127" fmla="*/ 12132 h 77056"/>
                <a:gd name="connsiteX128" fmla="*/ 313623 w 577921"/>
                <a:gd name="connsiteY128" fmla="*/ 7316 h 77056"/>
                <a:gd name="connsiteX129" fmla="*/ 313623 w 577921"/>
                <a:gd name="connsiteY129" fmla="*/ 24053 h 77056"/>
                <a:gd name="connsiteX130" fmla="*/ 321806 w 577921"/>
                <a:gd name="connsiteY130" fmla="*/ 24053 h 77056"/>
                <a:gd name="connsiteX131" fmla="*/ 321806 w 577921"/>
                <a:gd name="connsiteY131" fmla="*/ 30318 h 77056"/>
                <a:gd name="connsiteX132" fmla="*/ 313623 w 577921"/>
                <a:gd name="connsiteY132" fmla="*/ 30318 h 77056"/>
                <a:gd name="connsiteX133" fmla="*/ 313623 w 577921"/>
                <a:gd name="connsiteY133" fmla="*/ 58366 h 77056"/>
                <a:gd name="connsiteX134" fmla="*/ 313985 w 577921"/>
                <a:gd name="connsiteY134" fmla="*/ 62820 h 77056"/>
                <a:gd name="connsiteX135" fmla="*/ 315426 w 577921"/>
                <a:gd name="connsiteY135" fmla="*/ 64392 h 77056"/>
                <a:gd name="connsiteX136" fmla="*/ 318200 w 577921"/>
                <a:gd name="connsiteY136" fmla="*/ 64993 h 77056"/>
                <a:gd name="connsiteX137" fmla="*/ 321806 w 577921"/>
                <a:gd name="connsiteY137" fmla="*/ 64746 h 77056"/>
                <a:gd name="connsiteX138" fmla="*/ 359972 w 577921"/>
                <a:gd name="connsiteY138" fmla="*/ 56563 h 77056"/>
                <a:gd name="connsiteX139" fmla="*/ 368402 w 577921"/>
                <a:gd name="connsiteY139" fmla="*/ 57526 h 77056"/>
                <a:gd name="connsiteX140" fmla="*/ 361058 w 577921"/>
                <a:gd name="connsiteY140" fmla="*/ 68961 h 77056"/>
                <a:gd name="connsiteX141" fmla="*/ 347335 w 577921"/>
                <a:gd name="connsiteY141" fmla="*/ 73061 h 77056"/>
                <a:gd name="connsiteX142" fmla="*/ 330598 w 577921"/>
                <a:gd name="connsiteY142" fmla="*/ 66557 h 77056"/>
                <a:gd name="connsiteX143" fmla="*/ 324457 w 577921"/>
                <a:gd name="connsiteY143" fmla="*/ 48372 h 77056"/>
                <a:gd name="connsiteX144" fmla="*/ 330721 w 577921"/>
                <a:gd name="connsiteY144" fmla="*/ 29717 h 77056"/>
                <a:gd name="connsiteX145" fmla="*/ 346849 w 577921"/>
                <a:gd name="connsiteY145" fmla="*/ 22974 h 77056"/>
                <a:gd name="connsiteX146" fmla="*/ 362507 w 577921"/>
                <a:gd name="connsiteY146" fmla="*/ 29470 h 77056"/>
                <a:gd name="connsiteX147" fmla="*/ 368641 w 577921"/>
                <a:gd name="connsiteY147" fmla="*/ 47894 h 77056"/>
                <a:gd name="connsiteX148" fmla="*/ 368641 w 577921"/>
                <a:gd name="connsiteY148" fmla="*/ 50059 h 77056"/>
                <a:gd name="connsiteX149" fmla="*/ 332887 w 577921"/>
                <a:gd name="connsiteY149" fmla="*/ 50059 h 77056"/>
                <a:gd name="connsiteX150" fmla="*/ 337340 w 577921"/>
                <a:gd name="connsiteY150" fmla="*/ 62219 h 77056"/>
                <a:gd name="connsiteX151" fmla="*/ 347335 w 577921"/>
                <a:gd name="connsiteY151" fmla="*/ 66318 h 77056"/>
                <a:gd name="connsiteX152" fmla="*/ 354917 w 577921"/>
                <a:gd name="connsiteY152" fmla="*/ 64030 h 77056"/>
                <a:gd name="connsiteX153" fmla="*/ 359972 w 577921"/>
                <a:gd name="connsiteY153" fmla="*/ 56563 h 77056"/>
                <a:gd name="connsiteX154" fmla="*/ 333364 w 577921"/>
                <a:gd name="connsiteY154" fmla="*/ 43441 h 77056"/>
                <a:gd name="connsiteX155" fmla="*/ 360095 w 577921"/>
                <a:gd name="connsiteY155" fmla="*/ 43441 h 77056"/>
                <a:gd name="connsiteX156" fmla="*/ 357082 w 577921"/>
                <a:gd name="connsiteY156" fmla="*/ 34286 h 77056"/>
                <a:gd name="connsiteX157" fmla="*/ 346972 w 577921"/>
                <a:gd name="connsiteY157" fmla="*/ 29594 h 77056"/>
                <a:gd name="connsiteX158" fmla="*/ 337464 w 577921"/>
                <a:gd name="connsiteY158" fmla="*/ 33323 h 77056"/>
                <a:gd name="connsiteX159" fmla="*/ 333364 w 577921"/>
                <a:gd name="connsiteY159" fmla="*/ 43441 h 77056"/>
                <a:gd name="connsiteX160" fmla="*/ 381047 w 577921"/>
                <a:gd name="connsiteY160" fmla="*/ 71974 h 77056"/>
                <a:gd name="connsiteX161" fmla="*/ 381047 w 577921"/>
                <a:gd name="connsiteY161" fmla="*/ 24053 h 77056"/>
                <a:gd name="connsiteX162" fmla="*/ 388390 w 577921"/>
                <a:gd name="connsiteY162" fmla="*/ 24053 h 77056"/>
                <a:gd name="connsiteX163" fmla="*/ 388390 w 577921"/>
                <a:gd name="connsiteY163" fmla="*/ 31281 h 77056"/>
                <a:gd name="connsiteX164" fmla="*/ 393445 w 577921"/>
                <a:gd name="connsiteY164" fmla="*/ 24654 h 77056"/>
                <a:gd name="connsiteX165" fmla="*/ 398747 w 577921"/>
                <a:gd name="connsiteY165" fmla="*/ 22974 h 77056"/>
                <a:gd name="connsiteX166" fmla="*/ 407053 w 577921"/>
                <a:gd name="connsiteY166" fmla="*/ 25502 h 77056"/>
                <a:gd name="connsiteX167" fmla="*/ 404279 w 577921"/>
                <a:gd name="connsiteY167" fmla="*/ 33084 h 77056"/>
                <a:gd name="connsiteX168" fmla="*/ 398384 w 577921"/>
                <a:gd name="connsiteY168" fmla="*/ 31281 h 77056"/>
                <a:gd name="connsiteX169" fmla="*/ 393445 w 577921"/>
                <a:gd name="connsiteY169" fmla="*/ 32961 h 77056"/>
                <a:gd name="connsiteX170" fmla="*/ 390556 w 577921"/>
                <a:gd name="connsiteY170" fmla="*/ 37422 h 77056"/>
                <a:gd name="connsiteX171" fmla="*/ 389114 w 577921"/>
                <a:gd name="connsiteY171" fmla="*/ 46808 h 77056"/>
                <a:gd name="connsiteX172" fmla="*/ 389114 w 577921"/>
                <a:gd name="connsiteY172" fmla="*/ 71974 h 77056"/>
                <a:gd name="connsiteX173" fmla="*/ 381047 w 577921"/>
                <a:gd name="connsiteY173" fmla="*/ 71974 h 77056"/>
                <a:gd name="connsiteX174" fmla="*/ 413911 w 577921"/>
                <a:gd name="connsiteY174" fmla="*/ 71974 h 77056"/>
                <a:gd name="connsiteX175" fmla="*/ 413911 w 577921"/>
                <a:gd name="connsiteY175" fmla="*/ 30318 h 77056"/>
                <a:gd name="connsiteX176" fmla="*/ 406691 w 577921"/>
                <a:gd name="connsiteY176" fmla="*/ 30318 h 77056"/>
                <a:gd name="connsiteX177" fmla="*/ 406691 w 577921"/>
                <a:gd name="connsiteY177" fmla="*/ 24053 h 77056"/>
                <a:gd name="connsiteX178" fmla="*/ 413911 w 577921"/>
                <a:gd name="connsiteY178" fmla="*/ 24053 h 77056"/>
                <a:gd name="connsiteX179" fmla="*/ 413911 w 577921"/>
                <a:gd name="connsiteY179" fmla="*/ 18875 h 77056"/>
                <a:gd name="connsiteX180" fmla="*/ 414759 w 577921"/>
                <a:gd name="connsiteY180" fmla="*/ 11770 h 77056"/>
                <a:gd name="connsiteX181" fmla="*/ 418851 w 577921"/>
                <a:gd name="connsiteY181" fmla="*/ 6600 h 77056"/>
                <a:gd name="connsiteX182" fmla="*/ 427157 w 577921"/>
                <a:gd name="connsiteY182" fmla="*/ 4674 h 77056"/>
                <a:gd name="connsiteX183" fmla="*/ 434747 w 577921"/>
                <a:gd name="connsiteY183" fmla="*/ 5514 h 77056"/>
                <a:gd name="connsiteX184" fmla="*/ 433537 w 577921"/>
                <a:gd name="connsiteY184" fmla="*/ 12495 h 77056"/>
                <a:gd name="connsiteX185" fmla="*/ 428721 w 577921"/>
                <a:gd name="connsiteY185" fmla="*/ 12132 h 77056"/>
                <a:gd name="connsiteX186" fmla="*/ 423428 w 577921"/>
                <a:gd name="connsiteY186" fmla="*/ 13697 h 77056"/>
                <a:gd name="connsiteX187" fmla="*/ 421979 w 577921"/>
                <a:gd name="connsiteY187" fmla="*/ 19599 h 77056"/>
                <a:gd name="connsiteX188" fmla="*/ 421979 w 577921"/>
                <a:gd name="connsiteY188" fmla="*/ 24053 h 77056"/>
                <a:gd name="connsiteX189" fmla="*/ 431372 w 577921"/>
                <a:gd name="connsiteY189" fmla="*/ 24053 h 77056"/>
                <a:gd name="connsiteX190" fmla="*/ 431372 w 577921"/>
                <a:gd name="connsiteY190" fmla="*/ 30318 h 77056"/>
                <a:gd name="connsiteX191" fmla="*/ 421979 w 577921"/>
                <a:gd name="connsiteY191" fmla="*/ 30318 h 77056"/>
                <a:gd name="connsiteX192" fmla="*/ 421979 w 577921"/>
                <a:gd name="connsiteY192" fmla="*/ 71974 h 77056"/>
                <a:gd name="connsiteX193" fmla="*/ 413911 w 577921"/>
                <a:gd name="connsiteY193" fmla="*/ 71974 h 77056"/>
                <a:gd name="connsiteX194" fmla="*/ 466410 w 577921"/>
                <a:gd name="connsiteY194" fmla="*/ 66072 h 77056"/>
                <a:gd name="connsiteX195" fmla="*/ 457618 w 577921"/>
                <a:gd name="connsiteY195" fmla="*/ 71489 h 77056"/>
                <a:gd name="connsiteX196" fmla="*/ 448710 w 577921"/>
                <a:gd name="connsiteY196" fmla="*/ 73061 h 77056"/>
                <a:gd name="connsiteX197" fmla="*/ 436550 w 577921"/>
                <a:gd name="connsiteY197" fmla="*/ 69208 h 77056"/>
                <a:gd name="connsiteX198" fmla="*/ 432335 w 577921"/>
                <a:gd name="connsiteY198" fmla="*/ 59329 h 77056"/>
                <a:gd name="connsiteX199" fmla="*/ 433900 w 577921"/>
                <a:gd name="connsiteY199" fmla="*/ 52949 h 77056"/>
                <a:gd name="connsiteX200" fmla="*/ 438115 w 577921"/>
                <a:gd name="connsiteY200" fmla="*/ 48257 h 77056"/>
                <a:gd name="connsiteX201" fmla="*/ 444017 w 577921"/>
                <a:gd name="connsiteY201" fmla="*/ 45606 h 77056"/>
                <a:gd name="connsiteX202" fmla="*/ 451237 w 577921"/>
                <a:gd name="connsiteY202" fmla="*/ 44280 h 77056"/>
                <a:gd name="connsiteX203" fmla="*/ 465685 w 577921"/>
                <a:gd name="connsiteY203" fmla="*/ 41514 h 77056"/>
                <a:gd name="connsiteX204" fmla="*/ 465685 w 577921"/>
                <a:gd name="connsiteY204" fmla="*/ 39464 h 77056"/>
                <a:gd name="connsiteX205" fmla="*/ 463397 w 577921"/>
                <a:gd name="connsiteY205" fmla="*/ 32360 h 77056"/>
                <a:gd name="connsiteX206" fmla="*/ 454127 w 577921"/>
                <a:gd name="connsiteY206" fmla="*/ 29717 h 77056"/>
                <a:gd name="connsiteX207" fmla="*/ 445697 w 577921"/>
                <a:gd name="connsiteY207" fmla="*/ 31759 h 77056"/>
                <a:gd name="connsiteX208" fmla="*/ 441605 w 577921"/>
                <a:gd name="connsiteY208" fmla="*/ 38740 h 77056"/>
                <a:gd name="connsiteX209" fmla="*/ 433661 w 577921"/>
                <a:gd name="connsiteY209" fmla="*/ 37661 h 77056"/>
                <a:gd name="connsiteX210" fmla="*/ 437275 w 577921"/>
                <a:gd name="connsiteY210" fmla="*/ 29470 h 77056"/>
                <a:gd name="connsiteX211" fmla="*/ 444495 w 577921"/>
                <a:gd name="connsiteY211" fmla="*/ 24654 h 77056"/>
                <a:gd name="connsiteX212" fmla="*/ 455329 w 577921"/>
                <a:gd name="connsiteY212" fmla="*/ 22974 h 77056"/>
                <a:gd name="connsiteX213" fmla="*/ 465323 w 577921"/>
                <a:gd name="connsiteY213" fmla="*/ 24415 h 77056"/>
                <a:gd name="connsiteX214" fmla="*/ 470987 w 577921"/>
                <a:gd name="connsiteY214" fmla="*/ 28029 h 77056"/>
                <a:gd name="connsiteX215" fmla="*/ 473514 w 577921"/>
                <a:gd name="connsiteY215" fmla="*/ 33570 h 77056"/>
                <a:gd name="connsiteX216" fmla="*/ 473876 w 577921"/>
                <a:gd name="connsiteY216" fmla="*/ 41029 h 77056"/>
                <a:gd name="connsiteX217" fmla="*/ 473876 w 577921"/>
                <a:gd name="connsiteY217" fmla="*/ 51870 h 77056"/>
                <a:gd name="connsiteX218" fmla="*/ 474354 w 577921"/>
                <a:gd name="connsiteY218" fmla="*/ 66195 h 77056"/>
                <a:gd name="connsiteX219" fmla="*/ 476519 w 577921"/>
                <a:gd name="connsiteY219" fmla="*/ 71974 h 77056"/>
                <a:gd name="connsiteX220" fmla="*/ 467974 w 577921"/>
                <a:gd name="connsiteY220" fmla="*/ 71974 h 77056"/>
                <a:gd name="connsiteX221" fmla="*/ 466410 w 577921"/>
                <a:gd name="connsiteY221" fmla="*/ 66072 h 77056"/>
                <a:gd name="connsiteX222" fmla="*/ 465685 w 577921"/>
                <a:gd name="connsiteY222" fmla="*/ 47894 h 77056"/>
                <a:gd name="connsiteX223" fmla="*/ 452439 w 577921"/>
                <a:gd name="connsiteY223" fmla="*/ 51023 h 77056"/>
                <a:gd name="connsiteX224" fmla="*/ 445342 w 577921"/>
                <a:gd name="connsiteY224" fmla="*/ 52710 h 77056"/>
                <a:gd name="connsiteX225" fmla="*/ 442091 w 577921"/>
                <a:gd name="connsiteY225" fmla="*/ 55238 h 77056"/>
                <a:gd name="connsiteX226" fmla="*/ 441004 w 577921"/>
                <a:gd name="connsiteY226" fmla="*/ 59091 h 77056"/>
                <a:gd name="connsiteX227" fmla="*/ 443416 w 577921"/>
                <a:gd name="connsiteY227" fmla="*/ 64508 h 77056"/>
                <a:gd name="connsiteX228" fmla="*/ 450636 w 577921"/>
                <a:gd name="connsiteY228" fmla="*/ 66673 h 77056"/>
                <a:gd name="connsiteX229" fmla="*/ 458943 w 577921"/>
                <a:gd name="connsiteY229" fmla="*/ 64631 h 77056"/>
                <a:gd name="connsiteX230" fmla="*/ 464360 w 577921"/>
                <a:gd name="connsiteY230" fmla="*/ 58967 h 77056"/>
                <a:gd name="connsiteX231" fmla="*/ 465685 w 577921"/>
                <a:gd name="connsiteY231" fmla="*/ 50907 h 77056"/>
                <a:gd name="connsiteX232" fmla="*/ 465685 w 577921"/>
                <a:gd name="connsiteY232" fmla="*/ 47894 h 77056"/>
                <a:gd name="connsiteX233" fmla="*/ 520349 w 577921"/>
                <a:gd name="connsiteY233" fmla="*/ 54398 h 77056"/>
                <a:gd name="connsiteX234" fmla="*/ 528293 w 577921"/>
                <a:gd name="connsiteY234" fmla="*/ 55477 h 77056"/>
                <a:gd name="connsiteX235" fmla="*/ 521551 w 577921"/>
                <a:gd name="connsiteY235" fmla="*/ 68360 h 77056"/>
                <a:gd name="connsiteX236" fmla="*/ 508305 w 577921"/>
                <a:gd name="connsiteY236" fmla="*/ 73061 h 77056"/>
                <a:gd name="connsiteX237" fmla="*/ 492416 w 577921"/>
                <a:gd name="connsiteY237" fmla="*/ 66673 h 77056"/>
                <a:gd name="connsiteX238" fmla="*/ 486514 w 577921"/>
                <a:gd name="connsiteY238" fmla="*/ 48133 h 77056"/>
                <a:gd name="connsiteX239" fmla="*/ 489041 w 577921"/>
                <a:gd name="connsiteY239" fmla="*/ 34648 h 77056"/>
                <a:gd name="connsiteX240" fmla="*/ 496870 w 577921"/>
                <a:gd name="connsiteY240" fmla="*/ 25864 h 77056"/>
                <a:gd name="connsiteX241" fmla="*/ 508428 w 577921"/>
                <a:gd name="connsiteY241" fmla="*/ 22974 h 77056"/>
                <a:gd name="connsiteX242" fmla="*/ 521073 w 577921"/>
                <a:gd name="connsiteY242" fmla="*/ 26943 h 77056"/>
                <a:gd name="connsiteX243" fmla="*/ 527569 w 577921"/>
                <a:gd name="connsiteY243" fmla="*/ 38139 h 77056"/>
                <a:gd name="connsiteX244" fmla="*/ 519625 w 577921"/>
                <a:gd name="connsiteY244" fmla="*/ 39349 h 77056"/>
                <a:gd name="connsiteX245" fmla="*/ 515656 w 577921"/>
                <a:gd name="connsiteY245" fmla="*/ 32121 h 77056"/>
                <a:gd name="connsiteX246" fmla="*/ 508667 w 577921"/>
                <a:gd name="connsiteY246" fmla="*/ 29594 h 77056"/>
                <a:gd name="connsiteX247" fmla="*/ 498673 w 577921"/>
                <a:gd name="connsiteY247" fmla="*/ 34047 h 77056"/>
                <a:gd name="connsiteX248" fmla="*/ 494820 w 577921"/>
                <a:gd name="connsiteY248" fmla="*/ 47894 h 77056"/>
                <a:gd name="connsiteX249" fmla="*/ 498557 w 577921"/>
                <a:gd name="connsiteY249" fmla="*/ 61980 h 77056"/>
                <a:gd name="connsiteX250" fmla="*/ 508189 w 577921"/>
                <a:gd name="connsiteY250" fmla="*/ 66318 h 77056"/>
                <a:gd name="connsiteX251" fmla="*/ 516134 w 577921"/>
                <a:gd name="connsiteY251" fmla="*/ 63429 h 77056"/>
                <a:gd name="connsiteX252" fmla="*/ 520349 w 577921"/>
                <a:gd name="connsiteY252" fmla="*/ 54398 h 77056"/>
                <a:gd name="connsiteX253" fmla="*/ 568024 w 577921"/>
                <a:gd name="connsiteY253" fmla="*/ 56563 h 77056"/>
                <a:gd name="connsiteX254" fmla="*/ 576454 w 577921"/>
                <a:gd name="connsiteY254" fmla="*/ 57526 h 77056"/>
                <a:gd name="connsiteX255" fmla="*/ 569110 w 577921"/>
                <a:gd name="connsiteY255" fmla="*/ 68961 h 77056"/>
                <a:gd name="connsiteX256" fmla="*/ 555386 w 577921"/>
                <a:gd name="connsiteY256" fmla="*/ 73061 h 77056"/>
                <a:gd name="connsiteX257" fmla="*/ 538650 w 577921"/>
                <a:gd name="connsiteY257" fmla="*/ 66557 h 77056"/>
                <a:gd name="connsiteX258" fmla="*/ 532508 w 577921"/>
                <a:gd name="connsiteY258" fmla="*/ 48372 h 77056"/>
                <a:gd name="connsiteX259" fmla="*/ 538773 w 577921"/>
                <a:gd name="connsiteY259" fmla="*/ 29717 h 77056"/>
                <a:gd name="connsiteX260" fmla="*/ 554901 w 577921"/>
                <a:gd name="connsiteY260" fmla="*/ 22974 h 77056"/>
                <a:gd name="connsiteX261" fmla="*/ 570559 w 577921"/>
                <a:gd name="connsiteY261" fmla="*/ 29470 h 77056"/>
                <a:gd name="connsiteX262" fmla="*/ 576692 w 577921"/>
                <a:gd name="connsiteY262" fmla="*/ 47894 h 77056"/>
                <a:gd name="connsiteX263" fmla="*/ 576692 w 577921"/>
                <a:gd name="connsiteY263" fmla="*/ 50059 h 77056"/>
                <a:gd name="connsiteX264" fmla="*/ 540938 w 577921"/>
                <a:gd name="connsiteY264" fmla="*/ 50059 h 77056"/>
                <a:gd name="connsiteX265" fmla="*/ 545392 w 577921"/>
                <a:gd name="connsiteY265" fmla="*/ 62219 h 77056"/>
                <a:gd name="connsiteX266" fmla="*/ 555386 w 577921"/>
                <a:gd name="connsiteY266" fmla="*/ 66318 h 77056"/>
                <a:gd name="connsiteX267" fmla="*/ 562969 w 577921"/>
                <a:gd name="connsiteY267" fmla="*/ 64030 h 77056"/>
                <a:gd name="connsiteX268" fmla="*/ 568024 w 577921"/>
                <a:gd name="connsiteY268" fmla="*/ 56563 h 77056"/>
                <a:gd name="connsiteX269" fmla="*/ 541416 w 577921"/>
                <a:gd name="connsiteY269" fmla="*/ 43441 h 77056"/>
                <a:gd name="connsiteX270" fmla="*/ 568147 w 577921"/>
                <a:gd name="connsiteY270" fmla="*/ 43441 h 77056"/>
                <a:gd name="connsiteX271" fmla="*/ 565134 w 577921"/>
                <a:gd name="connsiteY271" fmla="*/ 34286 h 77056"/>
                <a:gd name="connsiteX272" fmla="*/ 555024 w 577921"/>
                <a:gd name="connsiteY272" fmla="*/ 29594 h 77056"/>
                <a:gd name="connsiteX273" fmla="*/ 545515 w 577921"/>
                <a:gd name="connsiteY273" fmla="*/ 33323 h 77056"/>
                <a:gd name="connsiteX274" fmla="*/ 541416 w 577921"/>
                <a:gd name="connsiteY274" fmla="*/ 43441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577921" h="77056">
                  <a:moveTo>
                    <a:pt x="48018" y="5752"/>
                  </a:moveTo>
                  <a:lnTo>
                    <a:pt x="56810" y="5752"/>
                  </a:lnTo>
                  <a:lnTo>
                    <a:pt x="56810" y="44042"/>
                  </a:lnTo>
                  <a:cubicBezTo>
                    <a:pt x="56810" y="50707"/>
                    <a:pt x="56047" y="56001"/>
                    <a:pt x="54521" y="59930"/>
                  </a:cubicBezTo>
                  <a:cubicBezTo>
                    <a:pt x="52995" y="63783"/>
                    <a:pt x="50268" y="66958"/>
                    <a:pt x="46330" y="69447"/>
                  </a:cubicBezTo>
                  <a:cubicBezTo>
                    <a:pt x="42400" y="71851"/>
                    <a:pt x="37261" y="73061"/>
                    <a:pt x="30919" y="73061"/>
                  </a:cubicBezTo>
                  <a:cubicBezTo>
                    <a:pt x="24739" y="73061"/>
                    <a:pt x="19645" y="72013"/>
                    <a:pt x="15631" y="69925"/>
                  </a:cubicBezTo>
                  <a:cubicBezTo>
                    <a:pt x="11701" y="67760"/>
                    <a:pt x="8888" y="64670"/>
                    <a:pt x="7201" y="60655"/>
                  </a:cubicBezTo>
                  <a:cubicBezTo>
                    <a:pt x="5513" y="56563"/>
                    <a:pt x="4674" y="51023"/>
                    <a:pt x="4674" y="44042"/>
                  </a:cubicBezTo>
                  <a:lnTo>
                    <a:pt x="4674" y="5752"/>
                  </a:lnTo>
                  <a:lnTo>
                    <a:pt x="13466" y="5752"/>
                  </a:lnTo>
                  <a:lnTo>
                    <a:pt x="13466" y="43918"/>
                  </a:lnTo>
                  <a:cubicBezTo>
                    <a:pt x="13466" y="49697"/>
                    <a:pt x="13982" y="53951"/>
                    <a:pt x="15030" y="56686"/>
                  </a:cubicBezTo>
                  <a:cubicBezTo>
                    <a:pt x="16155" y="59414"/>
                    <a:pt x="17997" y="61541"/>
                    <a:pt x="20570" y="63067"/>
                  </a:cubicBezTo>
                  <a:cubicBezTo>
                    <a:pt x="23213" y="64508"/>
                    <a:pt x="26426" y="65232"/>
                    <a:pt x="30202" y="65232"/>
                  </a:cubicBezTo>
                  <a:cubicBezTo>
                    <a:pt x="36621" y="65232"/>
                    <a:pt x="41198" y="63783"/>
                    <a:pt x="43926" y="60894"/>
                  </a:cubicBezTo>
                  <a:cubicBezTo>
                    <a:pt x="46654" y="57927"/>
                    <a:pt x="48018" y="52271"/>
                    <a:pt x="48018" y="43918"/>
                  </a:cubicBezTo>
                  <a:lnTo>
                    <a:pt x="48018" y="5752"/>
                  </a:lnTo>
                  <a:close/>
                  <a:moveTo>
                    <a:pt x="69694" y="57650"/>
                  </a:moveTo>
                  <a:lnTo>
                    <a:pt x="77638" y="56440"/>
                  </a:lnTo>
                  <a:cubicBezTo>
                    <a:pt x="78116" y="59653"/>
                    <a:pt x="79364" y="62104"/>
                    <a:pt x="81368" y="63783"/>
                  </a:cubicBezTo>
                  <a:cubicBezTo>
                    <a:pt x="83456" y="65471"/>
                    <a:pt x="86384" y="66318"/>
                    <a:pt x="90160" y="66318"/>
                  </a:cubicBezTo>
                  <a:cubicBezTo>
                    <a:pt x="93851" y="66318"/>
                    <a:pt x="96578" y="65594"/>
                    <a:pt x="98343" y="64145"/>
                  </a:cubicBezTo>
                  <a:cubicBezTo>
                    <a:pt x="100192" y="62620"/>
                    <a:pt x="101117" y="60817"/>
                    <a:pt x="101117" y="58728"/>
                  </a:cubicBezTo>
                  <a:cubicBezTo>
                    <a:pt x="101117" y="56887"/>
                    <a:pt x="100316" y="55438"/>
                    <a:pt x="98705" y="54398"/>
                  </a:cubicBezTo>
                  <a:cubicBezTo>
                    <a:pt x="97580" y="53674"/>
                    <a:pt x="94814" y="52749"/>
                    <a:pt x="90399" y="51624"/>
                  </a:cubicBezTo>
                  <a:cubicBezTo>
                    <a:pt x="84458" y="50098"/>
                    <a:pt x="80327" y="48819"/>
                    <a:pt x="78000" y="47771"/>
                  </a:cubicBezTo>
                  <a:cubicBezTo>
                    <a:pt x="75750" y="46646"/>
                    <a:pt x="74024" y="45128"/>
                    <a:pt x="72822" y="43202"/>
                  </a:cubicBezTo>
                  <a:cubicBezTo>
                    <a:pt x="71620" y="41275"/>
                    <a:pt x="71011" y="39102"/>
                    <a:pt x="71011" y="36698"/>
                  </a:cubicBezTo>
                  <a:cubicBezTo>
                    <a:pt x="71011" y="34610"/>
                    <a:pt x="71497" y="32645"/>
                    <a:pt x="72460" y="30795"/>
                  </a:cubicBezTo>
                  <a:cubicBezTo>
                    <a:pt x="73423" y="28954"/>
                    <a:pt x="74748" y="27428"/>
                    <a:pt x="76436" y="26218"/>
                  </a:cubicBezTo>
                  <a:cubicBezTo>
                    <a:pt x="77715" y="25340"/>
                    <a:pt x="79441" y="24577"/>
                    <a:pt x="81606" y="23938"/>
                  </a:cubicBezTo>
                  <a:cubicBezTo>
                    <a:pt x="83779" y="23290"/>
                    <a:pt x="86145" y="22974"/>
                    <a:pt x="88711" y="22974"/>
                  </a:cubicBezTo>
                  <a:cubicBezTo>
                    <a:pt x="92410" y="22974"/>
                    <a:pt x="95654" y="23529"/>
                    <a:pt x="98466" y="24654"/>
                  </a:cubicBezTo>
                  <a:cubicBezTo>
                    <a:pt x="101356" y="25702"/>
                    <a:pt x="103483" y="27143"/>
                    <a:pt x="104847" y="28993"/>
                  </a:cubicBezTo>
                  <a:cubicBezTo>
                    <a:pt x="106210" y="30834"/>
                    <a:pt x="107135" y="33285"/>
                    <a:pt x="107613" y="36336"/>
                  </a:cubicBezTo>
                  <a:lnTo>
                    <a:pt x="99668" y="37422"/>
                  </a:lnTo>
                  <a:cubicBezTo>
                    <a:pt x="99352" y="35011"/>
                    <a:pt x="98305" y="33123"/>
                    <a:pt x="96540" y="31759"/>
                  </a:cubicBezTo>
                  <a:cubicBezTo>
                    <a:pt x="94852" y="30318"/>
                    <a:pt x="92410" y="29594"/>
                    <a:pt x="89196" y="29594"/>
                  </a:cubicBezTo>
                  <a:cubicBezTo>
                    <a:pt x="85506" y="29594"/>
                    <a:pt x="82855" y="30233"/>
                    <a:pt x="81252" y="31520"/>
                  </a:cubicBezTo>
                  <a:cubicBezTo>
                    <a:pt x="79642" y="32722"/>
                    <a:pt x="78840" y="34171"/>
                    <a:pt x="78840" y="35850"/>
                  </a:cubicBezTo>
                  <a:cubicBezTo>
                    <a:pt x="78840" y="36898"/>
                    <a:pt x="79164" y="37823"/>
                    <a:pt x="79803" y="38625"/>
                  </a:cubicBezTo>
                  <a:cubicBezTo>
                    <a:pt x="80528" y="39503"/>
                    <a:pt x="81568" y="40227"/>
                    <a:pt x="82932" y="40790"/>
                  </a:cubicBezTo>
                  <a:cubicBezTo>
                    <a:pt x="83741" y="41113"/>
                    <a:pt x="86145" y="41791"/>
                    <a:pt x="90160" y="42839"/>
                  </a:cubicBezTo>
                  <a:cubicBezTo>
                    <a:pt x="95939" y="44442"/>
                    <a:pt x="99954" y="45729"/>
                    <a:pt x="102196" y="46692"/>
                  </a:cubicBezTo>
                  <a:cubicBezTo>
                    <a:pt x="104446" y="47655"/>
                    <a:pt x="106210" y="49058"/>
                    <a:pt x="107497" y="50907"/>
                  </a:cubicBezTo>
                  <a:cubicBezTo>
                    <a:pt x="108784" y="52749"/>
                    <a:pt x="109424" y="55076"/>
                    <a:pt x="109424" y="57889"/>
                  </a:cubicBezTo>
                  <a:cubicBezTo>
                    <a:pt x="109424" y="60616"/>
                    <a:pt x="108622" y="63182"/>
                    <a:pt x="107012" y="65594"/>
                  </a:cubicBezTo>
                  <a:cubicBezTo>
                    <a:pt x="105486" y="67921"/>
                    <a:pt x="103244" y="69763"/>
                    <a:pt x="100269" y="71134"/>
                  </a:cubicBezTo>
                  <a:cubicBezTo>
                    <a:pt x="97303" y="72414"/>
                    <a:pt x="93928" y="73061"/>
                    <a:pt x="90160" y="73061"/>
                  </a:cubicBezTo>
                  <a:cubicBezTo>
                    <a:pt x="83895" y="73061"/>
                    <a:pt x="79125" y="71774"/>
                    <a:pt x="75827" y="69208"/>
                  </a:cubicBezTo>
                  <a:cubicBezTo>
                    <a:pt x="72622" y="66557"/>
                    <a:pt x="70572" y="62705"/>
                    <a:pt x="69694" y="57650"/>
                  </a:cubicBezTo>
                  <a:close/>
                  <a:moveTo>
                    <a:pt x="151920" y="56563"/>
                  </a:moveTo>
                  <a:lnTo>
                    <a:pt x="160350" y="57526"/>
                  </a:lnTo>
                  <a:cubicBezTo>
                    <a:pt x="159071" y="62419"/>
                    <a:pt x="156621" y="66234"/>
                    <a:pt x="153007" y="68961"/>
                  </a:cubicBezTo>
                  <a:cubicBezTo>
                    <a:pt x="149393" y="71689"/>
                    <a:pt x="144823" y="73061"/>
                    <a:pt x="139283" y="73061"/>
                  </a:cubicBezTo>
                  <a:cubicBezTo>
                    <a:pt x="132302" y="73061"/>
                    <a:pt x="126723" y="70888"/>
                    <a:pt x="122546" y="66557"/>
                  </a:cubicBezTo>
                  <a:cubicBezTo>
                    <a:pt x="118455" y="62219"/>
                    <a:pt x="116405" y="56163"/>
                    <a:pt x="116405" y="48372"/>
                  </a:cubicBezTo>
                  <a:cubicBezTo>
                    <a:pt x="116405" y="40351"/>
                    <a:pt x="118493" y="34124"/>
                    <a:pt x="122670" y="29717"/>
                  </a:cubicBezTo>
                  <a:cubicBezTo>
                    <a:pt x="126838" y="25217"/>
                    <a:pt x="132217" y="22974"/>
                    <a:pt x="138798" y="22974"/>
                  </a:cubicBezTo>
                  <a:cubicBezTo>
                    <a:pt x="145224" y="22974"/>
                    <a:pt x="150441" y="25140"/>
                    <a:pt x="154455" y="29470"/>
                  </a:cubicBezTo>
                  <a:cubicBezTo>
                    <a:pt x="158547" y="33809"/>
                    <a:pt x="160589" y="39950"/>
                    <a:pt x="160589" y="47894"/>
                  </a:cubicBezTo>
                  <a:cubicBezTo>
                    <a:pt x="160589" y="48372"/>
                    <a:pt x="160589" y="49096"/>
                    <a:pt x="160589" y="50059"/>
                  </a:cubicBezTo>
                  <a:lnTo>
                    <a:pt x="124835" y="50059"/>
                  </a:lnTo>
                  <a:cubicBezTo>
                    <a:pt x="125159" y="55361"/>
                    <a:pt x="126638" y="59414"/>
                    <a:pt x="129289" y="62219"/>
                  </a:cubicBezTo>
                  <a:cubicBezTo>
                    <a:pt x="131939" y="64947"/>
                    <a:pt x="135268" y="66318"/>
                    <a:pt x="139283" y="66318"/>
                  </a:cubicBezTo>
                  <a:cubicBezTo>
                    <a:pt x="142250" y="66318"/>
                    <a:pt x="144777" y="65556"/>
                    <a:pt x="146865" y="64030"/>
                  </a:cubicBezTo>
                  <a:cubicBezTo>
                    <a:pt x="149031" y="62419"/>
                    <a:pt x="150718" y="59930"/>
                    <a:pt x="151920" y="56563"/>
                  </a:cubicBezTo>
                  <a:close/>
                  <a:moveTo>
                    <a:pt x="125313" y="43441"/>
                  </a:moveTo>
                  <a:lnTo>
                    <a:pt x="152043" y="43441"/>
                  </a:lnTo>
                  <a:cubicBezTo>
                    <a:pt x="151720" y="39349"/>
                    <a:pt x="150718" y="36297"/>
                    <a:pt x="149031" y="34286"/>
                  </a:cubicBezTo>
                  <a:cubicBezTo>
                    <a:pt x="146387" y="31158"/>
                    <a:pt x="143013" y="29594"/>
                    <a:pt x="138921" y="29594"/>
                  </a:cubicBezTo>
                  <a:cubicBezTo>
                    <a:pt x="135145" y="29594"/>
                    <a:pt x="131978" y="30834"/>
                    <a:pt x="129412" y="33323"/>
                  </a:cubicBezTo>
                  <a:cubicBezTo>
                    <a:pt x="126923" y="35812"/>
                    <a:pt x="125559" y="39187"/>
                    <a:pt x="125313" y="43441"/>
                  </a:cubicBezTo>
                  <a:close/>
                  <a:moveTo>
                    <a:pt x="172995" y="71974"/>
                  </a:moveTo>
                  <a:lnTo>
                    <a:pt x="172995" y="24053"/>
                  </a:lnTo>
                  <a:lnTo>
                    <a:pt x="180338" y="24053"/>
                  </a:lnTo>
                  <a:lnTo>
                    <a:pt x="180338" y="31281"/>
                  </a:lnTo>
                  <a:cubicBezTo>
                    <a:pt x="182188" y="27906"/>
                    <a:pt x="183868" y="25702"/>
                    <a:pt x="185393" y="24654"/>
                  </a:cubicBezTo>
                  <a:cubicBezTo>
                    <a:pt x="187004" y="23529"/>
                    <a:pt x="188768" y="22974"/>
                    <a:pt x="190695" y="22974"/>
                  </a:cubicBezTo>
                  <a:cubicBezTo>
                    <a:pt x="193423" y="22974"/>
                    <a:pt x="196189" y="23814"/>
                    <a:pt x="199001" y="25502"/>
                  </a:cubicBezTo>
                  <a:lnTo>
                    <a:pt x="196227" y="33084"/>
                  </a:lnTo>
                  <a:cubicBezTo>
                    <a:pt x="194224" y="31882"/>
                    <a:pt x="192259" y="31281"/>
                    <a:pt x="190333" y="31281"/>
                  </a:cubicBezTo>
                  <a:cubicBezTo>
                    <a:pt x="188483" y="31281"/>
                    <a:pt x="186842" y="31844"/>
                    <a:pt x="185393" y="32961"/>
                  </a:cubicBezTo>
                  <a:cubicBezTo>
                    <a:pt x="184030" y="34009"/>
                    <a:pt x="183066" y="35496"/>
                    <a:pt x="182504" y="37422"/>
                  </a:cubicBezTo>
                  <a:cubicBezTo>
                    <a:pt x="181541" y="40312"/>
                    <a:pt x="181063" y="43441"/>
                    <a:pt x="181063" y="46808"/>
                  </a:cubicBezTo>
                  <a:lnTo>
                    <a:pt x="181063" y="71974"/>
                  </a:lnTo>
                  <a:lnTo>
                    <a:pt x="172995" y="71974"/>
                  </a:lnTo>
                  <a:close/>
                  <a:moveTo>
                    <a:pt x="227050" y="15146"/>
                  </a:moveTo>
                  <a:lnTo>
                    <a:pt x="227050" y="5752"/>
                  </a:lnTo>
                  <a:lnTo>
                    <a:pt x="235241" y="5752"/>
                  </a:lnTo>
                  <a:lnTo>
                    <a:pt x="235241" y="15146"/>
                  </a:lnTo>
                  <a:lnTo>
                    <a:pt x="227050" y="15146"/>
                  </a:lnTo>
                  <a:close/>
                  <a:moveTo>
                    <a:pt x="227050" y="71974"/>
                  </a:moveTo>
                  <a:lnTo>
                    <a:pt x="227050" y="24053"/>
                  </a:lnTo>
                  <a:lnTo>
                    <a:pt x="235241" y="24053"/>
                  </a:lnTo>
                  <a:lnTo>
                    <a:pt x="235241" y="71974"/>
                  </a:lnTo>
                  <a:lnTo>
                    <a:pt x="227050" y="71974"/>
                  </a:lnTo>
                  <a:close/>
                  <a:moveTo>
                    <a:pt x="250167" y="71974"/>
                  </a:moveTo>
                  <a:lnTo>
                    <a:pt x="250167" y="24053"/>
                  </a:lnTo>
                  <a:lnTo>
                    <a:pt x="257395" y="24053"/>
                  </a:lnTo>
                  <a:lnTo>
                    <a:pt x="257395" y="30795"/>
                  </a:lnTo>
                  <a:cubicBezTo>
                    <a:pt x="260924" y="25579"/>
                    <a:pt x="266025" y="22974"/>
                    <a:pt x="272683" y="22974"/>
                  </a:cubicBezTo>
                  <a:cubicBezTo>
                    <a:pt x="275572" y="22974"/>
                    <a:pt x="278223" y="23491"/>
                    <a:pt x="280635" y="24539"/>
                  </a:cubicBezTo>
                  <a:cubicBezTo>
                    <a:pt x="283124" y="25579"/>
                    <a:pt x="284965" y="26943"/>
                    <a:pt x="286168" y="28630"/>
                  </a:cubicBezTo>
                  <a:cubicBezTo>
                    <a:pt x="287377" y="30318"/>
                    <a:pt x="288217" y="32283"/>
                    <a:pt x="288695" y="34533"/>
                  </a:cubicBezTo>
                  <a:cubicBezTo>
                    <a:pt x="288941" y="36051"/>
                    <a:pt x="289057" y="38701"/>
                    <a:pt x="289057" y="42477"/>
                  </a:cubicBezTo>
                  <a:lnTo>
                    <a:pt x="289057" y="71974"/>
                  </a:lnTo>
                  <a:lnTo>
                    <a:pt x="280989" y="71974"/>
                  </a:lnTo>
                  <a:lnTo>
                    <a:pt x="280989" y="42839"/>
                  </a:lnTo>
                  <a:cubicBezTo>
                    <a:pt x="280989" y="39464"/>
                    <a:pt x="280673" y="36975"/>
                    <a:pt x="280026" y="35373"/>
                  </a:cubicBezTo>
                  <a:cubicBezTo>
                    <a:pt x="279387" y="33770"/>
                    <a:pt x="278262" y="32483"/>
                    <a:pt x="276659" y="31520"/>
                  </a:cubicBezTo>
                  <a:cubicBezTo>
                    <a:pt x="275056" y="30480"/>
                    <a:pt x="273168" y="29956"/>
                    <a:pt x="271003" y="29956"/>
                  </a:cubicBezTo>
                  <a:cubicBezTo>
                    <a:pt x="267551" y="29956"/>
                    <a:pt x="264538" y="31081"/>
                    <a:pt x="261972" y="33323"/>
                  </a:cubicBezTo>
                  <a:cubicBezTo>
                    <a:pt x="259483" y="35496"/>
                    <a:pt x="258235" y="39626"/>
                    <a:pt x="258235" y="45729"/>
                  </a:cubicBezTo>
                  <a:lnTo>
                    <a:pt x="258235" y="71974"/>
                  </a:lnTo>
                  <a:lnTo>
                    <a:pt x="250167" y="71974"/>
                  </a:lnTo>
                  <a:close/>
                  <a:moveTo>
                    <a:pt x="321806" y="64746"/>
                  </a:moveTo>
                  <a:lnTo>
                    <a:pt x="323016" y="71851"/>
                  </a:lnTo>
                  <a:cubicBezTo>
                    <a:pt x="320689" y="72337"/>
                    <a:pt x="318639" y="72576"/>
                    <a:pt x="316874" y="72576"/>
                  </a:cubicBezTo>
                  <a:cubicBezTo>
                    <a:pt x="313900" y="72576"/>
                    <a:pt x="311611" y="72136"/>
                    <a:pt x="310009" y="71250"/>
                  </a:cubicBezTo>
                  <a:cubicBezTo>
                    <a:pt x="308406" y="70287"/>
                    <a:pt x="307242" y="69046"/>
                    <a:pt x="306518" y="67521"/>
                  </a:cubicBezTo>
                  <a:cubicBezTo>
                    <a:pt x="305878" y="65995"/>
                    <a:pt x="305555" y="62781"/>
                    <a:pt x="305555" y="57889"/>
                  </a:cubicBezTo>
                  <a:lnTo>
                    <a:pt x="305555" y="30318"/>
                  </a:lnTo>
                  <a:lnTo>
                    <a:pt x="299652" y="30318"/>
                  </a:lnTo>
                  <a:lnTo>
                    <a:pt x="299652" y="24053"/>
                  </a:lnTo>
                  <a:lnTo>
                    <a:pt x="305555" y="24053"/>
                  </a:lnTo>
                  <a:lnTo>
                    <a:pt x="305555" y="12132"/>
                  </a:lnTo>
                  <a:lnTo>
                    <a:pt x="313623" y="7316"/>
                  </a:lnTo>
                  <a:lnTo>
                    <a:pt x="313623" y="24053"/>
                  </a:lnTo>
                  <a:lnTo>
                    <a:pt x="321806" y="24053"/>
                  </a:lnTo>
                  <a:lnTo>
                    <a:pt x="321806" y="30318"/>
                  </a:lnTo>
                  <a:lnTo>
                    <a:pt x="313623" y="30318"/>
                  </a:lnTo>
                  <a:lnTo>
                    <a:pt x="313623" y="58366"/>
                  </a:lnTo>
                  <a:cubicBezTo>
                    <a:pt x="313623" y="60693"/>
                    <a:pt x="313738" y="62181"/>
                    <a:pt x="313985" y="62820"/>
                  </a:cubicBezTo>
                  <a:cubicBezTo>
                    <a:pt x="314301" y="63467"/>
                    <a:pt x="314786" y="63984"/>
                    <a:pt x="315426" y="64392"/>
                  </a:cubicBezTo>
                  <a:cubicBezTo>
                    <a:pt x="316073" y="64793"/>
                    <a:pt x="316990" y="64993"/>
                    <a:pt x="318200" y="64993"/>
                  </a:cubicBezTo>
                  <a:cubicBezTo>
                    <a:pt x="319163" y="64993"/>
                    <a:pt x="320365" y="64908"/>
                    <a:pt x="321806" y="64746"/>
                  </a:cubicBezTo>
                  <a:close/>
                  <a:moveTo>
                    <a:pt x="359972" y="56563"/>
                  </a:moveTo>
                  <a:lnTo>
                    <a:pt x="368402" y="57526"/>
                  </a:lnTo>
                  <a:cubicBezTo>
                    <a:pt x="367123" y="62419"/>
                    <a:pt x="364672" y="66234"/>
                    <a:pt x="361058" y="68961"/>
                  </a:cubicBezTo>
                  <a:cubicBezTo>
                    <a:pt x="357444" y="71689"/>
                    <a:pt x="352875" y="73061"/>
                    <a:pt x="347335" y="73061"/>
                  </a:cubicBezTo>
                  <a:cubicBezTo>
                    <a:pt x="340353" y="73061"/>
                    <a:pt x="334775" y="70888"/>
                    <a:pt x="330598" y="66557"/>
                  </a:cubicBezTo>
                  <a:cubicBezTo>
                    <a:pt x="326506" y="62219"/>
                    <a:pt x="324457" y="56163"/>
                    <a:pt x="324457" y="48372"/>
                  </a:cubicBezTo>
                  <a:cubicBezTo>
                    <a:pt x="324457" y="40351"/>
                    <a:pt x="326545" y="34124"/>
                    <a:pt x="330721" y="29717"/>
                  </a:cubicBezTo>
                  <a:cubicBezTo>
                    <a:pt x="334890" y="25217"/>
                    <a:pt x="340269" y="22974"/>
                    <a:pt x="346849" y="22974"/>
                  </a:cubicBezTo>
                  <a:cubicBezTo>
                    <a:pt x="353276" y="22974"/>
                    <a:pt x="358492" y="25140"/>
                    <a:pt x="362507" y="29470"/>
                  </a:cubicBezTo>
                  <a:cubicBezTo>
                    <a:pt x="366599" y="33809"/>
                    <a:pt x="368641" y="39950"/>
                    <a:pt x="368641" y="47894"/>
                  </a:cubicBezTo>
                  <a:cubicBezTo>
                    <a:pt x="368641" y="48372"/>
                    <a:pt x="368641" y="49096"/>
                    <a:pt x="368641" y="50059"/>
                  </a:cubicBezTo>
                  <a:lnTo>
                    <a:pt x="332887" y="50059"/>
                  </a:lnTo>
                  <a:cubicBezTo>
                    <a:pt x="333210" y="55361"/>
                    <a:pt x="334690" y="59414"/>
                    <a:pt x="337340" y="62219"/>
                  </a:cubicBezTo>
                  <a:cubicBezTo>
                    <a:pt x="339991" y="64947"/>
                    <a:pt x="343320" y="66318"/>
                    <a:pt x="347335" y="66318"/>
                  </a:cubicBezTo>
                  <a:cubicBezTo>
                    <a:pt x="350301" y="66318"/>
                    <a:pt x="352829" y="65556"/>
                    <a:pt x="354917" y="64030"/>
                  </a:cubicBezTo>
                  <a:cubicBezTo>
                    <a:pt x="357082" y="62419"/>
                    <a:pt x="358770" y="59930"/>
                    <a:pt x="359972" y="56563"/>
                  </a:cubicBezTo>
                  <a:close/>
                  <a:moveTo>
                    <a:pt x="333364" y="43441"/>
                  </a:moveTo>
                  <a:lnTo>
                    <a:pt x="360095" y="43441"/>
                  </a:lnTo>
                  <a:cubicBezTo>
                    <a:pt x="359771" y="39349"/>
                    <a:pt x="358770" y="36297"/>
                    <a:pt x="357082" y="34286"/>
                  </a:cubicBezTo>
                  <a:cubicBezTo>
                    <a:pt x="354439" y="31158"/>
                    <a:pt x="351064" y="29594"/>
                    <a:pt x="346972" y="29594"/>
                  </a:cubicBezTo>
                  <a:cubicBezTo>
                    <a:pt x="343197" y="29594"/>
                    <a:pt x="340030" y="30834"/>
                    <a:pt x="337464" y="33323"/>
                  </a:cubicBezTo>
                  <a:cubicBezTo>
                    <a:pt x="334975" y="35812"/>
                    <a:pt x="333611" y="39187"/>
                    <a:pt x="333364" y="43441"/>
                  </a:cubicBezTo>
                  <a:close/>
                  <a:moveTo>
                    <a:pt x="381047" y="71974"/>
                  </a:moveTo>
                  <a:lnTo>
                    <a:pt x="381047" y="24053"/>
                  </a:lnTo>
                  <a:lnTo>
                    <a:pt x="388390" y="24053"/>
                  </a:lnTo>
                  <a:lnTo>
                    <a:pt x="388390" y="31281"/>
                  </a:lnTo>
                  <a:cubicBezTo>
                    <a:pt x="390240" y="27906"/>
                    <a:pt x="391919" y="25702"/>
                    <a:pt x="393445" y="24654"/>
                  </a:cubicBezTo>
                  <a:cubicBezTo>
                    <a:pt x="395056" y="23529"/>
                    <a:pt x="396820" y="22974"/>
                    <a:pt x="398747" y="22974"/>
                  </a:cubicBezTo>
                  <a:cubicBezTo>
                    <a:pt x="401474" y="22974"/>
                    <a:pt x="404241" y="23814"/>
                    <a:pt x="407053" y="25502"/>
                  </a:cubicBezTo>
                  <a:lnTo>
                    <a:pt x="404279" y="33084"/>
                  </a:lnTo>
                  <a:cubicBezTo>
                    <a:pt x="402276" y="31882"/>
                    <a:pt x="400311" y="31281"/>
                    <a:pt x="398384" y="31281"/>
                  </a:cubicBezTo>
                  <a:cubicBezTo>
                    <a:pt x="396535" y="31281"/>
                    <a:pt x="394894" y="31844"/>
                    <a:pt x="393445" y="32961"/>
                  </a:cubicBezTo>
                  <a:cubicBezTo>
                    <a:pt x="392081" y="34009"/>
                    <a:pt x="391118" y="35496"/>
                    <a:pt x="390556" y="37422"/>
                  </a:cubicBezTo>
                  <a:cubicBezTo>
                    <a:pt x="389592" y="40312"/>
                    <a:pt x="389114" y="43441"/>
                    <a:pt x="389114" y="46808"/>
                  </a:cubicBezTo>
                  <a:lnTo>
                    <a:pt x="389114" y="71974"/>
                  </a:lnTo>
                  <a:lnTo>
                    <a:pt x="381047" y="71974"/>
                  </a:lnTo>
                  <a:close/>
                  <a:moveTo>
                    <a:pt x="413911" y="71974"/>
                  </a:moveTo>
                  <a:lnTo>
                    <a:pt x="413911" y="30318"/>
                  </a:lnTo>
                  <a:lnTo>
                    <a:pt x="406691" y="30318"/>
                  </a:lnTo>
                  <a:lnTo>
                    <a:pt x="406691" y="24053"/>
                  </a:lnTo>
                  <a:lnTo>
                    <a:pt x="413911" y="24053"/>
                  </a:lnTo>
                  <a:lnTo>
                    <a:pt x="413911" y="18875"/>
                  </a:lnTo>
                  <a:cubicBezTo>
                    <a:pt x="413911" y="15669"/>
                    <a:pt x="414196" y="13296"/>
                    <a:pt x="414759" y="11770"/>
                  </a:cubicBezTo>
                  <a:cubicBezTo>
                    <a:pt x="415560" y="9605"/>
                    <a:pt x="416924" y="7879"/>
                    <a:pt x="418851" y="6600"/>
                  </a:cubicBezTo>
                  <a:cubicBezTo>
                    <a:pt x="420862" y="5313"/>
                    <a:pt x="423628" y="4674"/>
                    <a:pt x="427157" y="4674"/>
                  </a:cubicBezTo>
                  <a:cubicBezTo>
                    <a:pt x="429484" y="4674"/>
                    <a:pt x="432012" y="4951"/>
                    <a:pt x="434747" y="5514"/>
                  </a:cubicBezTo>
                  <a:lnTo>
                    <a:pt x="433537" y="12495"/>
                  </a:lnTo>
                  <a:cubicBezTo>
                    <a:pt x="431858" y="12256"/>
                    <a:pt x="430247" y="12132"/>
                    <a:pt x="428721" y="12132"/>
                  </a:cubicBezTo>
                  <a:cubicBezTo>
                    <a:pt x="426232" y="12132"/>
                    <a:pt x="424468" y="12657"/>
                    <a:pt x="423428" y="13697"/>
                  </a:cubicBezTo>
                  <a:cubicBezTo>
                    <a:pt x="422464" y="14745"/>
                    <a:pt x="421979" y="16710"/>
                    <a:pt x="421979" y="19599"/>
                  </a:cubicBezTo>
                  <a:lnTo>
                    <a:pt x="421979" y="24053"/>
                  </a:lnTo>
                  <a:lnTo>
                    <a:pt x="431372" y="24053"/>
                  </a:lnTo>
                  <a:lnTo>
                    <a:pt x="431372" y="30318"/>
                  </a:lnTo>
                  <a:lnTo>
                    <a:pt x="421979" y="30318"/>
                  </a:lnTo>
                  <a:lnTo>
                    <a:pt x="421979" y="71974"/>
                  </a:lnTo>
                  <a:lnTo>
                    <a:pt x="413911" y="71974"/>
                  </a:lnTo>
                  <a:close/>
                  <a:moveTo>
                    <a:pt x="466410" y="66072"/>
                  </a:moveTo>
                  <a:cubicBezTo>
                    <a:pt x="463358" y="68646"/>
                    <a:pt x="460430" y="70449"/>
                    <a:pt x="457618" y="71489"/>
                  </a:cubicBezTo>
                  <a:cubicBezTo>
                    <a:pt x="454890" y="72537"/>
                    <a:pt x="451923" y="73061"/>
                    <a:pt x="448710" y="73061"/>
                  </a:cubicBezTo>
                  <a:cubicBezTo>
                    <a:pt x="443416" y="73061"/>
                    <a:pt x="439363" y="71774"/>
                    <a:pt x="436550" y="69208"/>
                  </a:cubicBezTo>
                  <a:cubicBezTo>
                    <a:pt x="433738" y="66634"/>
                    <a:pt x="432335" y="63344"/>
                    <a:pt x="432335" y="59329"/>
                  </a:cubicBezTo>
                  <a:cubicBezTo>
                    <a:pt x="432335" y="57002"/>
                    <a:pt x="432859" y="54876"/>
                    <a:pt x="433900" y="52949"/>
                  </a:cubicBezTo>
                  <a:cubicBezTo>
                    <a:pt x="434948" y="50946"/>
                    <a:pt x="436350" y="49382"/>
                    <a:pt x="438115" y="48257"/>
                  </a:cubicBezTo>
                  <a:cubicBezTo>
                    <a:pt x="439879" y="47054"/>
                    <a:pt x="441844" y="46168"/>
                    <a:pt x="444017" y="45606"/>
                  </a:cubicBezTo>
                  <a:cubicBezTo>
                    <a:pt x="445543" y="45128"/>
                    <a:pt x="447947" y="44681"/>
                    <a:pt x="451237" y="44280"/>
                  </a:cubicBezTo>
                  <a:cubicBezTo>
                    <a:pt x="457741" y="43556"/>
                    <a:pt x="462557" y="42639"/>
                    <a:pt x="465685" y="41514"/>
                  </a:cubicBezTo>
                  <a:cubicBezTo>
                    <a:pt x="465685" y="40389"/>
                    <a:pt x="465685" y="39703"/>
                    <a:pt x="465685" y="39464"/>
                  </a:cubicBezTo>
                  <a:cubicBezTo>
                    <a:pt x="465685" y="36097"/>
                    <a:pt x="464922" y="33724"/>
                    <a:pt x="463397" y="32360"/>
                  </a:cubicBezTo>
                  <a:cubicBezTo>
                    <a:pt x="461316" y="30595"/>
                    <a:pt x="458218" y="29717"/>
                    <a:pt x="454127" y="29717"/>
                  </a:cubicBezTo>
                  <a:cubicBezTo>
                    <a:pt x="450359" y="29717"/>
                    <a:pt x="447546" y="30395"/>
                    <a:pt x="445697" y="31759"/>
                  </a:cubicBezTo>
                  <a:cubicBezTo>
                    <a:pt x="443855" y="33046"/>
                    <a:pt x="442491" y="35373"/>
                    <a:pt x="441605" y="38740"/>
                  </a:cubicBezTo>
                  <a:lnTo>
                    <a:pt x="433661" y="37661"/>
                  </a:lnTo>
                  <a:cubicBezTo>
                    <a:pt x="434385" y="34286"/>
                    <a:pt x="435587" y="31558"/>
                    <a:pt x="437275" y="29470"/>
                  </a:cubicBezTo>
                  <a:cubicBezTo>
                    <a:pt x="438954" y="27382"/>
                    <a:pt x="441366" y="25779"/>
                    <a:pt x="444495" y="24654"/>
                  </a:cubicBezTo>
                  <a:cubicBezTo>
                    <a:pt x="447623" y="23529"/>
                    <a:pt x="451237" y="22974"/>
                    <a:pt x="455329" y="22974"/>
                  </a:cubicBezTo>
                  <a:cubicBezTo>
                    <a:pt x="459428" y="22974"/>
                    <a:pt x="462757" y="23452"/>
                    <a:pt x="465323" y="24415"/>
                  </a:cubicBezTo>
                  <a:cubicBezTo>
                    <a:pt x="467897" y="25379"/>
                    <a:pt x="469777" y="26580"/>
                    <a:pt x="470987" y="28029"/>
                  </a:cubicBezTo>
                  <a:cubicBezTo>
                    <a:pt x="472189" y="29470"/>
                    <a:pt x="473029" y="31320"/>
                    <a:pt x="473514" y="33570"/>
                  </a:cubicBezTo>
                  <a:cubicBezTo>
                    <a:pt x="473753" y="34934"/>
                    <a:pt x="473876" y="37422"/>
                    <a:pt x="473876" y="41029"/>
                  </a:cubicBezTo>
                  <a:lnTo>
                    <a:pt x="473876" y="51870"/>
                  </a:lnTo>
                  <a:cubicBezTo>
                    <a:pt x="473876" y="59414"/>
                    <a:pt x="474038" y="64192"/>
                    <a:pt x="474354" y="66195"/>
                  </a:cubicBezTo>
                  <a:cubicBezTo>
                    <a:pt x="474755" y="68199"/>
                    <a:pt x="475479" y="70125"/>
                    <a:pt x="476519" y="71974"/>
                  </a:cubicBezTo>
                  <a:lnTo>
                    <a:pt x="467974" y="71974"/>
                  </a:lnTo>
                  <a:cubicBezTo>
                    <a:pt x="467172" y="70287"/>
                    <a:pt x="466649" y="68322"/>
                    <a:pt x="466410" y="66072"/>
                  </a:cubicBezTo>
                  <a:close/>
                  <a:moveTo>
                    <a:pt x="465685" y="47894"/>
                  </a:moveTo>
                  <a:cubicBezTo>
                    <a:pt x="462719" y="49096"/>
                    <a:pt x="458303" y="50144"/>
                    <a:pt x="452439" y="51023"/>
                  </a:cubicBezTo>
                  <a:cubicBezTo>
                    <a:pt x="449072" y="51508"/>
                    <a:pt x="446706" y="52071"/>
                    <a:pt x="445342" y="52710"/>
                  </a:cubicBezTo>
                  <a:cubicBezTo>
                    <a:pt x="443979" y="53273"/>
                    <a:pt x="442892" y="54113"/>
                    <a:pt x="442091" y="55238"/>
                  </a:cubicBezTo>
                  <a:cubicBezTo>
                    <a:pt x="441366" y="56363"/>
                    <a:pt x="441004" y="57650"/>
                    <a:pt x="441004" y="59091"/>
                  </a:cubicBezTo>
                  <a:cubicBezTo>
                    <a:pt x="441004" y="61256"/>
                    <a:pt x="441806" y="63067"/>
                    <a:pt x="443416" y="64508"/>
                  </a:cubicBezTo>
                  <a:cubicBezTo>
                    <a:pt x="445096" y="65956"/>
                    <a:pt x="447508" y="66673"/>
                    <a:pt x="450636" y="66673"/>
                  </a:cubicBezTo>
                  <a:cubicBezTo>
                    <a:pt x="453765" y="66673"/>
                    <a:pt x="456539" y="65995"/>
                    <a:pt x="458943" y="64631"/>
                  </a:cubicBezTo>
                  <a:cubicBezTo>
                    <a:pt x="461432" y="63267"/>
                    <a:pt x="463243" y="61379"/>
                    <a:pt x="464360" y="58967"/>
                  </a:cubicBezTo>
                  <a:cubicBezTo>
                    <a:pt x="465246" y="57126"/>
                    <a:pt x="465685" y="54436"/>
                    <a:pt x="465685" y="50907"/>
                  </a:cubicBezTo>
                  <a:lnTo>
                    <a:pt x="465685" y="47894"/>
                  </a:lnTo>
                  <a:close/>
                  <a:moveTo>
                    <a:pt x="520349" y="54398"/>
                  </a:moveTo>
                  <a:lnTo>
                    <a:pt x="528293" y="55477"/>
                  </a:lnTo>
                  <a:cubicBezTo>
                    <a:pt x="527415" y="60940"/>
                    <a:pt x="525165" y="65232"/>
                    <a:pt x="521551" y="68360"/>
                  </a:cubicBezTo>
                  <a:cubicBezTo>
                    <a:pt x="517937" y="71489"/>
                    <a:pt x="513529" y="73061"/>
                    <a:pt x="508305" y="73061"/>
                  </a:cubicBezTo>
                  <a:cubicBezTo>
                    <a:pt x="501724" y="73061"/>
                    <a:pt x="496431" y="70934"/>
                    <a:pt x="492416" y="66673"/>
                  </a:cubicBezTo>
                  <a:cubicBezTo>
                    <a:pt x="488486" y="62342"/>
                    <a:pt x="486514" y="56163"/>
                    <a:pt x="486514" y="48133"/>
                  </a:cubicBezTo>
                  <a:cubicBezTo>
                    <a:pt x="486514" y="43001"/>
                    <a:pt x="487361" y="38501"/>
                    <a:pt x="489041" y="34648"/>
                  </a:cubicBezTo>
                  <a:cubicBezTo>
                    <a:pt x="490813" y="30719"/>
                    <a:pt x="493418" y="27790"/>
                    <a:pt x="496870" y="25864"/>
                  </a:cubicBezTo>
                  <a:cubicBezTo>
                    <a:pt x="500399" y="23938"/>
                    <a:pt x="504252" y="22974"/>
                    <a:pt x="508428" y="22974"/>
                  </a:cubicBezTo>
                  <a:cubicBezTo>
                    <a:pt x="513568" y="22974"/>
                    <a:pt x="517783" y="24292"/>
                    <a:pt x="521073" y="26943"/>
                  </a:cubicBezTo>
                  <a:cubicBezTo>
                    <a:pt x="524441" y="29516"/>
                    <a:pt x="526606" y="33246"/>
                    <a:pt x="527569" y="38139"/>
                  </a:cubicBezTo>
                  <a:lnTo>
                    <a:pt x="519625" y="39349"/>
                  </a:lnTo>
                  <a:cubicBezTo>
                    <a:pt x="518900" y="36136"/>
                    <a:pt x="517583" y="33724"/>
                    <a:pt x="515656" y="32121"/>
                  </a:cubicBezTo>
                  <a:cubicBezTo>
                    <a:pt x="513730" y="30433"/>
                    <a:pt x="511403" y="29594"/>
                    <a:pt x="508667" y="29594"/>
                  </a:cubicBezTo>
                  <a:cubicBezTo>
                    <a:pt x="504576" y="29594"/>
                    <a:pt x="501247" y="31081"/>
                    <a:pt x="498673" y="34047"/>
                  </a:cubicBezTo>
                  <a:cubicBezTo>
                    <a:pt x="496107" y="36937"/>
                    <a:pt x="494820" y="41553"/>
                    <a:pt x="494820" y="47894"/>
                  </a:cubicBezTo>
                  <a:cubicBezTo>
                    <a:pt x="494820" y="54398"/>
                    <a:pt x="496068" y="59091"/>
                    <a:pt x="498557" y="61980"/>
                  </a:cubicBezTo>
                  <a:cubicBezTo>
                    <a:pt x="501046" y="64870"/>
                    <a:pt x="504252" y="66318"/>
                    <a:pt x="508189" y="66318"/>
                  </a:cubicBezTo>
                  <a:cubicBezTo>
                    <a:pt x="511403" y="66318"/>
                    <a:pt x="514046" y="65355"/>
                    <a:pt x="516134" y="63429"/>
                  </a:cubicBezTo>
                  <a:cubicBezTo>
                    <a:pt x="518299" y="61502"/>
                    <a:pt x="519709" y="58490"/>
                    <a:pt x="520349" y="54398"/>
                  </a:cubicBezTo>
                  <a:close/>
                  <a:moveTo>
                    <a:pt x="568024" y="56563"/>
                  </a:moveTo>
                  <a:lnTo>
                    <a:pt x="576454" y="57526"/>
                  </a:lnTo>
                  <a:cubicBezTo>
                    <a:pt x="575174" y="62419"/>
                    <a:pt x="572724" y="66234"/>
                    <a:pt x="569110" y="68961"/>
                  </a:cubicBezTo>
                  <a:cubicBezTo>
                    <a:pt x="565496" y="71689"/>
                    <a:pt x="560927" y="73061"/>
                    <a:pt x="555386" y="73061"/>
                  </a:cubicBezTo>
                  <a:cubicBezTo>
                    <a:pt x="548405" y="73061"/>
                    <a:pt x="542826" y="70888"/>
                    <a:pt x="538650" y="66557"/>
                  </a:cubicBezTo>
                  <a:cubicBezTo>
                    <a:pt x="534558" y="62219"/>
                    <a:pt x="532508" y="56163"/>
                    <a:pt x="532508" y="48372"/>
                  </a:cubicBezTo>
                  <a:cubicBezTo>
                    <a:pt x="532508" y="40351"/>
                    <a:pt x="534597" y="34124"/>
                    <a:pt x="538773" y="29717"/>
                  </a:cubicBezTo>
                  <a:cubicBezTo>
                    <a:pt x="542942" y="25217"/>
                    <a:pt x="548320" y="22974"/>
                    <a:pt x="554901" y="22974"/>
                  </a:cubicBezTo>
                  <a:cubicBezTo>
                    <a:pt x="561327" y="22974"/>
                    <a:pt x="566544" y="25140"/>
                    <a:pt x="570559" y="29470"/>
                  </a:cubicBezTo>
                  <a:cubicBezTo>
                    <a:pt x="574650" y="33809"/>
                    <a:pt x="576692" y="39950"/>
                    <a:pt x="576692" y="47894"/>
                  </a:cubicBezTo>
                  <a:cubicBezTo>
                    <a:pt x="576692" y="48372"/>
                    <a:pt x="576692" y="49096"/>
                    <a:pt x="576692" y="50059"/>
                  </a:cubicBezTo>
                  <a:lnTo>
                    <a:pt x="540938" y="50059"/>
                  </a:lnTo>
                  <a:cubicBezTo>
                    <a:pt x="541262" y="55361"/>
                    <a:pt x="542741" y="59414"/>
                    <a:pt x="545392" y="62219"/>
                  </a:cubicBezTo>
                  <a:cubicBezTo>
                    <a:pt x="548043" y="64947"/>
                    <a:pt x="551372" y="66318"/>
                    <a:pt x="555386" y="66318"/>
                  </a:cubicBezTo>
                  <a:cubicBezTo>
                    <a:pt x="558353" y="66318"/>
                    <a:pt x="560881" y="65556"/>
                    <a:pt x="562969" y="64030"/>
                  </a:cubicBezTo>
                  <a:cubicBezTo>
                    <a:pt x="565134" y="62419"/>
                    <a:pt x="566822" y="59930"/>
                    <a:pt x="568024" y="56563"/>
                  </a:cubicBezTo>
                  <a:close/>
                  <a:moveTo>
                    <a:pt x="541416" y="43441"/>
                  </a:moveTo>
                  <a:lnTo>
                    <a:pt x="568147" y="43441"/>
                  </a:lnTo>
                  <a:cubicBezTo>
                    <a:pt x="567823" y="39349"/>
                    <a:pt x="566822" y="36297"/>
                    <a:pt x="565134" y="34286"/>
                  </a:cubicBezTo>
                  <a:cubicBezTo>
                    <a:pt x="562491" y="31158"/>
                    <a:pt x="559116" y="29594"/>
                    <a:pt x="555024" y="29594"/>
                  </a:cubicBezTo>
                  <a:cubicBezTo>
                    <a:pt x="551249" y="29594"/>
                    <a:pt x="548081" y="30834"/>
                    <a:pt x="545515" y="33323"/>
                  </a:cubicBezTo>
                  <a:cubicBezTo>
                    <a:pt x="543027" y="35812"/>
                    <a:pt x="541663" y="39187"/>
                    <a:pt x="541416" y="43441"/>
                  </a:cubicBezTo>
                  <a:close/>
                </a:path>
              </a:pathLst>
            </a:custGeom>
            <a:solidFill>
              <a:srgbClr val="757575"/>
            </a:solidFill>
            <a:ln w="7703" cap="sq">
              <a:noFill/>
              <a:prstDash val="solid"/>
              <a:miter/>
            </a:ln>
          </p:spPr>
          <p:txBody>
            <a:bodyPr rtlCol="0" anchor="ctr"/>
            <a:lstStyle/>
            <a:p>
              <a:endParaRPr lang="en-US">
                <a:noFill/>
              </a:endParaRPr>
            </a:p>
          </p:txBody>
        </p:sp>
        <p:sp>
          <p:nvSpPr>
            <p:cNvPr id="1247" name="Freeform: Shape 1246">
              <a:extLst>
                <a:ext uri="{FF2B5EF4-FFF2-40B4-BE49-F238E27FC236}">
                  <a16:creationId xmlns:a16="http://schemas.microsoft.com/office/drawing/2014/main" id="{F833ED18-AD33-4758-9747-E16C8AF8B6C8}"/>
                </a:ext>
              </a:extLst>
            </p:cNvPr>
            <p:cNvSpPr/>
            <p:nvPr/>
          </p:nvSpPr>
          <p:spPr>
            <a:xfrm>
              <a:off x="3434028" y="3348819"/>
              <a:ext cx="839912" cy="92467"/>
            </a:xfrm>
            <a:custGeom>
              <a:avLst/>
              <a:gdLst>
                <a:gd name="connsiteX0" fmla="*/ 4674 w 839912"/>
                <a:gd name="connsiteY0" fmla="*/ 70896 h 92467"/>
                <a:gd name="connsiteX1" fmla="*/ 4674 w 839912"/>
                <a:gd name="connsiteY1" fmla="*/ 4674 h 92467"/>
                <a:gd name="connsiteX2" fmla="*/ 13589 w 839912"/>
                <a:gd name="connsiteY2" fmla="*/ 4674 h 92467"/>
                <a:gd name="connsiteX3" fmla="*/ 48380 w 839912"/>
                <a:gd name="connsiteY3" fmla="*/ 56686 h 92467"/>
                <a:gd name="connsiteX4" fmla="*/ 48380 w 839912"/>
                <a:gd name="connsiteY4" fmla="*/ 4674 h 92467"/>
                <a:gd name="connsiteX5" fmla="*/ 56810 w 839912"/>
                <a:gd name="connsiteY5" fmla="*/ 4674 h 92467"/>
                <a:gd name="connsiteX6" fmla="*/ 56810 w 839912"/>
                <a:gd name="connsiteY6" fmla="*/ 70896 h 92467"/>
                <a:gd name="connsiteX7" fmla="*/ 47779 w 839912"/>
                <a:gd name="connsiteY7" fmla="*/ 70896 h 92467"/>
                <a:gd name="connsiteX8" fmla="*/ 12988 w 839912"/>
                <a:gd name="connsiteY8" fmla="*/ 18883 h 92467"/>
                <a:gd name="connsiteX9" fmla="*/ 12988 w 839912"/>
                <a:gd name="connsiteY9" fmla="*/ 70896 h 92467"/>
                <a:gd name="connsiteX10" fmla="*/ 4674 w 839912"/>
                <a:gd name="connsiteY10" fmla="*/ 70896 h 92467"/>
                <a:gd name="connsiteX11" fmla="*/ 105810 w 839912"/>
                <a:gd name="connsiteY11" fmla="*/ 55485 h 92467"/>
                <a:gd name="connsiteX12" fmla="*/ 114240 w 839912"/>
                <a:gd name="connsiteY12" fmla="*/ 56448 h 92467"/>
                <a:gd name="connsiteX13" fmla="*/ 106896 w 839912"/>
                <a:gd name="connsiteY13" fmla="*/ 67883 h 92467"/>
                <a:gd name="connsiteX14" fmla="*/ 93173 w 839912"/>
                <a:gd name="connsiteY14" fmla="*/ 71974 h 92467"/>
                <a:gd name="connsiteX15" fmla="*/ 76436 w 839912"/>
                <a:gd name="connsiteY15" fmla="*/ 65479 h 92467"/>
                <a:gd name="connsiteX16" fmla="*/ 70295 w 839912"/>
                <a:gd name="connsiteY16" fmla="*/ 47293 h 92467"/>
                <a:gd name="connsiteX17" fmla="*/ 76559 w 839912"/>
                <a:gd name="connsiteY17" fmla="*/ 28630 h 92467"/>
                <a:gd name="connsiteX18" fmla="*/ 92687 w 839912"/>
                <a:gd name="connsiteY18" fmla="*/ 21888 h 92467"/>
                <a:gd name="connsiteX19" fmla="*/ 108345 w 839912"/>
                <a:gd name="connsiteY19" fmla="*/ 28391 h 92467"/>
                <a:gd name="connsiteX20" fmla="*/ 114479 w 839912"/>
                <a:gd name="connsiteY20" fmla="*/ 46816 h 92467"/>
                <a:gd name="connsiteX21" fmla="*/ 114479 w 839912"/>
                <a:gd name="connsiteY21" fmla="*/ 48981 h 92467"/>
                <a:gd name="connsiteX22" fmla="*/ 78725 w 839912"/>
                <a:gd name="connsiteY22" fmla="*/ 48981 h 92467"/>
                <a:gd name="connsiteX23" fmla="*/ 83178 w 839912"/>
                <a:gd name="connsiteY23" fmla="*/ 61140 h 92467"/>
                <a:gd name="connsiteX24" fmla="*/ 93173 w 839912"/>
                <a:gd name="connsiteY24" fmla="*/ 65232 h 92467"/>
                <a:gd name="connsiteX25" fmla="*/ 100755 w 839912"/>
                <a:gd name="connsiteY25" fmla="*/ 62944 h 92467"/>
                <a:gd name="connsiteX26" fmla="*/ 105810 w 839912"/>
                <a:gd name="connsiteY26" fmla="*/ 55485 h 92467"/>
                <a:gd name="connsiteX27" fmla="*/ 79202 w 839912"/>
                <a:gd name="connsiteY27" fmla="*/ 42362 h 92467"/>
                <a:gd name="connsiteX28" fmla="*/ 105933 w 839912"/>
                <a:gd name="connsiteY28" fmla="*/ 42362 h 92467"/>
                <a:gd name="connsiteX29" fmla="*/ 102920 w 839912"/>
                <a:gd name="connsiteY29" fmla="*/ 33207 h 92467"/>
                <a:gd name="connsiteX30" fmla="*/ 92810 w 839912"/>
                <a:gd name="connsiteY30" fmla="*/ 28515 h 92467"/>
                <a:gd name="connsiteX31" fmla="*/ 83302 w 839912"/>
                <a:gd name="connsiteY31" fmla="*/ 32244 h 92467"/>
                <a:gd name="connsiteX32" fmla="*/ 79202 w 839912"/>
                <a:gd name="connsiteY32" fmla="*/ 42362 h 92467"/>
                <a:gd name="connsiteX33" fmla="*/ 144700 w 839912"/>
                <a:gd name="connsiteY33" fmla="*/ 63668 h 92467"/>
                <a:gd name="connsiteX34" fmla="*/ 145910 w 839912"/>
                <a:gd name="connsiteY34" fmla="*/ 70772 h 92467"/>
                <a:gd name="connsiteX35" fmla="*/ 139768 w 839912"/>
                <a:gd name="connsiteY35" fmla="*/ 71497 h 92467"/>
                <a:gd name="connsiteX36" fmla="*/ 132903 w 839912"/>
                <a:gd name="connsiteY36" fmla="*/ 70171 h 92467"/>
                <a:gd name="connsiteX37" fmla="*/ 129412 w 839912"/>
                <a:gd name="connsiteY37" fmla="*/ 66442 h 92467"/>
                <a:gd name="connsiteX38" fmla="*/ 128449 w 839912"/>
                <a:gd name="connsiteY38" fmla="*/ 56810 h 92467"/>
                <a:gd name="connsiteX39" fmla="*/ 128449 w 839912"/>
                <a:gd name="connsiteY39" fmla="*/ 29231 h 92467"/>
                <a:gd name="connsiteX40" fmla="*/ 122546 w 839912"/>
                <a:gd name="connsiteY40" fmla="*/ 29231 h 92467"/>
                <a:gd name="connsiteX41" fmla="*/ 122546 w 839912"/>
                <a:gd name="connsiteY41" fmla="*/ 22974 h 92467"/>
                <a:gd name="connsiteX42" fmla="*/ 128449 w 839912"/>
                <a:gd name="connsiteY42" fmla="*/ 22974 h 92467"/>
                <a:gd name="connsiteX43" fmla="*/ 128449 w 839912"/>
                <a:gd name="connsiteY43" fmla="*/ 11054 h 92467"/>
                <a:gd name="connsiteX44" fmla="*/ 136517 w 839912"/>
                <a:gd name="connsiteY44" fmla="*/ 6238 h 92467"/>
                <a:gd name="connsiteX45" fmla="*/ 136517 w 839912"/>
                <a:gd name="connsiteY45" fmla="*/ 22974 h 92467"/>
                <a:gd name="connsiteX46" fmla="*/ 144700 w 839912"/>
                <a:gd name="connsiteY46" fmla="*/ 22974 h 92467"/>
                <a:gd name="connsiteX47" fmla="*/ 144700 w 839912"/>
                <a:gd name="connsiteY47" fmla="*/ 29231 h 92467"/>
                <a:gd name="connsiteX48" fmla="*/ 136517 w 839912"/>
                <a:gd name="connsiteY48" fmla="*/ 29231 h 92467"/>
                <a:gd name="connsiteX49" fmla="*/ 136517 w 839912"/>
                <a:gd name="connsiteY49" fmla="*/ 57288 h 92467"/>
                <a:gd name="connsiteX50" fmla="*/ 136879 w 839912"/>
                <a:gd name="connsiteY50" fmla="*/ 61741 h 92467"/>
                <a:gd name="connsiteX51" fmla="*/ 138320 w 839912"/>
                <a:gd name="connsiteY51" fmla="*/ 63306 h 92467"/>
                <a:gd name="connsiteX52" fmla="*/ 141094 w 839912"/>
                <a:gd name="connsiteY52" fmla="*/ 63907 h 92467"/>
                <a:gd name="connsiteX53" fmla="*/ 144700 w 839912"/>
                <a:gd name="connsiteY53" fmla="*/ 63668 h 92467"/>
                <a:gd name="connsiteX54" fmla="*/ 158909 w 839912"/>
                <a:gd name="connsiteY54" fmla="*/ 70896 h 92467"/>
                <a:gd name="connsiteX55" fmla="*/ 144222 w 839912"/>
                <a:gd name="connsiteY55" fmla="*/ 22974 h 92467"/>
                <a:gd name="connsiteX56" fmla="*/ 152652 w 839912"/>
                <a:gd name="connsiteY56" fmla="*/ 22974 h 92467"/>
                <a:gd name="connsiteX57" fmla="*/ 160235 w 839912"/>
                <a:gd name="connsiteY57" fmla="*/ 50669 h 92467"/>
                <a:gd name="connsiteX58" fmla="*/ 163124 w 839912"/>
                <a:gd name="connsiteY58" fmla="*/ 60901 h 92467"/>
                <a:gd name="connsiteX59" fmla="*/ 165652 w 839912"/>
                <a:gd name="connsiteY59" fmla="*/ 51031 h 92467"/>
                <a:gd name="connsiteX60" fmla="*/ 173234 w 839912"/>
                <a:gd name="connsiteY60" fmla="*/ 22974 h 92467"/>
                <a:gd name="connsiteX61" fmla="*/ 181548 w 839912"/>
                <a:gd name="connsiteY61" fmla="*/ 22974 h 92467"/>
                <a:gd name="connsiteX62" fmla="*/ 188769 w 839912"/>
                <a:gd name="connsiteY62" fmla="*/ 50784 h 92467"/>
                <a:gd name="connsiteX63" fmla="*/ 191180 w 839912"/>
                <a:gd name="connsiteY63" fmla="*/ 59938 h 92467"/>
                <a:gd name="connsiteX64" fmla="*/ 193947 w 839912"/>
                <a:gd name="connsiteY64" fmla="*/ 50669 h 92467"/>
                <a:gd name="connsiteX65" fmla="*/ 202130 w 839912"/>
                <a:gd name="connsiteY65" fmla="*/ 22974 h 92467"/>
                <a:gd name="connsiteX66" fmla="*/ 210082 w 839912"/>
                <a:gd name="connsiteY66" fmla="*/ 22974 h 92467"/>
                <a:gd name="connsiteX67" fmla="*/ 195033 w 839912"/>
                <a:gd name="connsiteY67" fmla="*/ 70896 h 92467"/>
                <a:gd name="connsiteX68" fmla="*/ 186603 w 839912"/>
                <a:gd name="connsiteY68" fmla="*/ 70896 h 92467"/>
                <a:gd name="connsiteX69" fmla="*/ 179013 w 839912"/>
                <a:gd name="connsiteY69" fmla="*/ 42115 h 92467"/>
                <a:gd name="connsiteX70" fmla="*/ 177087 w 839912"/>
                <a:gd name="connsiteY70" fmla="*/ 34047 h 92467"/>
                <a:gd name="connsiteX71" fmla="*/ 167455 w 839912"/>
                <a:gd name="connsiteY71" fmla="*/ 70896 h 92467"/>
                <a:gd name="connsiteX72" fmla="*/ 158909 w 839912"/>
                <a:gd name="connsiteY72" fmla="*/ 70896 h 92467"/>
                <a:gd name="connsiteX73" fmla="*/ 216462 w 839912"/>
                <a:gd name="connsiteY73" fmla="*/ 46931 h 92467"/>
                <a:gd name="connsiteX74" fmla="*/ 223806 w 839912"/>
                <a:gd name="connsiteY74" fmla="*/ 27189 h 92467"/>
                <a:gd name="connsiteX75" fmla="*/ 238855 w 839912"/>
                <a:gd name="connsiteY75" fmla="*/ 21888 h 92467"/>
                <a:gd name="connsiteX76" fmla="*/ 254991 w 839912"/>
                <a:gd name="connsiteY76" fmla="*/ 28391 h 92467"/>
                <a:gd name="connsiteX77" fmla="*/ 261371 w 839912"/>
                <a:gd name="connsiteY77" fmla="*/ 46215 h 92467"/>
                <a:gd name="connsiteX78" fmla="*/ 258605 w 839912"/>
                <a:gd name="connsiteY78" fmla="*/ 60778 h 92467"/>
                <a:gd name="connsiteX79" fmla="*/ 250413 w 839912"/>
                <a:gd name="connsiteY79" fmla="*/ 69085 h 92467"/>
                <a:gd name="connsiteX80" fmla="*/ 238855 w 839912"/>
                <a:gd name="connsiteY80" fmla="*/ 71974 h 92467"/>
                <a:gd name="connsiteX81" fmla="*/ 222604 w 839912"/>
                <a:gd name="connsiteY81" fmla="*/ 65594 h 92467"/>
                <a:gd name="connsiteX82" fmla="*/ 216462 w 839912"/>
                <a:gd name="connsiteY82" fmla="*/ 46931 h 92467"/>
                <a:gd name="connsiteX83" fmla="*/ 224769 w 839912"/>
                <a:gd name="connsiteY83" fmla="*/ 46931 h 92467"/>
                <a:gd name="connsiteX84" fmla="*/ 228745 w 839912"/>
                <a:gd name="connsiteY84" fmla="*/ 60663 h 92467"/>
                <a:gd name="connsiteX85" fmla="*/ 238855 w 839912"/>
                <a:gd name="connsiteY85" fmla="*/ 65232 h 92467"/>
                <a:gd name="connsiteX86" fmla="*/ 248973 w 839912"/>
                <a:gd name="connsiteY86" fmla="*/ 60663 h 92467"/>
                <a:gd name="connsiteX87" fmla="*/ 252941 w 839912"/>
                <a:gd name="connsiteY87" fmla="*/ 46692 h 92467"/>
                <a:gd name="connsiteX88" fmla="*/ 248849 w 839912"/>
                <a:gd name="connsiteY88" fmla="*/ 33207 h 92467"/>
                <a:gd name="connsiteX89" fmla="*/ 238855 w 839912"/>
                <a:gd name="connsiteY89" fmla="*/ 28630 h 92467"/>
                <a:gd name="connsiteX90" fmla="*/ 228745 w 839912"/>
                <a:gd name="connsiteY90" fmla="*/ 33207 h 92467"/>
                <a:gd name="connsiteX91" fmla="*/ 224769 w 839912"/>
                <a:gd name="connsiteY91" fmla="*/ 46931 h 92467"/>
                <a:gd name="connsiteX92" fmla="*/ 273291 w 839912"/>
                <a:gd name="connsiteY92" fmla="*/ 70896 h 92467"/>
                <a:gd name="connsiteX93" fmla="*/ 273291 w 839912"/>
                <a:gd name="connsiteY93" fmla="*/ 22974 h 92467"/>
                <a:gd name="connsiteX94" fmla="*/ 280635 w 839912"/>
                <a:gd name="connsiteY94" fmla="*/ 22974 h 92467"/>
                <a:gd name="connsiteX95" fmla="*/ 280635 w 839912"/>
                <a:gd name="connsiteY95" fmla="*/ 30195 h 92467"/>
                <a:gd name="connsiteX96" fmla="*/ 285690 w 839912"/>
                <a:gd name="connsiteY96" fmla="*/ 23575 h 92467"/>
                <a:gd name="connsiteX97" fmla="*/ 290991 w 839912"/>
                <a:gd name="connsiteY97" fmla="*/ 21888 h 92467"/>
                <a:gd name="connsiteX98" fmla="*/ 299298 w 839912"/>
                <a:gd name="connsiteY98" fmla="*/ 24415 h 92467"/>
                <a:gd name="connsiteX99" fmla="*/ 296524 w 839912"/>
                <a:gd name="connsiteY99" fmla="*/ 32005 h 92467"/>
                <a:gd name="connsiteX100" fmla="*/ 290629 w 839912"/>
                <a:gd name="connsiteY100" fmla="*/ 30195 h 92467"/>
                <a:gd name="connsiteX101" fmla="*/ 285690 w 839912"/>
                <a:gd name="connsiteY101" fmla="*/ 31882 h 92467"/>
                <a:gd name="connsiteX102" fmla="*/ 282800 w 839912"/>
                <a:gd name="connsiteY102" fmla="*/ 36336 h 92467"/>
                <a:gd name="connsiteX103" fmla="*/ 281359 w 839912"/>
                <a:gd name="connsiteY103" fmla="*/ 45729 h 92467"/>
                <a:gd name="connsiteX104" fmla="*/ 281359 w 839912"/>
                <a:gd name="connsiteY104" fmla="*/ 70896 h 92467"/>
                <a:gd name="connsiteX105" fmla="*/ 273291 w 839912"/>
                <a:gd name="connsiteY105" fmla="*/ 70896 h 92467"/>
                <a:gd name="connsiteX106" fmla="*/ 304229 w 839912"/>
                <a:gd name="connsiteY106" fmla="*/ 70896 h 92467"/>
                <a:gd name="connsiteX107" fmla="*/ 304229 w 839912"/>
                <a:gd name="connsiteY107" fmla="*/ 4674 h 92467"/>
                <a:gd name="connsiteX108" fmla="*/ 312421 w 839912"/>
                <a:gd name="connsiteY108" fmla="*/ 4674 h 92467"/>
                <a:gd name="connsiteX109" fmla="*/ 312421 w 839912"/>
                <a:gd name="connsiteY109" fmla="*/ 42477 h 92467"/>
                <a:gd name="connsiteX110" fmla="*/ 331561 w 839912"/>
                <a:gd name="connsiteY110" fmla="*/ 22974 h 92467"/>
                <a:gd name="connsiteX111" fmla="*/ 342157 w 839912"/>
                <a:gd name="connsiteY111" fmla="*/ 22974 h 92467"/>
                <a:gd name="connsiteX112" fmla="*/ 323740 w 839912"/>
                <a:gd name="connsiteY112" fmla="*/ 40674 h 92467"/>
                <a:gd name="connsiteX113" fmla="*/ 343967 w 839912"/>
                <a:gd name="connsiteY113" fmla="*/ 70896 h 92467"/>
                <a:gd name="connsiteX114" fmla="*/ 333973 w 839912"/>
                <a:gd name="connsiteY114" fmla="*/ 70896 h 92467"/>
                <a:gd name="connsiteX115" fmla="*/ 318077 w 839912"/>
                <a:gd name="connsiteY115" fmla="*/ 46330 h 92467"/>
                <a:gd name="connsiteX116" fmla="*/ 312421 w 839912"/>
                <a:gd name="connsiteY116" fmla="*/ 51870 h 92467"/>
                <a:gd name="connsiteX117" fmla="*/ 312421 w 839912"/>
                <a:gd name="connsiteY117" fmla="*/ 70896 h 92467"/>
                <a:gd name="connsiteX118" fmla="*/ 304229 w 839912"/>
                <a:gd name="connsiteY118" fmla="*/ 70896 h 92467"/>
                <a:gd name="connsiteX119" fmla="*/ 404649 w 839912"/>
                <a:gd name="connsiteY119" fmla="*/ 70896 h 92467"/>
                <a:gd name="connsiteX120" fmla="*/ 404649 w 839912"/>
                <a:gd name="connsiteY120" fmla="*/ 64870 h 92467"/>
                <a:gd name="connsiteX121" fmla="*/ 391280 w 839912"/>
                <a:gd name="connsiteY121" fmla="*/ 71974 h 92467"/>
                <a:gd name="connsiteX122" fmla="*/ 380685 w 839912"/>
                <a:gd name="connsiteY122" fmla="*/ 68846 h 92467"/>
                <a:gd name="connsiteX123" fmla="*/ 373226 w 839912"/>
                <a:gd name="connsiteY123" fmla="*/ 59938 h 92467"/>
                <a:gd name="connsiteX124" fmla="*/ 370575 w 839912"/>
                <a:gd name="connsiteY124" fmla="*/ 46931 h 92467"/>
                <a:gd name="connsiteX125" fmla="*/ 372979 w 839912"/>
                <a:gd name="connsiteY125" fmla="*/ 33932 h 92467"/>
                <a:gd name="connsiteX126" fmla="*/ 380207 w 839912"/>
                <a:gd name="connsiteY126" fmla="*/ 25024 h 92467"/>
                <a:gd name="connsiteX127" fmla="*/ 390918 w 839912"/>
                <a:gd name="connsiteY127" fmla="*/ 21888 h 92467"/>
                <a:gd name="connsiteX128" fmla="*/ 398623 w 839912"/>
                <a:gd name="connsiteY128" fmla="*/ 23699 h 92467"/>
                <a:gd name="connsiteX129" fmla="*/ 404164 w 839912"/>
                <a:gd name="connsiteY129" fmla="*/ 28391 h 92467"/>
                <a:gd name="connsiteX130" fmla="*/ 404164 w 839912"/>
                <a:gd name="connsiteY130" fmla="*/ 4674 h 92467"/>
                <a:gd name="connsiteX131" fmla="*/ 412231 w 839912"/>
                <a:gd name="connsiteY131" fmla="*/ 4674 h 92467"/>
                <a:gd name="connsiteX132" fmla="*/ 412231 w 839912"/>
                <a:gd name="connsiteY132" fmla="*/ 70896 h 92467"/>
                <a:gd name="connsiteX133" fmla="*/ 404649 w 839912"/>
                <a:gd name="connsiteY133" fmla="*/ 70896 h 92467"/>
                <a:gd name="connsiteX134" fmla="*/ 379005 w 839912"/>
                <a:gd name="connsiteY134" fmla="*/ 46931 h 92467"/>
                <a:gd name="connsiteX135" fmla="*/ 382858 w 839912"/>
                <a:gd name="connsiteY135" fmla="*/ 60778 h 92467"/>
                <a:gd name="connsiteX136" fmla="*/ 392004 w 839912"/>
                <a:gd name="connsiteY136" fmla="*/ 65232 h 92467"/>
                <a:gd name="connsiteX137" fmla="*/ 401035 w 839912"/>
                <a:gd name="connsiteY137" fmla="*/ 60901 h 92467"/>
                <a:gd name="connsiteX138" fmla="*/ 404765 w 839912"/>
                <a:gd name="connsiteY138" fmla="*/ 47655 h 92467"/>
                <a:gd name="connsiteX139" fmla="*/ 400912 w 839912"/>
                <a:gd name="connsiteY139" fmla="*/ 33207 h 92467"/>
                <a:gd name="connsiteX140" fmla="*/ 391642 w 839912"/>
                <a:gd name="connsiteY140" fmla="*/ 28630 h 92467"/>
                <a:gd name="connsiteX141" fmla="*/ 382611 w 839912"/>
                <a:gd name="connsiteY141" fmla="*/ 33084 h 92467"/>
                <a:gd name="connsiteX142" fmla="*/ 379005 w 839912"/>
                <a:gd name="connsiteY142" fmla="*/ 46931 h 92467"/>
                <a:gd name="connsiteX143" fmla="*/ 460268 w 839912"/>
                <a:gd name="connsiteY143" fmla="*/ 55485 h 92467"/>
                <a:gd name="connsiteX144" fmla="*/ 468698 w 839912"/>
                <a:gd name="connsiteY144" fmla="*/ 56448 h 92467"/>
                <a:gd name="connsiteX145" fmla="*/ 461355 w 839912"/>
                <a:gd name="connsiteY145" fmla="*/ 67883 h 92467"/>
                <a:gd name="connsiteX146" fmla="*/ 447631 w 839912"/>
                <a:gd name="connsiteY146" fmla="*/ 71974 h 92467"/>
                <a:gd name="connsiteX147" fmla="*/ 430894 w 839912"/>
                <a:gd name="connsiteY147" fmla="*/ 65479 h 92467"/>
                <a:gd name="connsiteX148" fmla="*/ 424753 w 839912"/>
                <a:gd name="connsiteY148" fmla="*/ 47293 h 92467"/>
                <a:gd name="connsiteX149" fmla="*/ 431018 w 839912"/>
                <a:gd name="connsiteY149" fmla="*/ 28630 h 92467"/>
                <a:gd name="connsiteX150" fmla="*/ 447146 w 839912"/>
                <a:gd name="connsiteY150" fmla="*/ 21888 h 92467"/>
                <a:gd name="connsiteX151" fmla="*/ 462803 w 839912"/>
                <a:gd name="connsiteY151" fmla="*/ 28391 h 92467"/>
                <a:gd name="connsiteX152" fmla="*/ 468937 w 839912"/>
                <a:gd name="connsiteY152" fmla="*/ 46816 h 92467"/>
                <a:gd name="connsiteX153" fmla="*/ 468937 w 839912"/>
                <a:gd name="connsiteY153" fmla="*/ 48981 h 92467"/>
                <a:gd name="connsiteX154" fmla="*/ 433183 w 839912"/>
                <a:gd name="connsiteY154" fmla="*/ 48981 h 92467"/>
                <a:gd name="connsiteX155" fmla="*/ 437637 w 839912"/>
                <a:gd name="connsiteY155" fmla="*/ 61140 h 92467"/>
                <a:gd name="connsiteX156" fmla="*/ 447631 w 839912"/>
                <a:gd name="connsiteY156" fmla="*/ 65232 h 92467"/>
                <a:gd name="connsiteX157" fmla="*/ 455213 w 839912"/>
                <a:gd name="connsiteY157" fmla="*/ 62944 h 92467"/>
                <a:gd name="connsiteX158" fmla="*/ 460268 w 839912"/>
                <a:gd name="connsiteY158" fmla="*/ 55485 h 92467"/>
                <a:gd name="connsiteX159" fmla="*/ 433661 w 839912"/>
                <a:gd name="connsiteY159" fmla="*/ 42362 h 92467"/>
                <a:gd name="connsiteX160" fmla="*/ 460392 w 839912"/>
                <a:gd name="connsiteY160" fmla="*/ 42362 h 92467"/>
                <a:gd name="connsiteX161" fmla="*/ 457379 w 839912"/>
                <a:gd name="connsiteY161" fmla="*/ 33207 h 92467"/>
                <a:gd name="connsiteX162" fmla="*/ 447269 w 839912"/>
                <a:gd name="connsiteY162" fmla="*/ 28515 h 92467"/>
                <a:gd name="connsiteX163" fmla="*/ 437760 w 839912"/>
                <a:gd name="connsiteY163" fmla="*/ 32244 h 92467"/>
                <a:gd name="connsiteX164" fmla="*/ 433661 w 839912"/>
                <a:gd name="connsiteY164" fmla="*/ 42362 h 92467"/>
                <a:gd name="connsiteX165" fmla="*/ 494705 w 839912"/>
                <a:gd name="connsiteY165" fmla="*/ 70896 h 92467"/>
                <a:gd name="connsiteX166" fmla="*/ 476527 w 839912"/>
                <a:gd name="connsiteY166" fmla="*/ 22974 h 92467"/>
                <a:gd name="connsiteX167" fmla="*/ 485073 w 839912"/>
                <a:gd name="connsiteY167" fmla="*/ 22974 h 92467"/>
                <a:gd name="connsiteX168" fmla="*/ 495429 w 839912"/>
                <a:gd name="connsiteY168" fmla="*/ 51632 h 92467"/>
                <a:gd name="connsiteX169" fmla="*/ 498442 w 839912"/>
                <a:gd name="connsiteY169" fmla="*/ 61264 h 92467"/>
                <a:gd name="connsiteX170" fmla="*/ 501447 w 839912"/>
                <a:gd name="connsiteY170" fmla="*/ 52233 h 92467"/>
                <a:gd name="connsiteX171" fmla="*/ 512166 w 839912"/>
                <a:gd name="connsiteY171" fmla="*/ 22974 h 92467"/>
                <a:gd name="connsiteX172" fmla="*/ 520472 w 839912"/>
                <a:gd name="connsiteY172" fmla="*/ 22974 h 92467"/>
                <a:gd name="connsiteX173" fmla="*/ 502295 w 839912"/>
                <a:gd name="connsiteY173" fmla="*/ 70896 h 92467"/>
                <a:gd name="connsiteX174" fmla="*/ 494705 w 839912"/>
                <a:gd name="connsiteY174" fmla="*/ 70896 h 92467"/>
                <a:gd name="connsiteX175" fmla="*/ 527692 w 839912"/>
                <a:gd name="connsiteY175" fmla="*/ 14067 h 92467"/>
                <a:gd name="connsiteX176" fmla="*/ 527692 w 839912"/>
                <a:gd name="connsiteY176" fmla="*/ 4674 h 92467"/>
                <a:gd name="connsiteX177" fmla="*/ 535884 w 839912"/>
                <a:gd name="connsiteY177" fmla="*/ 4674 h 92467"/>
                <a:gd name="connsiteX178" fmla="*/ 535884 w 839912"/>
                <a:gd name="connsiteY178" fmla="*/ 14067 h 92467"/>
                <a:gd name="connsiteX179" fmla="*/ 527692 w 839912"/>
                <a:gd name="connsiteY179" fmla="*/ 14067 h 92467"/>
                <a:gd name="connsiteX180" fmla="*/ 527692 w 839912"/>
                <a:gd name="connsiteY180" fmla="*/ 70896 h 92467"/>
                <a:gd name="connsiteX181" fmla="*/ 527692 w 839912"/>
                <a:gd name="connsiteY181" fmla="*/ 22974 h 92467"/>
                <a:gd name="connsiteX182" fmla="*/ 535884 w 839912"/>
                <a:gd name="connsiteY182" fmla="*/ 22974 h 92467"/>
                <a:gd name="connsiteX183" fmla="*/ 535884 w 839912"/>
                <a:gd name="connsiteY183" fmla="*/ 70896 h 92467"/>
                <a:gd name="connsiteX184" fmla="*/ 527692 w 839912"/>
                <a:gd name="connsiteY184" fmla="*/ 70896 h 92467"/>
                <a:gd name="connsiteX185" fmla="*/ 582117 w 839912"/>
                <a:gd name="connsiteY185" fmla="*/ 53311 h 92467"/>
                <a:gd name="connsiteX186" fmla="*/ 590062 w 839912"/>
                <a:gd name="connsiteY186" fmla="*/ 54398 h 92467"/>
                <a:gd name="connsiteX187" fmla="*/ 583319 w 839912"/>
                <a:gd name="connsiteY187" fmla="*/ 67282 h 92467"/>
                <a:gd name="connsiteX188" fmla="*/ 570073 w 839912"/>
                <a:gd name="connsiteY188" fmla="*/ 71974 h 92467"/>
                <a:gd name="connsiteX189" fmla="*/ 554184 w 839912"/>
                <a:gd name="connsiteY189" fmla="*/ 65594 h 92467"/>
                <a:gd name="connsiteX190" fmla="*/ 548282 w 839912"/>
                <a:gd name="connsiteY190" fmla="*/ 47054 h 92467"/>
                <a:gd name="connsiteX191" fmla="*/ 550809 w 839912"/>
                <a:gd name="connsiteY191" fmla="*/ 33570 h 92467"/>
                <a:gd name="connsiteX192" fmla="*/ 558638 w 839912"/>
                <a:gd name="connsiteY192" fmla="*/ 24778 h 92467"/>
                <a:gd name="connsiteX193" fmla="*/ 570197 w 839912"/>
                <a:gd name="connsiteY193" fmla="*/ 21888 h 92467"/>
                <a:gd name="connsiteX194" fmla="*/ 582841 w 839912"/>
                <a:gd name="connsiteY194" fmla="*/ 25864 h 92467"/>
                <a:gd name="connsiteX195" fmla="*/ 589337 w 839912"/>
                <a:gd name="connsiteY195" fmla="*/ 37060 h 92467"/>
                <a:gd name="connsiteX196" fmla="*/ 581393 w 839912"/>
                <a:gd name="connsiteY196" fmla="*/ 38262 h 92467"/>
                <a:gd name="connsiteX197" fmla="*/ 577425 w 839912"/>
                <a:gd name="connsiteY197" fmla="*/ 31042 h 92467"/>
                <a:gd name="connsiteX198" fmla="*/ 570436 w 839912"/>
                <a:gd name="connsiteY198" fmla="*/ 28515 h 92467"/>
                <a:gd name="connsiteX199" fmla="*/ 560441 w 839912"/>
                <a:gd name="connsiteY199" fmla="*/ 32969 h 92467"/>
                <a:gd name="connsiteX200" fmla="*/ 556588 w 839912"/>
                <a:gd name="connsiteY200" fmla="*/ 46816 h 92467"/>
                <a:gd name="connsiteX201" fmla="*/ 560326 w 839912"/>
                <a:gd name="connsiteY201" fmla="*/ 60901 h 92467"/>
                <a:gd name="connsiteX202" fmla="*/ 569958 w 839912"/>
                <a:gd name="connsiteY202" fmla="*/ 65232 h 92467"/>
                <a:gd name="connsiteX203" fmla="*/ 577902 w 839912"/>
                <a:gd name="connsiteY203" fmla="*/ 62342 h 92467"/>
                <a:gd name="connsiteX204" fmla="*/ 582117 w 839912"/>
                <a:gd name="connsiteY204" fmla="*/ 53311 h 92467"/>
                <a:gd name="connsiteX205" fmla="*/ 629792 w 839912"/>
                <a:gd name="connsiteY205" fmla="*/ 55485 h 92467"/>
                <a:gd name="connsiteX206" fmla="*/ 638222 w 839912"/>
                <a:gd name="connsiteY206" fmla="*/ 56448 h 92467"/>
                <a:gd name="connsiteX207" fmla="*/ 630878 w 839912"/>
                <a:gd name="connsiteY207" fmla="*/ 67883 h 92467"/>
                <a:gd name="connsiteX208" fmla="*/ 617155 w 839912"/>
                <a:gd name="connsiteY208" fmla="*/ 71974 h 92467"/>
                <a:gd name="connsiteX209" fmla="*/ 600418 w 839912"/>
                <a:gd name="connsiteY209" fmla="*/ 65479 h 92467"/>
                <a:gd name="connsiteX210" fmla="*/ 594277 w 839912"/>
                <a:gd name="connsiteY210" fmla="*/ 47293 h 92467"/>
                <a:gd name="connsiteX211" fmla="*/ 600541 w 839912"/>
                <a:gd name="connsiteY211" fmla="*/ 28630 h 92467"/>
                <a:gd name="connsiteX212" fmla="*/ 616669 w 839912"/>
                <a:gd name="connsiteY212" fmla="*/ 21888 h 92467"/>
                <a:gd name="connsiteX213" fmla="*/ 632327 w 839912"/>
                <a:gd name="connsiteY213" fmla="*/ 28391 h 92467"/>
                <a:gd name="connsiteX214" fmla="*/ 638461 w 839912"/>
                <a:gd name="connsiteY214" fmla="*/ 46816 h 92467"/>
                <a:gd name="connsiteX215" fmla="*/ 638461 w 839912"/>
                <a:gd name="connsiteY215" fmla="*/ 48981 h 92467"/>
                <a:gd name="connsiteX216" fmla="*/ 602707 w 839912"/>
                <a:gd name="connsiteY216" fmla="*/ 48981 h 92467"/>
                <a:gd name="connsiteX217" fmla="*/ 607160 w 839912"/>
                <a:gd name="connsiteY217" fmla="*/ 61140 h 92467"/>
                <a:gd name="connsiteX218" fmla="*/ 617155 w 839912"/>
                <a:gd name="connsiteY218" fmla="*/ 65232 h 92467"/>
                <a:gd name="connsiteX219" fmla="*/ 624737 w 839912"/>
                <a:gd name="connsiteY219" fmla="*/ 62944 h 92467"/>
                <a:gd name="connsiteX220" fmla="*/ 629792 w 839912"/>
                <a:gd name="connsiteY220" fmla="*/ 55485 h 92467"/>
                <a:gd name="connsiteX221" fmla="*/ 603184 w 839912"/>
                <a:gd name="connsiteY221" fmla="*/ 42362 h 92467"/>
                <a:gd name="connsiteX222" fmla="*/ 629915 w 839912"/>
                <a:gd name="connsiteY222" fmla="*/ 42362 h 92467"/>
                <a:gd name="connsiteX223" fmla="*/ 626902 w 839912"/>
                <a:gd name="connsiteY223" fmla="*/ 33207 h 92467"/>
                <a:gd name="connsiteX224" fmla="*/ 616792 w 839912"/>
                <a:gd name="connsiteY224" fmla="*/ 28515 h 92467"/>
                <a:gd name="connsiteX225" fmla="*/ 607284 w 839912"/>
                <a:gd name="connsiteY225" fmla="*/ 32244 h 92467"/>
                <a:gd name="connsiteX226" fmla="*/ 603184 w 839912"/>
                <a:gd name="connsiteY226" fmla="*/ 42362 h 92467"/>
                <a:gd name="connsiteX227" fmla="*/ 673860 w 839912"/>
                <a:gd name="connsiteY227" fmla="*/ 70896 h 92467"/>
                <a:gd name="connsiteX228" fmla="*/ 673860 w 839912"/>
                <a:gd name="connsiteY228" fmla="*/ 4674 h 92467"/>
                <a:gd name="connsiteX229" fmla="*/ 682051 w 839912"/>
                <a:gd name="connsiteY229" fmla="*/ 4674 h 92467"/>
                <a:gd name="connsiteX230" fmla="*/ 682051 w 839912"/>
                <a:gd name="connsiteY230" fmla="*/ 70896 h 92467"/>
                <a:gd name="connsiteX231" fmla="*/ 673860 w 839912"/>
                <a:gd name="connsiteY231" fmla="*/ 70896 h 92467"/>
                <a:gd name="connsiteX232" fmla="*/ 694211 w 839912"/>
                <a:gd name="connsiteY232" fmla="*/ 46931 h 92467"/>
                <a:gd name="connsiteX233" fmla="*/ 701554 w 839912"/>
                <a:gd name="connsiteY233" fmla="*/ 27189 h 92467"/>
                <a:gd name="connsiteX234" fmla="*/ 716603 w 839912"/>
                <a:gd name="connsiteY234" fmla="*/ 21888 h 92467"/>
                <a:gd name="connsiteX235" fmla="*/ 732739 w 839912"/>
                <a:gd name="connsiteY235" fmla="*/ 28391 h 92467"/>
                <a:gd name="connsiteX236" fmla="*/ 739119 w 839912"/>
                <a:gd name="connsiteY236" fmla="*/ 46215 h 92467"/>
                <a:gd name="connsiteX237" fmla="*/ 736353 w 839912"/>
                <a:gd name="connsiteY237" fmla="*/ 60778 h 92467"/>
                <a:gd name="connsiteX238" fmla="*/ 728162 w 839912"/>
                <a:gd name="connsiteY238" fmla="*/ 69085 h 92467"/>
                <a:gd name="connsiteX239" fmla="*/ 716603 w 839912"/>
                <a:gd name="connsiteY239" fmla="*/ 71974 h 92467"/>
                <a:gd name="connsiteX240" fmla="*/ 700352 w 839912"/>
                <a:gd name="connsiteY240" fmla="*/ 65594 h 92467"/>
                <a:gd name="connsiteX241" fmla="*/ 694211 w 839912"/>
                <a:gd name="connsiteY241" fmla="*/ 46931 h 92467"/>
                <a:gd name="connsiteX242" fmla="*/ 702517 w 839912"/>
                <a:gd name="connsiteY242" fmla="*/ 46931 h 92467"/>
                <a:gd name="connsiteX243" fmla="*/ 706494 w 839912"/>
                <a:gd name="connsiteY243" fmla="*/ 60663 h 92467"/>
                <a:gd name="connsiteX244" fmla="*/ 716603 w 839912"/>
                <a:gd name="connsiteY244" fmla="*/ 65232 h 92467"/>
                <a:gd name="connsiteX245" fmla="*/ 726721 w 839912"/>
                <a:gd name="connsiteY245" fmla="*/ 60663 h 92467"/>
                <a:gd name="connsiteX246" fmla="*/ 730689 w 839912"/>
                <a:gd name="connsiteY246" fmla="*/ 46692 h 92467"/>
                <a:gd name="connsiteX247" fmla="*/ 726598 w 839912"/>
                <a:gd name="connsiteY247" fmla="*/ 33207 h 92467"/>
                <a:gd name="connsiteX248" fmla="*/ 716603 w 839912"/>
                <a:gd name="connsiteY248" fmla="*/ 28630 h 92467"/>
                <a:gd name="connsiteX249" fmla="*/ 706494 w 839912"/>
                <a:gd name="connsiteY249" fmla="*/ 33207 h 92467"/>
                <a:gd name="connsiteX250" fmla="*/ 702517 w 839912"/>
                <a:gd name="connsiteY250" fmla="*/ 46931 h 92467"/>
                <a:gd name="connsiteX251" fmla="*/ 749591 w 839912"/>
                <a:gd name="connsiteY251" fmla="*/ 74864 h 92467"/>
                <a:gd name="connsiteX252" fmla="*/ 757543 w 839912"/>
                <a:gd name="connsiteY252" fmla="*/ 76074 h 92467"/>
                <a:gd name="connsiteX253" fmla="*/ 760310 w 839912"/>
                <a:gd name="connsiteY253" fmla="*/ 81368 h 92467"/>
                <a:gd name="connsiteX254" fmla="*/ 768493 w 839912"/>
                <a:gd name="connsiteY254" fmla="*/ 83656 h 92467"/>
                <a:gd name="connsiteX255" fmla="*/ 777162 w 839912"/>
                <a:gd name="connsiteY255" fmla="*/ 81368 h 92467"/>
                <a:gd name="connsiteX256" fmla="*/ 781377 w 839912"/>
                <a:gd name="connsiteY256" fmla="*/ 75111 h 92467"/>
                <a:gd name="connsiteX257" fmla="*/ 781978 w 839912"/>
                <a:gd name="connsiteY257" fmla="*/ 64631 h 92467"/>
                <a:gd name="connsiteX258" fmla="*/ 768740 w 839912"/>
                <a:gd name="connsiteY258" fmla="*/ 70896 h 92467"/>
                <a:gd name="connsiteX259" fmla="*/ 753444 w 839912"/>
                <a:gd name="connsiteY259" fmla="*/ 63791 h 92467"/>
                <a:gd name="connsiteX260" fmla="*/ 748027 w 839912"/>
                <a:gd name="connsiteY260" fmla="*/ 46692 h 92467"/>
                <a:gd name="connsiteX261" fmla="*/ 750439 w 839912"/>
                <a:gd name="connsiteY261" fmla="*/ 34047 h 92467"/>
                <a:gd name="connsiteX262" fmla="*/ 757659 w 839912"/>
                <a:gd name="connsiteY262" fmla="*/ 25024 h 92467"/>
                <a:gd name="connsiteX263" fmla="*/ 768740 w 839912"/>
                <a:gd name="connsiteY263" fmla="*/ 21888 h 92467"/>
                <a:gd name="connsiteX264" fmla="*/ 782825 w 839912"/>
                <a:gd name="connsiteY264" fmla="*/ 28754 h 92467"/>
                <a:gd name="connsiteX265" fmla="*/ 782825 w 839912"/>
                <a:gd name="connsiteY265" fmla="*/ 22974 h 92467"/>
                <a:gd name="connsiteX266" fmla="*/ 790292 w 839912"/>
                <a:gd name="connsiteY266" fmla="*/ 22974 h 92467"/>
                <a:gd name="connsiteX267" fmla="*/ 790292 w 839912"/>
                <a:gd name="connsiteY267" fmla="*/ 64392 h 92467"/>
                <a:gd name="connsiteX268" fmla="*/ 788004 w 839912"/>
                <a:gd name="connsiteY268" fmla="*/ 80281 h 92467"/>
                <a:gd name="connsiteX269" fmla="*/ 780776 w 839912"/>
                <a:gd name="connsiteY269" fmla="*/ 87632 h 92467"/>
                <a:gd name="connsiteX270" fmla="*/ 768616 w 839912"/>
                <a:gd name="connsiteY270" fmla="*/ 90399 h 92467"/>
                <a:gd name="connsiteX271" fmla="*/ 754769 w 839912"/>
                <a:gd name="connsiteY271" fmla="*/ 86546 h 92467"/>
                <a:gd name="connsiteX272" fmla="*/ 749591 w 839912"/>
                <a:gd name="connsiteY272" fmla="*/ 74864 h 92467"/>
                <a:gd name="connsiteX273" fmla="*/ 756334 w 839912"/>
                <a:gd name="connsiteY273" fmla="*/ 46091 h 92467"/>
                <a:gd name="connsiteX274" fmla="*/ 760071 w 839912"/>
                <a:gd name="connsiteY274" fmla="*/ 59815 h 92467"/>
                <a:gd name="connsiteX275" fmla="*/ 769456 w 839912"/>
                <a:gd name="connsiteY275" fmla="*/ 64153 h 92467"/>
                <a:gd name="connsiteX276" fmla="*/ 778849 w 839912"/>
                <a:gd name="connsiteY276" fmla="*/ 59815 h 92467"/>
                <a:gd name="connsiteX277" fmla="*/ 782702 w 839912"/>
                <a:gd name="connsiteY277" fmla="*/ 46330 h 92467"/>
                <a:gd name="connsiteX278" fmla="*/ 778734 w 839912"/>
                <a:gd name="connsiteY278" fmla="*/ 33084 h 92467"/>
                <a:gd name="connsiteX279" fmla="*/ 769341 w 839912"/>
                <a:gd name="connsiteY279" fmla="*/ 28630 h 92467"/>
                <a:gd name="connsiteX280" fmla="*/ 760071 w 839912"/>
                <a:gd name="connsiteY280" fmla="*/ 33084 h 92467"/>
                <a:gd name="connsiteX281" fmla="*/ 756334 w 839912"/>
                <a:gd name="connsiteY281" fmla="*/ 46091 h 92467"/>
                <a:gd name="connsiteX282" fmla="*/ 801851 w 839912"/>
                <a:gd name="connsiteY282" fmla="*/ 56563 h 92467"/>
                <a:gd name="connsiteX283" fmla="*/ 809795 w 839912"/>
                <a:gd name="connsiteY283" fmla="*/ 55361 h 92467"/>
                <a:gd name="connsiteX284" fmla="*/ 813525 w 839912"/>
                <a:gd name="connsiteY284" fmla="*/ 62705 h 92467"/>
                <a:gd name="connsiteX285" fmla="*/ 822317 w 839912"/>
                <a:gd name="connsiteY285" fmla="*/ 65232 h 92467"/>
                <a:gd name="connsiteX286" fmla="*/ 830500 w 839912"/>
                <a:gd name="connsiteY286" fmla="*/ 63067 h 92467"/>
                <a:gd name="connsiteX287" fmla="*/ 833274 w 839912"/>
                <a:gd name="connsiteY287" fmla="*/ 57650 h 92467"/>
                <a:gd name="connsiteX288" fmla="*/ 830862 w 839912"/>
                <a:gd name="connsiteY288" fmla="*/ 53311 h 92467"/>
                <a:gd name="connsiteX289" fmla="*/ 822556 w 839912"/>
                <a:gd name="connsiteY289" fmla="*/ 50545 h 92467"/>
                <a:gd name="connsiteX290" fmla="*/ 810157 w 839912"/>
                <a:gd name="connsiteY290" fmla="*/ 46692 h 92467"/>
                <a:gd name="connsiteX291" fmla="*/ 804979 w 839912"/>
                <a:gd name="connsiteY291" fmla="*/ 42115 h 92467"/>
                <a:gd name="connsiteX292" fmla="*/ 803168 w 839912"/>
                <a:gd name="connsiteY292" fmla="*/ 35619 h 92467"/>
                <a:gd name="connsiteX293" fmla="*/ 804617 w 839912"/>
                <a:gd name="connsiteY293" fmla="*/ 29717 h 92467"/>
                <a:gd name="connsiteX294" fmla="*/ 808593 w 839912"/>
                <a:gd name="connsiteY294" fmla="*/ 25140 h 92467"/>
                <a:gd name="connsiteX295" fmla="*/ 813764 w 839912"/>
                <a:gd name="connsiteY295" fmla="*/ 22851 h 92467"/>
                <a:gd name="connsiteX296" fmla="*/ 820868 w 839912"/>
                <a:gd name="connsiteY296" fmla="*/ 21888 h 92467"/>
                <a:gd name="connsiteX297" fmla="*/ 830623 w 839912"/>
                <a:gd name="connsiteY297" fmla="*/ 23575 h 92467"/>
                <a:gd name="connsiteX298" fmla="*/ 837004 w 839912"/>
                <a:gd name="connsiteY298" fmla="*/ 27914 h 92467"/>
                <a:gd name="connsiteX299" fmla="*/ 839770 w 839912"/>
                <a:gd name="connsiteY299" fmla="*/ 35257 h 92467"/>
                <a:gd name="connsiteX300" fmla="*/ 831826 w 839912"/>
                <a:gd name="connsiteY300" fmla="*/ 36336 h 92467"/>
                <a:gd name="connsiteX301" fmla="*/ 828697 w 839912"/>
                <a:gd name="connsiteY301" fmla="*/ 30680 h 92467"/>
                <a:gd name="connsiteX302" fmla="*/ 821354 w 839912"/>
                <a:gd name="connsiteY302" fmla="*/ 28515 h 92467"/>
                <a:gd name="connsiteX303" fmla="*/ 813409 w 839912"/>
                <a:gd name="connsiteY303" fmla="*/ 30441 h 92467"/>
                <a:gd name="connsiteX304" fmla="*/ 810997 w 839912"/>
                <a:gd name="connsiteY304" fmla="*/ 34772 h 92467"/>
                <a:gd name="connsiteX305" fmla="*/ 811960 w 839912"/>
                <a:gd name="connsiteY305" fmla="*/ 37546 h 92467"/>
                <a:gd name="connsiteX306" fmla="*/ 815089 w 839912"/>
                <a:gd name="connsiteY306" fmla="*/ 39711 h 92467"/>
                <a:gd name="connsiteX307" fmla="*/ 822317 w 839912"/>
                <a:gd name="connsiteY307" fmla="*/ 41753 h 92467"/>
                <a:gd name="connsiteX308" fmla="*/ 834353 w 839912"/>
                <a:gd name="connsiteY308" fmla="*/ 45606 h 92467"/>
                <a:gd name="connsiteX309" fmla="*/ 839654 w 839912"/>
                <a:gd name="connsiteY309" fmla="*/ 49821 h 92467"/>
                <a:gd name="connsiteX310" fmla="*/ 841581 w 839912"/>
                <a:gd name="connsiteY310" fmla="*/ 56810 h 92467"/>
                <a:gd name="connsiteX311" fmla="*/ 839169 w 839912"/>
                <a:gd name="connsiteY311" fmla="*/ 64516 h 92467"/>
                <a:gd name="connsiteX312" fmla="*/ 832427 w 839912"/>
                <a:gd name="connsiteY312" fmla="*/ 70048 h 92467"/>
                <a:gd name="connsiteX313" fmla="*/ 822317 w 839912"/>
                <a:gd name="connsiteY313" fmla="*/ 71974 h 92467"/>
                <a:gd name="connsiteX314" fmla="*/ 807984 w 839912"/>
                <a:gd name="connsiteY314" fmla="*/ 68122 h 92467"/>
                <a:gd name="connsiteX315" fmla="*/ 801851 w 839912"/>
                <a:gd name="connsiteY315" fmla="*/ 5656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839912" h="92467">
                  <a:moveTo>
                    <a:pt x="4674" y="70896"/>
                  </a:moveTo>
                  <a:lnTo>
                    <a:pt x="4674" y="4674"/>
                  </a:lnTo>
                  <a:lnTo>
                    <a:pt x="13589" y="4674"/>
                  </a:lnTo>
                  <a:lnTo>
                    <a:pt x="48380" y="56686"/>
                  </a:lnTo>
                  <a:lnTo>
                    <a:pt x="48380" y="4674"/>
                  </a:lnTo>
                  <a:lnTo>
                    <a:pt x="56810" y="4674"/>
                  </a:lnTo>
                  <a:lnTo>
                    <a:pt x="56810" y="70896"/>
                  </a:lnTo>
                  <a:lnTo>
                    <a:pt x="47779" y="70896"/>
                  </a:lnTo>
                  <a:lnTo>
                    <a:pt x="12988" y="18883"/>
                  </a:lnTo>
                  <a:lnTo>
                    <a:pt x="12988" y="70896"/>
                  </a:lnTo>
                  <a:lnTo>
                    <a:pt x="4674" y="70896"/>
                  </a:lnTo>
                  <a:close/>
                  <a:moveTo>
                    <a:pt x="105810" y="55485"/>
                  </a:moveTo>
                  <a:lnTo>
                    <a:pt x="114240" y="56448"/>
                  </a:lnTo>
                  <a:cubicBezTo>
                    <a:pt x="112961" y="61341"/>
                    <a:pt x="110510" y="65155"/>
                    <a:pt x="106896" y="67883"/>
                  </a:cubicBezTo>
                  <a:cubicBezTo>
                    <a:pt x="103282" y="70611"/>
                    <a:pt x="98713" y="71974"/>
                    <a:pt x="93173" y="71974"/>
                  </a:cubicBezTo>
                  <a:cubicBezTo>
                    <a:pt x="86191" y="71974"/>
                    <a:pt x="80612" y="69809"/>
                    <a:pt x="76436" y="65479"/>
                  </a:cubicBezTo>
                  <a:cubicBezTo>
                    <a:pt x="72344" y="61140"/>
                    <a:pt x="70295" y="55084"/>
                    <a:pt x="70295" y="47293"/>
                  </a:cubicBezTo>
                  <a:cubicBezTo>
                    <a:pt x="70295" y="39272"/>
                    <a:pt x="72383" y="33046"/>
                    <a:pt x="76559" y="28630"/>
                  </a:cubicBezTo>
                  <a:cubicBezTo>
                    <a:pt x="80728" y="24138"/>
                    <a:pt x="86107" y="21888"/>
                    <a:pt x="92687" y="21888"/>
                  </a:cubicBezTo>
                  <a:cubicBezTo>
                    <a:pt x="99114" y="21888"/>
                    <a:pt x="104330" y="24061"/>
                    <a:pt x="108345" y="28391"/>
                  </a:cubicBezTo>
                  <a:cubicBezTo>
                    <a:pt x="112437" y="32730"/>
                    <a:pt x="114479" y="38863"/>
                    <a:pt x="114479" y="46816"/>
                  </a:cubicBezTo>
                  <a:cubicBezTo>
                    <a:pt x="114479" y="47293"/>
                    <a:pt x="114479" y="48018"/>
                    <a:pt x="114479" y="48981"/>
                  </a:cubicBezTo>
                  <a:lnTo>
                    <a:pt x="78725" y="48981"/>
                  </a:lnTo>
                  <a:cubicBezTo>
                    <a:pt x="79048" y="54275"/>
                    <a:pt x="80528" y="58328"/>
                    <a:pt x="83178" y="61140"/>
                  </a:cubicBezTo>
                  <a:cubicBezTo>
                    <a:pt x="85829" y="63868"/>
                    <a:pt x="89158" y="65232"/>
                    <a:pt x="93173" y="65232"/>
                  </a:cubicBezTo>
                  <a:cubicBezTo>
                    <a:pt x="96139" y="65232"/>
                    <a:pt x="98667" y="64469"/>
                    <a:pt x="100755" y="62944"/>
                  </a:cubicBezTo>
                  <a:cubicBezTo>
                    <a:pt x="102920" y="61341"/>
                    <a:pt x="104608" y="58852"/>
                    <a:pt x="105810" y="55485"/>
                  </a:cubicBezTo>
                  <a:close/>
                  <a:moveTo>
                    <a:pt x="79202" y="42362"/>
                  </a:moveTo>
                  <a:lnTo>
                    <a:pt x="105933" y="42362"/>
                  </a:lnTo>
                  <a:cubicBezTo>
                    <a:pt x="105609" y="38262"/>
                    <a:pt x="104608" y="35211"/>
                    <a:pt x="102920" y="33207"/>
                  </a:cubicBezTo>
                  <a:cubicBezTo>
                    <a:pt x="100277" y="30079"/>
                    <a:pt x="96902" y="28515"/>
                    <a:pt x="92810" y="28515"/>
                  </a:cubicBezTo>
                  <a:cubicBezTo>
                    <a:pt x="89035" y="28515"/>
                    <a:pt x="85868" y="29755"/>
                    <a:pt x="83302" y="32244"/>
                  </a:cubicBezTo>
                  <a:cubicBezTo>
                    <a:pt x="80813" y="34733"/>
                    <a:pt x="79449" y="38101"/>
                    <a:pt x="79202" y="42362"/>
                  </a:cubicBezTo>
                  <a:close/>
                  <a:moveTo>
                    <a:pt x="144700" y="63668"/>
                  </a:moveTo>
                  <a:lnTo>
                    <a:pt x="145910" y="70772"/>
                  </a:lnTo>
                  <a:cubicBezTo>
                    <a:pt x="143583" y="71258"/>
                    <a:pt x="141533" y="71497"/>
                    <a:pt x="139768" y="71497"/>
                  </a:cubicBezTo>
                  <a:cubicBezTo>
                    <a:pt x="136794" y="71497"/>
                    <a:pt x="134505" y="71058"/>
                    <a:pt x="132903" y="70171"/>
                  </a:cubicBezTo>
                  <a:cubicBezTo>
                    <a:pt x="131300" y="69208"/>
                    <a:pt x="130136" y="67960"/>
                    <a:pt x="129412" y="66442"/>
                  </a:cubicBezTo>
                  <a:cubicBezTo>
                    <a:pt x="128773" y="64916"/>
                    <a:pt x="128449" y="61703"/>
                    <a:pt x="128449" y="56810"/>
                  </a:cubicBezTo>
                  <a:lnTo>
                    <a:pt x="128449" y="29231"/>
                  </a:lnTo>
                  <a:lnTo>
                    <a:pt x="122546" y="29231"/>
                  </a:lnTo>
                  <a:lnTo>
                    <a:pt x="122546" y="22974"/>
                  </a:lnTo>
                  <a:lnTo>
                    <a:pt x="128449" y="22974"/>
                  </a:lnTo>
                  <a:lnTo>
                    <a:pt x="128449" y="11054"/>
                  </a:lnTo>
                  <a:lnTo>
                    <a:pt x="136517" y="6238"/>
                  </a:lnTo>
                  <a:lnTo>
                    <a:pt x="136517" y="22974"/>
                  </a:lnTo>
                  <a:lnTo>
                    <a:pt x="144700" y="22974"/>
                  </a:lnTo>
                  <a:lnTo>
                    <a:pt x="144700" y="29231"/>
                  </a:lnTo>
                  <a:lnTo>
                    <a:pt x="136517" y="29231"/>
                  </a:lnTo>
                  <a:lnTo>
                    <a:pt x="136517" y="57288"/>
                  </a:lnTo>
                  <a:cubicBezTo>
                    <a:pt x="136517" y="59615"/>
                    <a:pt x="136632" y="61102"/>
                    <a:pt x="136879" y="61741"/>
                  </a:cubicBezTo>
                  <a:cubicBezTo>
                    <a:pt x="137195" y="62389"/>
                    <a:pt x="137680" y="62905"/>
                    <a:pt x="138320" y="63306"/>
                  </a:cubicBezTo>
                  <a:cubicBezTo>
                    <a:pt x="138967" y="63706"/>
                    <a:pt x="139884" y="63907"/>
                    <a:pt x="141094" y="63907"/>
                  </a:cubicBezTo>
                  <a:cubicBezTo>
                    <a:pt x="142057" y="63907"/>
                    <a:pt x="143259" y="63830"/>
                    <a:pt x="144700" y="63668"/>
                  </a:cubicBezTo>
                  <a:close/>
                  <a:moveTo>
                    <a:pt x="158909" y="70896"/>
                  </a:moveTo>
                  <a:lnTo>
                    <a:pt x="144222" y="22974"/>
                  </a:lnTo>
                  <a:lnTo>
                    <a:pt x="152652" y="22974"/>
                  </a:lnTo>
                  <a:lnTo>
                    <a:pt x="160235" y="50669"/>
                  </a:lnTo>
                  <a:lnTo>
                    <a:pt x="163124" y="60901"/>
                  </a:lnTo>
                  <a:cubicBezTo>
                    <a:pt x="163286" y="60416"/>
                    <a:pt x="164126" y="57126"/>
                    <a:pt x="165652" y="51031"/>
                  </a:cubicBezTo>
                  <a:lnTo>
                    <a:pt x="173234" y="22974"/>
                  </a:lnTo>
                  <a:lnTo>
                    <a:pt x="181548" y="22974"/>
                  </a:lnTo>
                  <a:lnTo>
                    <a:pt x="188769" y="50784"/>
                  </a:lnTo>
                  <a:lnTo>
                    <a:pt x="191180" y="59938"/>
                  </a:lnTo>
                  <a:lnTo>
                    <a:pt x="193947" y="50669"/>
                  </a:lnTo>
                  <a:lnTo>
                    <a:pt x="202130" y="22974"/>
                  </a:lnTo>
                  <a:lnTo>
                    <a:pt x="210082" y="22974"/>
                  </a:lnTo>
                  <a:lnTo>
                    <a:pt x="195033" y="70896"/>
                  </a:lnTo>
                  <a:lnTo>
                    <a:pt x="186603" y="70896"/>
                  </a:lnTo>
                  <a:lnTo>
                    <a:pt x="179013" y="42115"/>
                  </a:lnTo>
                  <a:lnTo>
                    <a:pt x="177087" y="34047"/>
                  </a:lnTo>
                  <a:lnTo>
                    <a:pt x="167455" y="70896"/>
                  </a:lnTo>
                  <a:lnTo>
                    <a:pt x="158909" y="70896"/>
                  </a:lnTo>
                  <a:close/>
                  <a:moveTo>
                    <a:pt x="216462" y="46931"/>
                  </a:moveTo>
                  <a:cubicBezTo>
                    <a:pt x="216462" y="38023"/>
                    <a:pt x="218913" y="31443"/>
                    <a:pt x="223806" y="27189"/>
                  </a:cubicBezTo>
                  <a:cubicBezTo>
                    <a:pt x="227898" y="23653"/>
                    <a:pt x="232914" y="21888"/>
                    <a:pt x="238855" y="21888"/>
                  </a:cubicBezTo>
                  <a:cubicBezTo>
                    <a:pt x="245436" y="21888"/>
                    <a:pt x="250814" y="24061"/>
                    <a:pt x="254991" y="28391"/>
                  </a:cubicBezTo>
                  <a:cubicBezTo>
                    <a:pt x="259244" y="32645"/>
                    <a:pt x="261371" y="38586"/>
                    <a:pt x="261371" y="46215"/>
                  </a:cubicBezTo>
                  <a:cubicBezTo>
                    <a:pt x="261371" y="52395"/>
                    <a:pt x="260446" y="57249"/>
                    <a:pt x="258605" y="60778"/>
                  </a:cubicBezTo>
                  <a:cubicBezTo>
                    <a:pt x="256755" y="64315"/>
                    <a:pt x="254027" y="67081"/>
                    <a:pt x="250413" y="69085"/>
                  </a:cubicBezTo>
                  <a:cubicBezTo>
                    <a:pt x="246884" y="71011"/>
                    <a:pt x="243031" y="71974"/>
                    <a:pt x="238855" y="71974"/>
                  </a:cubicBezTo>
                  <a:cubicBezTo>
                    <a:pt x="232197" y="71974"/>
                    <a:pt x="226773" y="69848"/>
                    <a:pt x="222604" y="65594"/>
                  </a:cubicBezTo>
                  <a:cubicBezTo>
                    <a:pt x="218504" y="61264"/>
                    <a:pt x="216462" y="55038"/>
                    <a:pt x="216462" y="46931"/>
                  </a:cubicBezTo>
                  <a:close/>
                  <a:moveTo>
                    <a:pt x="224769" y="46931"/>
                  </a:moveTo>
                  <a:cubicBezTo>
                    <a:pt x="224769" y="53034"/>
                    <a:pt x="226094" y="57611"/>
                    <a:pt x="228745" y="60663"/>
                  </a:cubicBezTo>
                  <a:cubicBezTo>
                    <a:pt x="231473" y="63706"/>
                    <a:pt x="234840" y="65232"/>
                    <a:pt x="238855" y="65232"/>
                  </a:cubicBezTo>
                  <a:cubicBezTo>
                    <a:pt x="242947" y="65232"/>
                    <a:pt x="246322" y="63706"/>
                    <a:pt x="248973" y="60663"/>
                  </a:cubicBezTo>
                  <a:cubicBezTo>
                    <a:pt x="251616" y="57611"/>
                    <a:pt x="252941" y="52957"/>
                    <a:pt x="252941" y="46692"/>
                  </a:cubicBezTo>
                  <a:cubicBezTo>
                    <a:pt x="252941" y="40751"/>
                    <a:pt x="251577" y="36259"/>
                    <a:pt x="248849" y="33207"/>
                  </a:cubicBezTo>
                  <a:cubicBezTo>
                    <a:pt x="246199" y="30156"/>
                    <a:pt x="242870" y="28630"/>
                    <a:pt x="238855" y="28630"/>
                  </a:cubicBezTo>
                  <a:cubicBezTo>
                    <a:pt x="234840" y="28630"/>
                    <a:pt x="231473" y="30156"/>
                    <a:pt x="228745" y="33207"/>
                  </a:cubicBezTo>
                  <a:cubicBezTo>
                    <a:pt x="226094" y="36174"/>
                    <a:pt x="224769" y="40751"/>
                    <a:pt x="224769" y="46931"/>
                  </a:cubicBezTo>
                  <a:close/>
                  <a:moveTo>
                    <a:pt x="273291" y="70896"/>
                  </a:moveTo>
                  <a:lnTo>
                    <a:pt x="273291" y="22974"/>
                  </a:lnTo>
                  <a:lnTo>
                    <a:pt x="280635" y="22974"/>
                  </a:lnTo>
                  <a:lnTo>
                    <a:pt x="280635" y="30195"/>
                  </a:lnTo>
                  <a:cubicBezTo>
                    <a:pt x="282484" y="26827"/>
                    <a:pt x="284164" y="24616"/>
                    <a:pt x="285690" y="23575"/>
                  </a:cubicBezTo>
                  <a:cubicBezTo>
                    <a:pt x="287300" y="22450"/>
                    <a:pt x="289065" y="21888"/>
                    <a:pt x="290991" y="21888"/>
                  </a:cubicBezTo>
                  <a:cubicBezTo>
                    <a:pt x="293719" y="21888"/>
                    <a:pt x="296485" y="22736"/>
                    <a:pt x="299298" y="24415"/>
                  </a:cubicBezTo>
                  <a:lnTo>
                    <a:pt x="296524" y="32005"/>
                  </a:lnTo>
                  <a:cubicBezTo>
                    <a:pt x="294520" y="30803"/>
                    <a:pt x="292555" y="30195"/>
                    <a:pt x="290629" y="30195"/>
                  </a:cubicBezTo>
                  <a:cubicBezTo>
                    <a:pt x="288780" y="30195"/>
                    <a:pt x="287138" y="30757"/>
                    <a:pt x="285690" y="31882"/>
                  </a:cubicBezTo>
                  <a:cubicBezTo>
                    <a:pt x="284326" y="32930"/>
                    <a:pt x="283363" y="34410"/>
                    <a:pt x="282800" y="36336"/>
                  </a:cubicBezTo>
                  <a:cubicBezTo>
                    <a:pt x="281837" y="39226"/>
                    <a:pt x="281359" y="42362"/>
                    <a:pt x="281359" y="45729"/>
                  </a:cubicBezTo>
                  <a:lnTo>
                    <a:pt x="281359" y="70896"/>
                  </a:lnTo>
                  <a:lnTo>
                    <a:pt x="273291" y="70896"/>
                  </a:lnTo>
                  <a:close/>
                  <a:moveTo>
                    <a:pt x="304229" y="70896"/>
                  </a:moveTo>
                  <a:lnTo>
                    <a:pt x="304229" y="4674"/>
                  </a:lnTo>
                  <a:lnTo>
                    <a:pt x="312421" y="4674"/>
                  </a:lnTo>
                  <a:lnTo>
                    <a:pt x="312421" y="42477"/>
                  </a:lnTo>
                  <a:lnTo>
                    <a:pt x="331561" y="22974"/>
                  </a:lnTo>
                  <a:lnTo>
                    <a:pt x="342157" y="22974"/>
                  </a:lnTo>
                  <a:lnTo>
                    <a:pt x="323740" y="40674"/>
                  </a:lnTo>
                  <a:lnTo>
                    <a:pt x="343967" y="70896"/>
                  </a:lnTo>
                  <a:lnTo>
                    <a:pt x="333973" y="70896"/>
                  </a:lnTo>
                  <a:lnTo>
                    <a:pt x="318077" y="46330"/>
                  </a:lnTo>
                  <a:lnTo>
                    <a:pt x="312421" y="51870"/>
                  </a:lnTo>
                  <a:lnTo>
                    <a:pt x="312421" y="70896"/>
                  </a:lnTo>
                  <a:lnTo>
                    <a:pt x="304229" y="70896"/>
                  </a:lnTo>
                  <a:close/>
                  <a:moveTo>
                    <a:pt x="404649" y="70896"/>
                  </a:moveTo>
                  <a:lnTo>
                    <a:pt x="404649" y="64870"/>
                  </a:lnTo>
                  <a:cubicBezTo>
                    <a:pt x="401598" y="69609"/>
                    <a:pt x="397144" y="71974"/>
                    <a:pt x="391280" y="71974"/>
                  </a:cubicBezTo>
                  <a:cubicBezTo>
                    <a:pt x="387427" y="71974"/>
                    <a:pt x="383898" y="70934"/>
                    <a:pt x="380685" y="68846"/>
                  </a:cubicBezTo>
                  <a:cubicBezTo>
                    <a:pt x="377479" y="66681"/>
                    <a:pt x="374990" y="63706"/>
                    <a:pt x="373226" y="59938"/>
                  </a:cubicBezTo>
                  <a:cubicBezTo>
                    <a:pt x="371453" y="56163"/>
                    <a:pt x="370575" y="51832"/>
                    <a:pt x="370575" y="46931"/>
                  </a:cubicBezTo>
                  <a:cubicBezTo>
                    <a:pt x="370575" y="42200"/>
                    <a:pt x="371376" y="37862"/>
                    <a:pt x="372979" y="33932"/>
                  </a:cubicBezTo>
                  <a:cubicBezTo>
                    <a:pt x="374590" y="29994"/>
                    <a:pt x="376994" y="27028"/>
                    <a:pt x="380207" y="25024"/>
                  </a:cubicBezTo>
                  <a:cubicBezTo>
                    <a:pt x="383420" y="22936"/>
                    <a:pt x="386988" y="21888"/>
                    <a:pt x="390918" y="21888"/>
                  </a:cubicBezTo>
                  <a:cubicBezTo>
                    <a:pt x="393807" y="21888"/>
                    <a:pt x="396381" y="22489"/>
                    <a:pt x="398623" y="23699"/>
                  </a:cubicBezTo>
                  <a:cubicBezTo>
                    <a:pt x="400873" y="24901"/>
                    <a:pt x="402723" y="26465"/>
                    <a:pt x="404164" y="28391"/>
                  </a:cubicBezTo>
                  <a:lnTo>
                    <a:pt x="404164" y="4674"/>
                  </a:lnTo>
                  <a:lnTo>
                    <a:pt x="412231" y="4674"/>
                  </a:lnTo>
                  <a:lnTo>
                    <a:pt x="412231" y="70896"/>
                  </a:lnTo>
                  <a:lnTo>
                    <a:pt x="404649" y="70896"/>
                  </a:lnTo>
                  <a:close/>
                  <a:moveTo>
                    <a:pt x="379005" y="46931"/>
                  </a:moveTo>
                  <a:cubicBezTo>
                    <a:pt x="379005" y="53111"/>
                    <a:pt x="380284" y="57727"/>
                    <a:pt x="382858" y="60778"/>
                  </a:cubicBezTo>
                  <a:cubicBezTo>
                    <a:pt x="385424" y="63753"/>
                    <a:pt x="388475" y="65232"/>
                    <a:pt x="392004" y="65232"/>
                  </a:cubicBezTo>
                  <a:cubicBezTo>
                    <a:pt x="395533" y="65232"/>
                    <a:pt x="398546" y="63791"/>
                    <a:pt x="401035" y="60901"/>
                  </a:cubicBezTo>
                  <a:cubicBezTo>
                    <a:pt x="403524" y="58012"/>
                    <a:pt x="404765" y="53596"/>
                    <a:pt x="404765" y="47655"/>
                  </a:cubicBezTo>
                  <a:cubicBezTo>
                    <a:pt x="404765" y="41075"/>
                    <a:pt x="403486" y="36259"/>
                    <a:pt x="400912" y="33207"/>
                  </a:cubicBezTo>
                  <a:cubicBezTo>
                    <a:pt x="398423" y="30156"/>
                    <a:pt x="395333" y="28630"/>
                    <a:pt x="391642" y="28630"/>
                  </a:cubicBezTo>
                  <a:cubicBezTo>
                    <a:pt x="388028" y="28630"/>
                    <a:pt x="385023" y="30117"/>
                    <a:pt x="382611" y="33084"/>
                  </a:cubicBezTo>
                  <a:cubicBezTo>
                    <a:pt x="380207" y="35974"/>
                    <a:pt x="379005" y="40589"/>
                    <a:pt x="379005" y="46931"/>
                  </a:cubicBezTo>
                  <a:close/>
                  <a:moveTo>
                    <a:pt x="460268" y="55485"/>
                  </a:moveTo>
                  <a:lnTo>
                    <a:pt x="468698" y="56448"/>
                  </a:lnTo>
                  <a:cubicBezTo>
                    <a:pt x="467419" y="61341"/>
                    <a:pt x="464969" y="65155"/>
                    <a:pt x="461355" y="67883"/>
                  </a:cubicBezTo>
                  <a:cubicBezTo>
                    <a:pt x="457741" y="70611"/>
                    <a:pt x="453171" y="71974"/>
                    <a:pt x="447631" y="71974"/>
                  </a:cubicBezTo>
                  <a:cubicBezTo>
                    <a:pt x="440650" y="71974"/>
                    <a:pt x="435071" y="69809"/>
                    <a:pt x="430894" y="65479"/>
                  </a:cubicBezTo>
                  <a:cubicBezTo>
                    <a:pt x="426803" y="61140"/>
                    <a:pt x="424753" y="55084"/>
                    <a:pt x="424753" y="47293"/>
                  </a:cubicBezTo>
                  <a:cubicBezTo>
                    <a:pt x="424753" y="39272"/>
                    <a:pt x="426841" y="33046"/>
                    <a:pt x="431018" y="28630"/>
                  </a:cubicBezTo>
                  <a:cubicBezTo>
                    <a:pt x="435187" y="24138"/>
                    <a:pt x="440565" y="21888"/>
                    <a:pt x="447146" y="21888"/>
                  </a:cubicBezTo>
                  <a:cubicBezTo>
                    <a:pt x="453572" y="21888"/>
                    <a:pt x="458789" y="24061"/>
                    <a:pt x="462803" y="28391"/>
                  </a:cubicBezTo>
                  <a:cubicBezTo>
                    <a:pt x="466895" y="32730"/>
                    <a:pt x="468937" y="38863"/>
                    <a:pt x="468937" y="46816"/>
                  </a:cubicBezTo>
                  <a:cubicBezTo>
                    <a:pt x="468937" y="47293"/>
                    <a:pt x="468937" y="48018"/>
                    <a:pt x="468937" y="48981"/>
                  </a:cubicBezTo>
                  <a:lnTo>
                    <a:pt x="433183" y="48981"/>
                  </a:lnTo>
                  <a:cubicBezTo>
                    <a:pt x="433507" y="54275"/>
                    <a:pt x="434986" y="58328"/>
                    <a:pt x="437637" y="61140"/>
                  </a:cubicBezTo>
                  <a:cubicBezTo>
                    <a:pt x="440288" y="63868"/>
                    <a:pt x="443616" y="65232"/>
                    <a:pt x="447631" y="65232"/>
                  </a:cubicBezTo>
                  <a:cubicBezTo>
                    <a:pt x="450598" y="65232"/>
                    <a:pt x="453125" y="64469"/>
                    <a:pt x="455213" y="62944"/>
                  </a:cubicBezTo>
                  <a:cubicBezTo>
                    <a:pt x="457379" y="61341"/>
                    <a:pt x="459066" y="58852"/>
                    <a:pt x="460268" y="55485"/>
                  </a:cubicBezTo>
                  <a:close/>
                  <a:moveTo>
                    <a:pt x="433661" y="42362"/>
                  </a:moveTo>
                  <a:lnTo>
                    <a:pt x="460392" y="42362"/>
                  </a:lnTo>
                  <a:cubicBezTo>
                    <a:pt x="460068" y="38262"/>
                    <a:pt x="459066" y="35211"/>
                    <a:pt x="457379" y="33207"/>
                  </a:cubicBezTo>
                  <a:cubicBezTo>
                    <a:pt x="454736" y="30079"/>
                    <a:pt x="451361" y="28515"/>
                    <a:pt x="447269" y="28515"/>
                  </a:cubicBezTo>
                  <a:cubicBezTo>
                    <a:pt x="443493" y="28515"/>
                    <a:pt x="440326" y="29755"/>
                    <a:pt x="437760" y="32244"/>
                  </a:cubicBezTo>
                  <a:cubicBezTo>
                    <a:pt x="435271" y="34733"/>
                    <a:pt x="433907" y="38101"/>
                    <a:pt x="433661" y="42362"/>
                  </a:cubicBezTo>
                  <a:close/>
                  <a:moveTo>
                    <a:pt x="494705" y="70896"/>
                  </a:moveTo>
                  <a:lnTo>
                    <a:pt x="476527" y="22974"/>
                  </a:lnTo>
                  <a:lnTo>
                    <a:pt x="485073" y="22974"/>
                  </a:lnTo>
                  <a:lnTo>
                    <a:pt x="495429" y="51632"/>
                  </a:lnTo>
                  <a:cubicBezTo>
                    <a:pt x="496469" y="54760"/>
                    <a:pt x="497479" y="57973"/>
                    <a:pt x="498442" y="61264"/>
                  </a:cubicBezTo>
                  <a:cubicBezTo>
                    <a:pt x="499159" y="58775"/>
                    <a:pt x="500168" y="55762"/>
                    <a:pt x="501447" y="52233"/>
                  </a:cubicBezTo>
                  <a:lnTo>
                    <a:pt x="512166" y="22974"/>
                  </a:lnTo>
                  <a:lnTo>
                    <a:pt x="520472" y="22974"/>
                  </a:lnTo>
                  <a:lnTo>
                    <a:pt x="502295" y="70896"/>
                  </a:lnTo>
                  <a:lnTo>
                    <a:pt x="494705" y="70896"/>
                  </a:lnTo>
                  <a:close/>
                  <a:moveTo>
                    <a:pt x="527692" y="14067"/>
                  </a:moveTo>
                  <a:lnTo>
                    <a:pt x="527692" y="4674"/>
                  </a:lnTo>
                  <a:lnTo>
                    <a:pt x="535884" y="4674"/>
                  </a:lnTo>
                  <a:lnTo>
                    <a:pt x="535884" y="14067"/>
                  </a:lnTo>
                  <a:lnTo>
                    <a:pt x="527692" y="14067"/>
                  </a:lnTo>
                  <a:close/>
                  <a:moveTo>
                    <a:pt x="527692" y="70896"/>
                  </a:moveTo>
                  <a:lnTo>
                    <a:pt x="527692" y="22974"/>
                  </a:lnTo>
                  <a:lnTo>
                    <a:pt x="535884" y="22974"/>
                  </a:lnTo>
                  <a:lnTo>
                    <a:pt x="535884" y="70896"/>
                  </a:lnTo>
                  <a:lnTo>
                    <a:pt x="527692" y="70896"/>
                  </a:lnTo>
                  <a:close/>
                  <a:moveTo>
                    <a:pt x="582117" y="53311"/>
                  </a:moveTo>
                  <a:lnTo>
                    <a:pt x="590062" y="54398"/>
                  </a:lnTo>
                  <a:cubicBezTo>
                    <a:pt x="589183" y="59854"/>
                    <a:pt x="586933" y="64153"/>
                    <a:pt x="583319" y="67282"/>
                  </a:cubicBezTo>
                  <a:cubicBezTo>
                    <a:pt x="579705" y="70410"/>
                    <a:pt x="575298" y="71974"/>
                    <a:pt x="570073" y="71974"/>
                  </a:cubicBezTo>
                  <a:cubicBezTo>
                    <a:pt x="563493" y="71974"/>
                    <a:pt x="558199" y="69848"/>
                    <a:pt x="554184" y="65594"/>
                  </a:cubicBezTo>
                  <a:cubicBezTo>
                    <a:pt x="550255" y="61264"/>
                    <a:pt x="548282" y="55084"/>
                    <a:pt x="548282" y="47054"/>
                  </a:cubicBezTo>
                  <a:cubicBezTo>
                    <a:pt x="548282" y="41915"/>
                    <a:pt x="549129" y="37422"/>
                    <a:pt x="550809" y="33570"/>
                  </a:cubicBezTo>
                  <a:cubicBezTo>
                    <a:pt x="552582" y="29640"/>
                    <a:pt x="555186" y="26704"/>
                    <a:pt x="558638" y="24778"/>
                  </a:cubicBezTo>
                  <a:cubicBezTo>
                    <a:pt x="562167" y="22851"/>
                    <a:pt x="566020" y="21888"/>
                    <a:pt x="570197" y="21888"/>
                  </a:cubicBezTo>
                  <a:cubicBezTo>
                    <a:pt x="575336" y="21888"/>
                    <a:pt x="579551" y="23213"/>
                    <a:pt x="582841" y="25864"/>
                  </a:cubicBezTo>
                  <a:cubicBezTo>
                    <a:pt x="586209" y="28430"/>
                    <a:pt x="588374" y="32167"/>
                    <a:pt x="589337" y="37060"/>
                  </a:cubicBezTo>
                  <a:lnTo>
                    <a:pt x="581393" y="38262"/>
                  </a:lnTo>
                  <a:cubicBezTo>
                    <a:pt x="580669" y="35057"/>
                    <a:pt x="579351" y="32645"/>
                    <a:pt x="577425" y="31042"/>
                  </a:cubicBezTo>
                  <a:cubicBezTo>
                    <a:pt x="575498" y="29355"/>
                    <a:pt x="573171" y="28515"/>
                    <a:pt x="570436" y="28515"/>
                  </a:cubicBezTo>
                  <a:cubicBezTo>
                    <a:pt x="566344" y="28515"/>
                    <a:pt x="563015" y="29994"/>
                    <a:pt x="560441" y="32969"/>
                  </a:cubicBezTo>
                  <a:cubicBezTo>
                    <a:pt x="557875" y="35858"/>
                    <a:pt x="556588" y="40474"/>
                    <a:pt x="556588" y="46816"/>
                  </a:cubicBezTo>
                  <a:cubicBezTo>
                    <a:pt x="556588" y="53311"/>
                    <a:pt x="557837" y="58012"/>
                    <a:pt x="560326" y="60901"/>
                  </a:cubicBezTo>
                  <a:cubicBezTo>
                    <a:pt x="562815" y="63791"/>
                    <a:pt x="566020" y="65232"/>
                    <a:pt x="569958" y="65232"/>
                  </a:cubicBezTo>
                  <a:cubicBezTo>
                    <a:pt x="573171" y="65232"/>
                    <a:pt x="575814" y="64269"/>
                    <a:pt x="577902" y="62342"/>
                  </a:cubicBezTo>
                  <a:cubicBezTo>
                    <a:pt x="580068" y="60416"/>
                    <a:pt x="581478" y="57411"/>
                    <a:pt x="582117" y="53311"/>
                  </a:cubicBezTo>
                  <a:close/>
                  <a:moveTo>
                    <a:pt x="629792" y="55485"/>
                  </a:moveTo>
                  <a:lnTo>
                    <a:pt x="638222" y="56448"/>
                  </a:lnTo>
                  <a:cubicBezTo>
                    <a:pt x="636943" y="61341"/>
                    <a:pt x="634492" y="65155"/>
                    <a:pt x="630878" y="67883"/>
                  </a:cubicBezTo>
                  <a:cubicBezTo>
                    <a:pt x="627264" y="70611"/>
                    <a:pt x="622695" y="71974"/>
                    <a:pt x="617155" y="71974"/>
                  </a:cubicBezTo>
                  <a:cubicBezTo>
                    <a:pt x="610173" y="71974"/>
                    <a:pt x="604595" y="69809"/>
                    <a:pt x="600418" y="65479"/>
                  </a:cubicBezTo>
                  <a:cubicBezTo>
                    <a:pt x="596326" y="61140"/>
                    <a:pt x="594277" y="55084"/>
                    <a:pt x="594277" y="47293"/>
                  </a:cubicBezTo>
                  <a:cubicBezTo>
                    <a:pt x="594277" y="39272"/>
                    <a:pt x="596365" y="33046"/>
                    <a:pt x="600541" y="28630"/>
                  </a:cubicBezTo>
                  <a:cubicBezTo>
                    <a:pt x="604710" y="24138"/>
                    <a:pt x="610089" y="21888"/>
                    <a:pt x="616669" y="21888"/>
                  </a:cubicBezTo>
                  <a:cubicBezTo>
                    <a:pt x="623096" y="21888"/>
                    <a:pt x="628312" y="24061"/>
                    <a:pt x="632327" y="28391"/>
                  </a:cubicBezTo>
                  <a:cubicBezTo>
                    <a:pt x="636419" y="32730"/>
                    <a:pt x="638461" y="38863"/>
                    <a:pt x="638461" y="46816"/>
                  </a:cubicBezTo>
                  <a:cubicBezTo>
                    <a:pt x="638461" y="47293"/>
                    <a:pt x="638461" y="48018"/>
                    <a:pt x="638461" y="48981"/>
                  </a:cubicBezTo>
                  <a:lnTo>
                    <a:pt x="602707" y="48981"/>
                  </a:lnTo>
                  <a:cubicBezTo>
                    <a:pt x="603030" y="54275"/>
                    <a:pt x="604510" y="58328"/>
                    <a:pt x="607160" y="61140"/>
                  </a:cubicBezTo>
                  <a:cubicBezTo>
                    <a:pt x="609811" y="63868"/>
                    <a:pt x="613140" y="65232"/>
                    <a:pt x="617155" y="65232"/>
                  </a:cubicBezTo>
                  <a:cubicBezTo>
                    <a:pt x="620121" y="65232"/>
                    <a:pt x="622649" y="64469"/>
                    <a:pt x="624737" y="62944"/>
                  </a:cubicBezTo>
                  <a:cubicBezTo>
                    <a:pt x="626902" y="61341"/>
                    <a:pt x="628590" y="58852"/>
                    <a:pt x="629792" y="55485"/>
                  </a:cubicBezTo>
                  <a:close/>
                  <a:moveTo>
                    <a:pt x="603184" y="42362"/>
                  </a:moveTo>
                  <a:lnTo>
                    <a:pt x="629915" y="42362"/>
                  </a:lnTo>
                  <a:cubicBezTo>
                    <a:pt x="629591" y="38262"/>
                    <a:pt x="628590" y="35211"/>
                    <a:pt x="626902" y="33207"/>
                  </a:cubicBezTo>
                  <a:cubicBezTo>
                    <a:pt x="624259" y="30079"/>
                    <a:pt x="620884" y="28515"/>
                    <a:pt x="616792" y="28515"/>
                  </a:cubicBezTo>
                  <a:cubicBezTo>
                    <a:pt x="613017" y="28515"/>
                    <a:pt x="609850" y="29755"/>
                    <a:pt x="607284" y="32244"/>
                  </a:cubicBezTo>
                  <a:cubicBezTo>
                    <a:pt x="604795" y="34733"/>
                    <a:pt x="603431" y="38101"/>
                    <a:pt x="603184" y="42362"/>
                  </a:cubicBezTo>
                  <a:close/>
                  <a:moveTo>
                    <a:pt x="673860" y="70896"/>
                  </a:moveTo>
                  <a:lnTo>
                    <a:pt x="673860" y="4674"/>
                  </a:lnTo>
                  <a:lnTo>
                    <a:pt x="682051" y="4674"/>
                  </a:lnTo>
                  <a:lnTo>
                    <a:pt x="682051" y="70896"/>
                  </a:lnTo>
                  <a:lnTo>
                    <a:pt x="673860" y="70896"/>
                  </a:lnTo>
                  <a:close/>
                  <a:moveTo>
                    <a:pt x="694211" y="46931"/>
                  </a:moveTo>
                  <a:cubicBezTo>
                    <a:pt x="694211" y="38023"/>
                    <a:pt x="696661" y="31443"/>
                    <a:pt x="701554" y="27189"/>
                  </a:cubicBezTo>
                  <a:cubicBezTo>
                    <a:pt x="705646" y="23653"/>
                    <a:pt x="710662" y="21888"/>
                    <a:pt x="716603" y="21888"/>
                  </a:cubicBezTo>
                  <a:cubicBezTo>
                    <a:pt x="723184" y="21888"/>
                    <a:pt x="728563" y="24061"/>
                    <a:pt x="732739" y="28391"/>
                  </a:cubicBezTo>
                  <a:cubicBezTo>
                    <a:pt x="736992" y="32645"/>
                    <a:pt x="739119" y="38586"/>
                    <a:pt x="739119" y="46215"/>
                  </a:cubicBezTo>
                  <a:cubicBezTo>
                    <a:pt x="739119" y="52395"/>
                    <a:pt x="738195" y="57249"/>
                    <a:pt x="736353" y="60778"/>
                  </a:cubicBezTo>
                  <a:cubicBezTo>
                    <a:pt x="734504" y="64315"/>
                    <a:pt x="731776" y="67081"/>
                    <a:pt x="728162" y="69085"/>
                  </a:cubicBezTo>
                  <a:cubicBezTo>
                    <a:pt x="724633" y="71011"/>
                    <a:pt x="720780" y="71974"/>
                    <a:pt x="716603" y="71974"/>
                  </a:cubicBezTo>
                  <a:cubicBezTo>
                    <a:pt x="709946" y="71974"/>
                    <a:pt x="704521" y="69848"/>
                    <a:pt x="700352" y="65594"/>
                  </a:cubicBezTo>
                  <a:cubicBezTo>
                    <a:pt x="696253" y="61264"/>
                    <a:pt x="694211" y="55038"/>
                    <a:pt x="694211" y="46931"/>
                  </a:cubicBezTo>
                  <a:close/>
                  <a:moveTo>
                    <a:pt x="702517" y="46931"/>
                  </a:moveTo>
                  <a:cubicBezTo>
                    <a:pt x="702517" y="53034"/>
                    <a:pt x="703843" y="57611"/>
                    <a:pt x="706494" y="60663"/>
                  </a:cubicBezTo>
                  <a:cubicBezTo>
                    <a:pt x="709221" y="63706"/>
                    <a:pt x="712589" y="65232"/>
                    <a:pt x="716603" y="65232"/>
                  </a:cubicBezTo>
                  <a:cubicBezTo>
                    <a:pt x="720695" y="65232"/>
                    <a:pt x="724070" y="63706"/>
                    <a:pt x="726721" y="60663"/>
                  </a:cubicBezTo>
                  <a:cubicBezTo>
                    <a:pt x="729364" y="57611"/>
                    <a:pt x="730689" y="52957"/>
                    <a:pt x="730689" y="46692"/>
                  </a:cubicBezTo>
                  <a:cubicBezTo>
                    <a:pt x="730689" y="40751"/>
                    <a:pt x="729325" y="36259"/>
                    <a:pt x="726598" y="33207"/>
                  </a:cubicBezTo>
                  <a:cubicBezTo>
                    <a:pt x="723947" y="30156"/>
                    <a:pt x="720618" y="28630"/>
                    <a:pt x="716603" y="28630"/>
                  </a:cubicBezTo>
                  <a:cubicBezTo>
                    <a:pt x="712589" y="28630"/>
                    <a:pt x="709221" y="30156"/>
                    <a:pt x="706494" y="33207"/>
                  </a:cubicBezTo>
                  <a:cubicBezTo>
                    <a:pt x="703843" y="36174"/>
                    <a:pt x="702517" y="40751"/>
                    <a:pt x="702517" y="46931"/>
                  </a:cubicBezTo>
                  <a:close/>
                  <a:moveTo>
                    <a:pt x="749591" y="74864"/>
                  </a:moveTo>
                  <a:lnTo>
                    <a:pt x="757543" y="76074"/>
                  </a:lnTo>
                  <a:cubicBezTo>
                    <a:pt x="757859" y="78478"/>
                    <a:pt x="758784" y="80243"/>
                    <a:pt x="760310" y="81368"/>
                  </a:cubicBezTo>
                  <a:cubicBezTo>
                    <a:pt x="762313" y="82893"/>
                    <a:pt x="765049" y="83656"/>
                    <a:pt x="768493" y="83656"/>
                  </a:cubicBezTo>
                  <a:cubicBezTo>
                    <a:pt x="772269" y="83656"/>
                    <a:pt x="775158" y="82893"/>
                    <a:pt x="777162" y="81368"/>
                  </a:cubicBezTo>
                  <a:cubicBezTo>
                    <a:pt x="779250" y="79842"/>
                    <a:pt x="780660" y="77754"/>
                    <a:pt x="781377" y="75111"/>
                  </a:cubicBezTo>
                  <a:cubicBezTo>
                    <a:pt x="781862" y="73423"/>
                    <a:pt x="782063" y="69933"/>
                    <a:pt x="781978" y="64631"/>
                  </a:cubicBezTo>
                  <a:cubicBezTo>
                    <a:pt x="778449" y="68807"/>
                    <a:pt x="774033" y="70896"/>
                    <a:pt x="768740" y="70896"/>
                  </a:cubicBezTo>
                  <a:cubicBezTo>
                    <a:pt x="762159" y="70896"/>
                    <a:pt x="757058" y="68522"/>
                    <a:pt x="753444" y="63791"/>
                  </a:cubicBezTo>
                  <a:cubicBezTo>
                    <a:pt x="749838" y="58975"/>
                    <a:pt x="748027" y="53273"/>
                    <a:pt x="748027" y="46692"/>
                  </a:cubicBezTo>
                  <a:cubicBezTo>
                    <a:pt x="748027" y="42115"/>
                    <a:pt x="748828" y="37900"/>
                    <a:pt x="750439" y="34047"/>
                  </a:cubicBezTo>
                  <a:cubicBezTo>
                    <a:pt x="752119" y="30117"/>
                    <a:pt x="754530" y="27105"/>
                    <a:pt x="757659" y="25024"/>
                  </a:cubicBezTo>
                  <a:cubicBezTo>
                    <a:pt x="760787" y="22936"/>
                    <a:pt x="764486" y="21888"/>
                    <a:pt x="768740" y="21888"/>
                  </a:cubicBezTo>
                  <a:cubicBezTo>
                    <a:pt x="774434" y="21888"/>
                    <a:pt x="779134" y="24176"/>
                    <a:pt x="782825" y="28754"/>
                  </a:cubicBezTo>
                  <a:lnTo>
                    <a:pt x="782825" y="22974"/>
                  </a:lnTo>
                  <a:lnTo>
                    <a:pt x="790292" y="22974"/>
                  </a:lnTo>
                  <a:lnTo>
                    <a:pt x="790292" y="64392"/>
                  </a:lnTo>
                  <a:cubicBezTo>
                    <a:pt x="790292" y="71859"/>
                    <a:pt x="789529" y="77153"/>
                    <a:pt x="788004" y="80281"/>
                  </a:cubicBezTo>
                  <a:cubicBezTo>
                    <a:pt x="786478" y="83417"/>
                    <a:pt x="784066" y="85860"/>
                    <a:pt x="780776" y="87632"/>
                  </a:cubicBezTo>
                  <a:cubicBezTo>
                    <a:pt x="777485" y="89474"/>
                    <a:pt x="773432" y="90399"/>
                    <a:pt x="768616" y="90399"/>
                  </a:cubicBezTo>
                  <a:cubicBezTo>
                    <a:pt x="762922" y="90399"/>
                    <a:pt x="758306" y="89112"/>
                    <a:pt x="754769" y="86546"/>
                  </a:cubicBezTo>
                  <a:cubicBezTo>
                    <a:pt x="751240" y="83980"/>
                    <a:pt x="749514" y="80081"/>
                    <a:pt x="749591" y="74864"/>
                  </a:cubicBezTo>
                  <a:close/>
                  <a:moveTo>
                    <a:pt x="756334" y="46091"/>
                  </a:moveTo>
                  <a:cubicBezTo>
                    <a:pt x="756334" y="52348"/>
                    <a:pt x="757582" y="56925"/>
                    <a:pt x="760071" y="59815"/>
                  </a:cubicBezTo>
                  <a:cubicBezTo>
                    <a:pt x="762560" y="62705"/>
                    <a:pt x="765688" y="64153"/>
                    <a:pt x="769456" y="64153"/>
                  </a:cubicBezTo>
                  <a:cubicBezTo>
                    <a:pt x="773232" y="64153"/>
                    <a:pt x="776360" y="62705"/>
                    <a:pt x="778849" y="59815"/>
                  </a:cubicBezTo>
                  <a:cubicBezTo>
                    <a:pt x="781423" y="56925"/>
                    <a:pt x="782702" y="52433"/>
                    <a:pt x="782702" y="46330"/>
                  </a:cubicBezTo>
                  <a:cubicBezTo>
                    <a:pt x="782702" y="40474"/>
                    <a:pt x="781377" y="36058"/>
                    <a:pt x="778734" y="33084"/>
                  </a:cubicBezTo>
                  <a:cubicBezTo>
                    <a:pt x="776160" y="30117"/>
                    <a:pt x="773032" y="28630"/>
                    <a:pt x="769341" y="28630"/>
                  </a:cubicBezTo>
                  <a:cubicBezTo>
                    <a:pt x="765727" y="28630"/>
                    <a:pt x="762637" y="30117"/>
                    <a:pt x="760071" y="33084"/>
                  </a:cubicBezTo>
                  <a:cubicBezTo>
                    <a:pt x="757582" y="35974"/>
                    <a:pt x="756334" y="40312"/>
                    <a:pt x="756334" y="46091"/>
                  </a:cubicBezTo>
                  <a:close/>
                  <a:moveTo>
                    <a:pt x="801851" y="56563"/>
                  </a:moveTo>
                  <a:lnTo>
                    <a:pt x="809795" y="55361"/>
                  </a:lnTo>
                  <a:cubicBezTo>
                    <a:pt x="810273" y="58575"/>
                    <a:pt x="811521" y="61017"/>
                    <a:pt x="813525" y="62705"/>
                  </a:cubicBezTo>
                  <a:cubicBezTo>
                    <a:pt x="815613" y="64392"/>
                    <a:pt x="818541" y="65232"/>
                    <a:pt x="822317" y="65232"/>
                  </a:cubicBezTo>
                  <a:cubicBezTo>
                    <a:pt x="826008" y="65232"/>
                    <a:pt x="828736" y="64516"/>
                    <a:pt x="830500" y="63067"/>
                  </a:cubicBezTo>
                  <a:cubicBezTo>
                    <a:pt x="832349" y="61541"/>
                    <a:pt x="833274" y="59738"/>
                    <a:pt x="833274" y="57650"/>
                  </a:cubicBezTo>
                  <a:cubicBezTo>
                    <a:pt x="833274" y="55800"/>
                    <a:pt x="832473" y="54359"/>
                    <a:pt x="830862" y="53311"/>
                  </a:cubicBezTo>
                  <a:cubicBezTo>
                    <a:pt x="829737" y="52595"/>
                    <a:pt x="826971" y="51670"/>
                    <a:pt x="822556" y="50545"/>
                  </a:cubicBezTo>
                  <a:cubicBezTo>
                    <a:pt x="816615" y="49019"/>
                    <a:pt x="812484" y="47733"/>
                    <a:pt x="810157" y="46692"/>
                  </a:cubicBezTo>
                  <a:cubicBezTo>
                    <a:pt x="807907" y="45567"/>
                    <a:pt x="806181" y="44042"/>
                    <a:pt x="804979" y="42115"/>
                  </a:cubicBezTo>
                  <a:cubicBezTo>
                    <a:pt x="803777" y="40189"/>
                    <a:pt x="803168" y="38023"/>
                    <a:pt x="803168" y="35619"/>
                  </a:cubicBezTo>
                  <a:cubicBezTo>
                    <a:pt x="803168" y="33531"/>
                    <a:pt x="803654" y="31566"/>
                    <a:pt x="804617" y="29717"/>
                  </a:cubicBezTo>
                  <a:cubicBezTo>
                    <a:pt x="805580" y="27868"/>
                    <a:pt x="806905" y="26342"/>
                    <a:pt x="808593" y="25140"/>
                  </a:cubicBezTo>
                  <a:cubicBezTo>
                    <a:pt x="809872" y="24261"/>
                    <a:pt x="811598" y="23499"/>
                    <a:pt x="813764" y="22851"/>
                  </a:cubicBezTo>
                  <a:cubicBezTo>
                    <a:pt x="815936" y="22212"/>
                    <a:pt x="818302" y="21888"/>
                    <a:pt x="820868" y="21888"/>
                  </a:cubicBezTo>
                  <a:cubicBezTo>
                    <a:pt x="824567" y="21888"/>
                    <a:pt x="827811" y="22450"/>
                    <a:pt x="830623" y="23575"/>
                  </a:cubicBezTo>
                  <a:cubicBezTo>
                    <a:pt x="833513" y="24616"/>
                    <a:pt x="835640" y="26064"/>
                    <a:pt x="837004" y="27914"/>
                  </a:cubicBezTo>
                  <a:cubicBezTo>
                    <a:pt x="838368" y="29755"/>
                    <a:pt x="839292" y="32206"/>
                    <a:pt x="839770" y="35257"/>
                  </a:cubicBezTo>
                  <a:lnTo>
                    <a:pt x="831826" y="36336"/>
                  </a:lnTo>
                  <a:cubicBezTo>
                    <a:pt x="831509" y="33932"/>
                    <a:pt x="830462" y="32044"/>
                    <a:pt x="828697" y="30680"/>
                  </a:cubicBezTo>
                  <a:cubicBezTo>
                    <a:pt x="827010" y="29231"/>
                    <a:pt x="824567" y="28515"/>
                    <a:pt x="821354" y="28515"/>
                  </a:cubicBezTo>
                  <a:cubicBezTo>
                    <a:pt x="817663" y="28515"/>
                    <a:pt x="815012" y="29154"/>
                    <a:pt x="813409" y="30441"/>
                  </a:cubicBezTo>
                  <a:cubicBezTo>
                    <a:pt x="811799" y="31643"/>
                    <a:pt x="810997" y="33084"/>
                    <a:pt x="810997" y="34772"/>
                  </a:cubicBezTo>
                  <a:cubicBezTo>
                    <a:pt x="810997" y="35820"/>
                    <a:pt x="811321" y="36737"/>
                    <a:pt x="811960" y="37546"/>
                  </a:cubicBezTo>
                  <a:cubicBezTo>
                    <a:pt x="812685" y="38424"/>
                    <a:pt x="813725" y="39148"/>
                    <a:pt x="815089" y="39711"/>
                  </a:cubicBezTo>
                  <a:cubicBezTo>
                    <a:pt x="815898" y="40027"/>
                    <a:pt x="818302" y="40713"/>
                    <a:pt x="822317" y="41753"/>
                  </a:cubicBezTo>
                  <a:cubicBezTo>
                    <a:pt x="828096" y="43363"/>
                    <a:pt x="832111" y="44643"/>
                    <a:pt x="834353" y="45606"/>
                  </a:cubicBezTo>
                  <a:cubicBezTo>
                    <a:pt x="836603" y="46569"/>
                    <a:pt x="838368" y="47979"/>
                    <a:pt x="839654" y="49821"/>
                  </a:cubicBezTo>
                  <a:cubicBezTo>
                    <a:pt x="840941" y="51670"/>
                    <a:pt x="841581" y="53997"/>
                    <a:pt x="841581" y="56810"/>
                  </a:cubicBezTo>
                  <a:cubicBezTo>
                    <a:pt x="841581" y="59538"/>
                    <a:pt x="840779" y="62104"/>
                    <a:pt x="839169" y="64516"/>
                  </a:cubicBezTo>
                  <a:cubicBezTo>
                    <a:pt x="837643" y="66843"/>
                    <a:pt x="835401" y="68684"/>
                    <a:pt x="832427" y="70048"/>
                  </a:cubicBezTo>
                  <a:cubicBezTo>
                    <a:pt x="829460" y="71335"/>
                    <a:pt x="826085" y="71974"/>
                    <a:pt x="822317" y="71974"/>
                  </a:cubicBezTo>
                  <a:cubicBezTo>
                    <a:pt x="816052" y="71974"/>
                    <a:pt x="811282" y="70695"/>
                    <a:pt x="807984" y="68122"/>
                  </a:cubicBezTo>
                  <a:cubicBezTo>
                    <a:pt x="804779" y="65479"/>
                    <a:pt x="802729" y="61626"/>
                    <a:pt x="801851" y="56563"/>
                  </a:cubicBezTo>
                  <a:close/>
                </a:path>
              </a:pathLst>
            </a:custGeom>
            <a:solidFill>
              <a:srgbClr val="757575"/>
            </a:solidFill>
            <a:ln w="7703" cap="sq">
              <a:noFill/>
              <a:prstDash val="solid"/>
              <a:miter/>
            </a:ln>
          </p:spPr>
          <p:txBody>
            <a:bodyPr rtlCol="0" anchor="ctr"/>
            <a:lstStyle/>
            <a:p>
              <a:endParaRPr lang="en-US">
                <a:noFill/>
              </a:endParaRPr>
            </a:p>
          </p:txBody>
        </p:sp>
        <p:sp>
          <p:nvSpPr>
            <p:cNvPr id="1248" name="Freeform: Shape 1247">
              <a:extLst>
                <a:ext uri="{FF2B5EF4-FFF2-40B4-BE49-F238E27FC236}">
                  <a16:creationId xmlns:a16="http://schemas.microsoft.com/office/drawing/2014/main" id="{9E5747E2-74AF-450F-9360-52F9399432A2}"/>
                </a:ext>
              </a:extLst>
            </p:cNvPr>
            <p:cNvSpPr/>
            <p:nvPr/>
          </p:nvSpPr>
          <p:spPr>
            <a:xfrm>
              <a:off x="3695665" y="3457199"/>
              <a:ext cx="577921" cy="69351"/>
            </a:xfrm>
            <a:custGeom>
              <a:avLst/>
              <a:gdLst>
                <a:gd name="connsiteX0" fmla="*/ 4674 w 577921"/>
                <a:gd name="connsiteY0" fmla="*/ 70888 h 69350"/>
                <a:gd name="connsiteX1" fmla="*/ 4674 w 577921"/>
                <a:gd name="connsiteY1" fmla="*/ 4674 h 69350"/>
                <a:gd name="connsiteX2" fmla="*/ 13458 w 577921"/>
                <a:gd name="connsiteY2" fmla="*/ 4674 h 69350"/>
                <a:gd name="connsiteX3" fmla="*/ 13458 w 577921"/>
                <a:gd name="connsiteY3" fmla="*/ 37538 h 69350"/>
                <a:gd name="connsiteX4" fmla="*/ 46330 w 577921"/>
                <a:gd name="connsiteY4" fmla="*/ 4674 h 69350"/>
                <a:gd name="connsiteX5" fmla="*/ 58251 w 577921"/>
                <a:gd name="connsiteY5" fmla="*/ 4674 h 69350"/>
                <a:gd name="connsiteX6" fmla="*/ 30433 w 577921"/>
                <a:gd name="connsiteY6" fmla="*/ 31520 h 69350"/>
                <a:gd name="connsiteX7" fmla="*/ 59453 w 577921"/>
                <a:gd name="connsiteY7" fmla="*/ 70888 h 69350"/>
                <a:gd name="connsiteX8" fmla="*/ 47894 w 577921"/>
                <a:gd name="connsiteY8" fmla="*/ 70888 h 69350"/>
                <a:gd name="connsiteX9" fmla="*/ 24292 w 577921"/>
                <a:gd name="connsiteY9" fmla="*/ 37422 h 69350"/>
                <a:gd name="connsiteX10" fmla="*/ 13458 w 577921"/>
                <a:gd name="connsiteY10" fmla="*/ 47894 h 69350"/>
                <a:gd name="connsiteX11" fmla="*/ 13458 w 577921"/>
                <a:gd name="connsiteY11" fmla="*/ 70888 h 69350"/>
                <a:gd name="connsiteX12" fmla="*/ 4674 w 577921"/>
                <a:gd name="connsiteY12" fmla="*/ 70888 h 69350"/>
                <a:gd name="connsiteX13" fmla="*/ 98459 w 577921"/>
                <a:gd name="connsiteY13" fmla="*/ 55477 h 69350"/>
                <a:gd name="connsiteX14" fmla="*/ 106889 w 577921"/>
                <a:gd name="connsiteY14" fmla="*/ 56440 h 69350"/>
                <a:gd name="connsiteX15" fmla="*/ 99545 w 577921"/>
                <a:gd name="connsiteY15" fmla="*/ 67883 h 69350"/>
                <a:gd name="connsiteX16" fmla="*/ 85821 w 577921"/>
                <a:gd name="connsiteY16" fmla="*/ 71974 h 69350"/>
                <a:gd name="connsiteX17" fmla="*/ 69085 w 577921"/>
                <a:gd name="connsiteY17" fmla="*/ 65471 h 69350"/>
                <a:gd name="connsiteX18" fmla="*/ 62943 w 577921"/>
                <a:gd name="connsiteY18" fmla="*/ 47293 h 69350"/>
                <a:gd name="connsiteX19" fmla="*/ 69208 w 577921"/>
                <a:gd name="connsiteY19" fmla="*/ 28630 h 69350"/>
                <a:gd name="connsiteX20" fmla="*/ 85336 w 577921"/>
                <a:gd name="connsiteY20" fmla="*/ 21888 h 69350"/>
                <a:gd name="connsiteX21" fmla="*/ 100994 w 577921"/>
                <a:gd name="connsiteY21" fmla="*/ 28391 h 69350"/>
                <a:gd name="connsiteX22" fmla="*/ 107127 w 577921"/>
                <a:gd name="connsiteY22" fmla="*/ 46808 h 69350"/>
                <a:gd name="connsiteX23" fmla="*/ 107127 w 577921"/>
                <a:gd name="connsiteY23" fmla="*/ 48981 h 69350"/>
                <a:gd name="connsiteX24" fmla="*/ 71373 w 577921"/>
                <a:gd name="connsiteY24" fmla="*/ 48981 h 69350"/>
                <a:gd name="connsiteX25" fmla="*/ 75827 w 577921"/>
                <a:gd name="connsiteY25" fmla="*/ 61140 h 69350"/>
                <a:gd name="connsiteX26" fmla="*/ 85821 w 577921"/>
                <a:gd name="connsiteY26" fmla="*/ 65232 h 69350"/>
                <a:gd name="connsiteX27" fmla="*/ 93404 w 577921"/>
                <a:gd name="connsiteY27" fmla="*/ 62944 h 69350"/>
                <a:gd name="connsiteX28" fmla="*/ 98459 w 577921"/>
                <a:gd name="connsiteY28" fmla="*/ 55477 h 69350"/>
                <a:gd name="connsiteX29" fmla="*/ 71851 w 577921"/>
                <a:gd name="connsiteY29" fmla="*/ 42354 h 69350"/>
                <a:gd name="connsiteX30" fmla="*/ 98582 w 577921"/>
                <a:gd name="connsiteY30" fmla="*/ 42354 h 69350"/>
                <a:gd name="connsiteX31" fmla="*/ 95569 w 577921"/>
                <a:gd name="connsiteY31" fmla="*/ 33207 h 69350"/>
                <a:gd name="connsiteX32" fmla="*/ 85459 w 577921"/>
                <a:gd name="connsiteY32" fmla="*/ 28507 h 69350"/>
                <a:gd name="connsiteX33" fmla="*/ 75950 w 577921"/>
                <a:gd name="connsiteY33" fmla="*/ 32244 h 69350"/>
                <a:gd name="connsiteX34" fmla="*/ 71851 w 577921"/>
                <a:gd name="connsiteY34" fmla="*/ 42354 h 69350"/>
                <a:gd name="connsiteX35" fmla="*/ 119533 w 577921"/>
                <a:gd name="connsiteY35" fmla="*/ 70888 h 69350"/>
                <a:gd name="connsiteX36" fmla="*/ 119533 w 577921"/>
                <a:gd name="connsiteY36" fmla="*/ 22974 h 69350"/>
                <a:gd name="connsiteX37" fmla="*/ 126877 w 577921"/>
                <a:gd name="connsiteY37" fmla="*/ 22974 h 69350"/>
                <a:gd name="connsiteX38" fmla="*/ 126877 w 577921"/>
                <a:gd name="connsiteY38" fmla="*/ 30195 h 69350"/>
                <a:gd name="connsiteX39" fmla="*/ 131932 w 577921"/>
                <a:gd name="connsiteY39" fmla="*/ 23575 h 69350"/>
                <a:gd name="connsiteX40" fmla="*/ 137233 w 577921"/>
                <a:gd name="connsiteY40" fmla="*/ 21888 h 69350"/>
                <a:gd name="connsiteX41" fmla="*/ 145540 w 577921"/>
                <a:gd name="connsiteY41" fmla="*/ 24415 h 69350"/>
                <a:gd name="connsiteX42" fmla="*/ 142766 w 577921"/>
                <a:gd name="connsiteY42" fmla="*/ 32005 h 69350"/>
                <a:gd name="connsiteX43" fmla="*/ 136871 w 577921"/>
                <a:gd name="connsiteY43" fmla="*/ 30195 h 69350"/>
                <a:gd name="connsiteX44" fmla="*/ 131932 w 577921"/>
                <a:gd name="connsiteY44" fmla="*/ 31882 h 69350"/>
                <a:gd name="connsiteX45" fmla="*/ 129042 w 577921"/>
                <a:gd name="connsiteY45" fmla="*/ 36336 h 69350"/>
                <a:gd name="connsiteX46" fmla="*/ 127601 w 577921"/>
                <a:gd name="connsiteY46" fmla="*/ 45729 h 69350"/>
                <a:gd name="connsiteX47" fmla="*/ 127601 w 577921"/>
                <a:gd name="connsiteY47" fmla="*/ 70888 h 69350"/>
                <a:gd name="connsiteX48" fmla="*/ 119533 w 577921"/>
                <a:gd name="connsiteY48" fmla="*/ 70888 h 69350"/>
                <a:gd name="connsiteX49" fmla="*/ 150471 w 577921"/>
                <a:gd name="connsiteY49" fmla="*/ 70888 h 69350"/>
                <a:gd name="connsiteX50" fmla="*/ 150471 w 577921"/>
                <a:gd name="connsiteY50" fmla="*/ 22974 h 69350"/>
                <a:gd name="connsiteX51" fmla="*/ 157699 w 577921"/>
                <a:gd name="connsiteY51" fmla="*/ 22974 h 69350"/>
                <a:gd name="connsiteX52" fmla="*/ 157699 w 577921"/>
                <a:gd name="connsiteY52" fmla="*/ 29717 h 69350"/>
                <a:gd name="connsiteX53" fmla="*/ 172987 w 577921"/>
                <a:gd name="connsiteY53" fmla="*/ 21888 h 69350"/>
                <a:gd name="connsiteX54" fmla="*/ 180940 w 577921"/>
                <a:gd name="connsiteY54" fmla="*/ 23452 h 69350"/>
                <a:gd name="connsiteX55" fmla="*/ 186472 w 577921"/>
                <a:gd name="connsiteY55" fmla="*/ 27544 h 69350"/>
                <a:gd name="connsiteX56" fmla="*/ 189000 w 577921"/>
                <a:gd name="connsiteY56" fmla="*/ 33446 h 69350"/>
                <a:gd name="connsiteX57" fmla="*/ 189362 w 577921"/>
                <a:gd name="connsiteY57" fmla="*/ 41391 h 69350"/>
                <a:gd name="connsiteX58" fmla="*/ 189362 w 577921"/>
                <a:gd name="connsiteY58" fmla="*/ 70888 h 69350"/>
                <a:gd name="connsiteX59" fmla="*/ 181294 w 577921"/>
                <a:gd name="connsiteY59" fmla="*/ 70888 h 69350"/>
                <a:gd name="connsiteX60" fmla="*/ 181294 w 577921"/>
                <a:gd name="connsiteY60" fmla="*/ 41753 h 69350"/>
                <a:gd name="connsiteX61" fmla="*/ 180331 w 577921"/>
                <a:gd name="connsiteY61" fmla="*/ 34286 h 69350"/>
                <a:gd name="connsiteX62" fmla="*/ 176963 w 577921"/>
                <a:gd name="connsiteY62" fmla="*/ 30434 h 69350"/>
                <a:gd name="connsiteX63" fmla="*/ 171308 w 577921"/>
                <a:gd name="connsiteY63" fmla="*/ 28869 h 69350"/>
                <a:gd name="connsiteX64" fmla="*/ 162276 w 577921"/>
                <a:gd name="connsiteY64" fmla="*/ 32244 h 69350"/>
                <a:gd name="connsiteX65" fmla="*/ 158539 w 577921"/>
                <a:gd name="connsiteY65" fmla="*/ 44643 h 69350"/>
                <a:gd name="connsiteX66" fmla="*/ 158539 w 577921"/>
                <a:gd name="connsiteY66" fmla="*/ 70888 h 69350"/>
                <a:gd name="connsiteX67" fmla="*/ 150471 w 577921"/>
                <a:gd name="connsiteY67" fmla="*/ 70888 h 69350"/>
                <a:gd name="connsiteX68" fmla="*/ 237160 w 577921"/>
                <a:gd name="connsiteY68" fmla="*/ 55477 h 69350"/>
                <a:gd name="connsiteX69" fmla="*/ 245590 w 577921"/>
                <a:gd name="connsiteY69" fmla="*/ 56440 h 69350"/>
                <a:gd name="connsiteX70" fmla="*/ 238246 w 577921"/>
                <a:gd name="connsiteY70" fmla="*/ 67883 h 69350"/>
                <a:gd name="connsiteX71" fmla="*/ 224522 w 577921"/>
                <a:gd name="connsiteY71" fmla="*/ 71974 h 69350"/>
                <a:gd name="connsiteX72" fmla="*/ 207786 w 577921"/>
                <a:gd name="connsiteY72" fmla="*/ 65471 h 69350"/>
                <a:gd name="connsiteX73" fmla="*/ 201645 w 577921"/>
                <a:gd name="connsiteY73" fmla="*/ 47293 h 69350"/>
                <a:gd name="connsiteX74" fmla="*/ 207909 w 577921"/>
                <a:gd name="connsiteY74" fmla="*/ 28630 h 69350"/>
                <a:gd name="connsiteX75" fmla="*/ 224037 w 577921"/>
                <a:gd name="connsiteY75" fmla="*/ 21888 h 69350"/>
                <a:gd name="connsiteX76" fmla="*/ 239695 w 577921"/>
                <a:gd name="connsiteY76" fmla="*/ 28391 h 69350"/>
                <a:gd name="connsiteX77" fmla="*/ 245828 w 577921"/>
                <a:gd name="connsiteY77" fmla="*/ 46808 h 69350"/>
                <a:gd name="connsiteX78" fmla="*/ 245828 w 577921"/>
                <a:gd name="connsiteY78" fmla="*/ 48981 h 69350"/>
                <a:gd name="connsiteX79" fmla="*/ 210074 w 577921"/>
                <a:gd name="connsiteY79" fmla="*/ 48981 h 69350"/>
                <a:gd name="connsiteX80" fmla="*/ 214528 w 577921"/>
                <a:gd name="connsiteY80" fmla="*/ 61140 h 69350"/>
                <a:gd name="connsiteX81" fmla="*/ 224522 w 577921"/>
                <a:gd name="connsiteY81" fmla="*/ 65232 h 69350"/>
                <a:gd name="connsiteX82" fmla="*/ 232105 w 577921"/>
                <a:gd name="connsiteY82" fmla="*/ 62944 h 69350"/>
                <a:gd name="connsiteX83" fmla="*/ 237160 w 577921"/>
                <a:gd name="connsiteY83" fmla="*/ 55477 h 69350"/>
                <a:gd name="connsiteX84" fmla="*/ 210552 w 577921"/>
                <a:gd name="connsiteY84" fmla="*/ 42354 h 69350"/>
                <a:gd name="connsiteX85" fmla="*/ 237283 w 577921"/>
                <a:gd name="connsiteY85" fmla="*/ 42354 h 69350"/>
                <a:gd name="connsiteX86" fmla="*/ 234270 w 577921"/>
                <a:gd name="connsiteY86" fmla="*/ 33207 h 69350"/>
                <a:gd name="connsiteX87" fmla="*/ 224160 w 577921"/>
                <a:gd name="connsiteY87" fmla="*/ 28507 h 69350"/>
                <a:gd name="connsiteX88" fmla="*/ 214652 w 577921"/>
                <a:gd name="connsiteY88" fmla="*/ 32244 h 69350"/>
                <a:gd name="connsiteX89" fmla="*/ 210552 w 577921"/>
                <a:gd name="connsiteY89" fmla="*/ 42354 h 69350"/>
                <a:gd name="connsiteX90" fmla="*/ 258111 w 577921"/>
                <a:gd name="connsiteY90" fmla="*/ 70888 h 69350"/>
                <a:gd name="connsiteX91" fmla="*/ 258111 w 577921"/>
                <a:gd name="connsiteY91" fmla="*/ 4674 h 69350"/>
                <a:gd name="connsiteX92" fmla="*/ 266302 w 577921"/>
                <a:gd name="connsiteY92" fmla="*/ 4674 h 69350"/>
                <a:gd name="connsiteX93" fmla="*/ 266302 w 577921"/>
                <a:gd name="connsiteY93" fmla="*/ 70888 h 69350"/>
                <a:gd name="connsiteX94" fmla="*/ 258111 w 577921"/>
                <a:gd name="connsiteY94" fmla="*/ 70888 h 69350"/>
                <a:gd name="connsiteX95" fmla="*/ 335653 w 577921"/>
                <a:gd name="connsiteY95" fmla="*/ 70888 h 69350"/>
                <a:gd name="connsiteX96" fmla="*/ 335653 w 577921"/>
                <a:gd name="connsiteY96" fmla="*/ 64870 h 69350"/>
                <a:gd name="connsiteX97" fmla="*/ 322284 w 577921"/>
                <a:gd name="connsiteY97" fmla="*/ 71974 h 69350"/>
                <a:gd name="connsiteX98" fmla="*/ 311689 w 577921"/>
                <a:gd name="connsiteY98" fmla="*/ 68846 h 69350"/>
                <a:gd name="connsiteX99" fmla="*/ 304229 w 577921"/>
                <a:gd name="connsiteY99" fmla="*/ 59938 h 69350"/>
                <a:gd name="connsiteX100" fmla="*/ 301579 w 577921"/>
                <a:gd name="connsiteY100" fmla="*/ 46931 h 69350"/>
                <a:gd name="connsiteX101" fmla="*/ 303983 w 577921"/>
                <a:gd name="connsiteY101" fmla="*/ 33932 h 69350"/>
                <a:gd name="connsiteX102" fmla="*/ 311211 w 577921"/>
                <a:gd name="connsiteY102" fmla="*/ 25016 h 69350"/>
                <a:gd name="connsiteX103" fmla="*/ 321921 w 577921"/>
                <a:gd name="connsiteY103" fmla="*/ 21888 h 69350"/>
                <a:gd name="connsiteX104" fmla="*/ 329627 w 577921"/>
                <a:gd name="connsiteY104" fmla="*/ 23691 h 69350"/>
                <a:gd name="connsiteX105" fmla="*/ 335168 w 577921"/>
                <a:gd name="connsiteY105" fmla="*/ 28391 h 69350"/>
                <a:gd name="connsiteX106" fmla="*/ 335168 w 577921"/>
                <a:gd name="connsiteY106" fmla="*/ 4674 h 69350"/>
                <a:gd name="connsiteX107" fmla="*/ 343235 w 577921"/>
                <a:gd name="connsiteY107" fmla="*/ 4674 h 69350"/>
                <a:gd name="connsiteX108" fmla="*/ 343235 w 577921"/>
                <a:gd name="connsiteY108" fmla="*/ 70888 h 69350"/>
                <a:gd name="connsiteX109" fmla="*/ 335653 w 577921"/>
                <a:gd name="connsiteY109" fmla="*/ 70888 h 69350"/>
                <a:gd name="connsiteX110" fmla="*/ 310009 w 577921"/>
                <a:gd name="connsiteY110" fmla="*/ 46931 h 69350"/>
                <a:gd name="connsiteX111" fmla="*/ 313861 w 577921"/>
                <a:gd name="connsiteY111" fmla="*/ 60778 h 69350"/>
                <a:gd name="connsiteX112" fmla="*/ 323008 w 577921"/>
                <a:gd name="connsiteY112" fmla="*/ 65232 h 69350"/>
                <a:gd name="connsiteX113" fmla="*/ 332039 w 577921"/>
                <a:gd name="connsiteY113" fmla="*/ 60901 h 69350"/>
                <a:gd name="connsiteX114" fmla="*/ 335769 w 577921"/>
                <a:gd name="connsiteY114" fmla="*/ 47655 h 69350"/>
                <a:gd name="connsiteX115" fmla="*/ 331916 w 577921"/>
                <a:gd name="connsiteY115" fmla="*/ 33207 h 69350"/>
                <a:gd name="connsiteX116" fmla="*/ 322646 w 577921"/>
                <a:gd name="connsiteY116" fmla="*/ 28630 h 69350"/>
                <a:gd name="connsiteX117" fmla="*/ 313615 w 577921"/>
                <a:gd name="connsiteY117" fmla="*/ 33084 h 69350"/>
                <a:gd name="connsiteX118" fmla="*/ 310009 w 577921"/>
                <a:gd name="connsiteY118" fmla="*/ 46931 h 69350"/>
                <a:gd name="connsiteX119" fmla="*/ 358408 w 577921"/>
                <a:gd name="connsiteY119" fmla="*/ 70888 h 69350"/>
                <a:gd name="connsiteX120" fmla="*/ 358408 w 577921"/>
                <a:gd name="connsiteY120" fmla="*/ 22974 h 69350"/>
                <a:gd name="connsiteX121" fmla="*/ 365751 w 577921"/>
                <a:gd name="connsiteY121" fmla="*/ 22974 h 69350"/>
                <a:gd name="connsiteX122" fmla="*/ 365751 w 577921"/>
                <a:gd name="connsiteY122" fmla="*/ 30195 h 69350"/>
                <a:gd name="connsiteX123" fmla="*/ 370806 w 577921"/>
                <a:gd name="connsiteY123" fmla="*/ 23575 h 69350"/>
                <a:gd name="connsiteX124" fmla="*/ 376107 w 577921"/>
                <a:gd name="connsiteY124" fmla="*/ 21888 h 69350"/>
                <a:gd name="connsiteX125" fmla="*/ 384414 w 577921"/>
                <a:gd name="connsiteY125" fmla="*/ 24415 h 69350"/>
                <a:gd name="connsiteX126" fmla="*/ 381640 w 577921"/>
                <a:gd name="connsiteY126" fmla="*/ 32005 h 69350"/>
                <a:gd name="connsiteX127" fmla="*/ 375745 w 577921"/>
                <a:gd name="connsiteY127" fmla="*/ 30195 h 69350"/>
                <a:gd name="connsiteX128" fmla="*/ 370806 w 577921"/>
                <a:gd name="connsiteY128" fmla="*/ 31882 h 69350"/>
                <a:gd name="connsiteX129" fmla="*/ 367916 w 577921"/>
                <a:gd name="connsiteY129" fmla="*/ 36336 h 69350"/>
                <a:gd name="connsiteX130" fmla="*/ 366475 w 577921"/>
                <a:gd name="connsiteY130" fmla="*/ 45729 h 69350"/>
                <a:gd name="connsiteX131" fmla="*/ 366475 w 577921"/>
                <a:gd name="connsiteY131" fmla="*/ 70888 h 69350"/>
                <a:gd name="connsiteX132" fmla="*/ 358408 w 577921"/>
                <a:gd name="connsiteY132" fmla="*/ 70888 h 69350"/>
                <a:gd name="connsiteX133" fmla="*/ 389346 w 577921"/>
                <a:gd name="connsiteY133" fmla="*/ 14059 h 69350"/>
                <a:gd name="connsiteX134" fmla="*/ 389346 w 577921"/>
                <a:gd name="connsiteY134" fmla="*/ 4674 h 69350"/>
                <a:gd name="connsiteX135" fmla="*/ 397537 w 577921"/>
                <a:gd name="connsiteY135" fmla="*/ 4674 h 69350"/>
                <a:gd name="connsiteX136" fmla="*/ 397537 w 577921"/>
                <a:gd name="connsiteY136" fmla="*/ 14059 h 69350"/>
                <a:gd name="connsiteX137" fmla="*/ 389346 w 577921"/>
                <a:gd name="connsiteY137" fmla="*/ 14059 h 69350"/>
                <a:gd name="connsiteX138" fmla="*/ 389346 w 577921"/>
                <a:gd name="connsiteY138" fmla="*/ 70888 h 69350"/>
                <a:gd name="connsiteX139" fmla="*/ 389346 w 577921"/>
                <a:gd name="connsiteY139" fmla="*/ 22974 h 69350"/>
                <a:gd name="connsiteX140" fmla="*/ 397537 w 577921"/>
                <a:gd name="connsiteY140" fmla="*/ 22974 h 69350"/>
                <a:gd name="connsiteX141" fmla="*/ 397537 w 577921"/>
                <a:gd name="connsiteY141" fmla="*/ 70888 h 69350"/>
                <a:gd name="connsiteX142" fmla="*/ 389346 w 577921"/>
                <a:gd name="connsiteY142" fmla="*/ 70888 h 69350"/>
                <a:gd name="connsiteX143" fmla="*/ 425709 w 577921"/>
                <a:gd name="connsiteY143" fmla="*/ 70888 h 69350"/>
                <a:gd name="connsiteX144" fmla="*/ 407531 w 577921"/>
                <a:gd name="connsiteY144" fmla="*/ 22974 h 69350"/>
                <a:gd name="connsiteX145" fmla="*/ 416076 w 577921"/>
                <a:gd name="connsiteY145" fmla="*/ 22974 h 69350"/>
                <a:gd name="connsiteX146" fmla="*/ 426433 w 577921"/>
                <a:gd name="connsiteY146" fmla="*/ 51624 h 69350"/>
                <a:gd name="connsiteX147" fmla="*/ 429446 w 577921"/>
                <a:gd name="connsiteY147" fmla="*/ 61256 h 69350"/>
                <a:gd name="connsiteX148" fmla="*/ 432451 w 577921"/>
                <a:gd name="connsiteY148" fmla="*/ 52233 h 69350"/>
                <a:gd name="connsiteX149" fmla="*/ 443169 w 577921"/>
                <a:gd name="connsiteY149" fmla="*/ 22974 h 69350"/>
                <a:gd name="connsiteX150" fmla="*/ 451476 w 577921"/>
                <a:gd name="connsiteY150" fmla="*/ 22974 h 69350"/>
                <a:gd name="connsiteX151" fmla="*/ 433299 w 577921"/>
                <a:gd name="connsiteY151" fmla="*/ 70888 h 69350"/>
                <a:gd name="connsiteX152" fmla="*/ 425709 w 577921"/>
                <a:gd name="connsiteY152" fmla="*/ 70888 h 69350"/>
                <a:gd name="connsiteX153" fmla="*/ 491445 w 577921"/>
                <a:gd name="connsiteY153" fmla="*/ 55477 h 69350"/>
                <a:gd name="connsiteX154" fmla="*/ 499875 w 577921"/>
                <a:gd name="connsiteY154" fmla="*/ 56440 h 69350"/>
                <a:gd name="connsiteX155" fmla="*/ 492532 w 577921"/>
                <a:gd name="connsiteY155" fmla="*/ 67883 h 69350"/>
                <a:gd name="connsiteX156" fmla="*/ 478808 w 577921"/>
                <a:gd name="connsiteY156" fmla="*/ 71974 h 69350"/>
                <a:gd name="connsiteX157" fmla="*/ 462071 w 577921"/>
                <a:gd name="connsiteY157" fmla="*/ 65471 h 69350"/>
                <a:gd name="connsiteX158" fmla="*/ 455930 w 577921"/>
                <a:gd name="connsiteY158" fmla="*/ 47293 h 69350"/>
                <a:gd name="connsiteX159" fmla="*/ 462195 w 577921"/>
                <a:gd name="connsiteY159" fmla="*/ 28630 h 69350"/>
                <a:gd name="connsiteX160" fmla="*/ 478323 w 577921"/>
                <a:gd name="connsiteY160" fmla="*/ 21888 h 69350"/>
                <a:gd name="connsiteX161" fmla="*/ 493980 w 577921"/>
                <a:gd name="connsiteY161" fmla="*/ 28391 h 69350"/>
                <a:gd name="connsiteX162" fmla="*/ 500114 w 577921"/>
                <a:gd name="connsiteY162" fmla="*/ 46808 h 69350"/>
                <a:gd name="connsiteX163" fmla="*/ 500114 w 577921"/>
                <a:gd name="connsiteY163" fmla="*/ 48981 h 69350"/>
                <a:gd name="connsiteX164" fmla="*/ 464360 w 577921"/>
                <a:gd name="connsiteY164" fmla="*/ 48981 h 69350"/>
                <a:gd name="connsiteX165" fmla="*/ 468814 w 577921"/>
                <a:gd name="connsiteY165" fmla="*/ 61140 h 69350"/>
                <a:gd name="connsiteX166" fmla="*/ 478808 w 577921"/>
                <a:gd name="connsiteY166" fmla="*/ 65232 h 69350"/>
                <a:gd name="connsiteX167" fmla="*/ 486390 w 577921"/>
                <a:gd name="connsiteY167" fmla="*/ 62944 h 69350"/>
                <a:gd name="connsiteX168" fmla="*/ 491445 w 577921"/>
                <a:gd name="connsiteY168" fmla="*/ 55477 h 69350"/>
                <a:gd name="connsiteX169" fmla="*/ 464838 w 577921"/>
                <a:gd name="connsiteY169" fmla="*/ 42354 h 69350"/>
                <a:gd name="connsiteX170" fmla="*/ 491568 w 577921"/>
                <a:gd name="connsiteY170" fmla="*/ 42354 h 69350"/>
                <a:gd name="connsiteX171" fmla="*/ 488556 w 577921"/>
                <a:gd name="connsiteY171" fmla="*/ 33207 h 69350"/>
                <a:gd name="connsiteX172" fmla="*/ 478446 w 577921"/>
                <a:gd name="connsiteY172" fmla="*/ 28507 h 69350"/>
                <a:gd name="connsiteX173" fmla="*/ 468937 w 577921"/>
                <a:gd name="connsiteY173" fmla="*/ 32244 h 69350"/>
                <a:gd name="connsiteX174" fmla="*/ 464838 w 577921"/>
                <a:gd name="connsiteY174" fmla="*/ 42354 h 69350"/>
                <a:gd name="connsiteX175" fmla="*/ 512520 w 577921"/>
                <a:gd name="connsiteY175" fmla="*/ 70888 h 69350"/>
                <a:gd name="connsiteX176" fmla="*/ 512520 w 577921"/>
                <a:gd name="connsiteY176" fmla="*/ 22974 h 69350"/>
                <a:gd name="connsiteX177" fmla="*/ 519863 w 577921"/>
                <a:gd name="connsiteY177" fmla="*/ 22974 h 69350"/>
                <a:gd name="connsiteX178" fmla="*/ 519863 w 577921"/>
                <a:gd name="connsiteY178" fmla="*/ 30195 h 69350"/>
                <a:gd name="connsiteX179" fmla="*/ 524918 w 577921"/>
                <a:gd name="connsiteY179" fmla="*/ 23575 h 69350"/>
                <a:gd name="connsiteX180" fmla="*/ 530220 w 577921"/>
                <a:gd name="connsiteY180" fmla="*/ 21888 h 69350"/>
                <a:gd name="connsiteX181" fmla="*/ 538526 w 577921"/>
                <a:gd name="connsiteY181" fmla="*/ 24415 h 69350"/>
                <a:gd name="connsiteX182" fmla="*/ 535753 w 577921"/>
                <a:gd name="connsiteY182" fmla="*/ 32005 h 69350"/>
                <a:gd name="connsiteX183" fmla="*/ 529858 w 577921"/>
                <a:gd name="connsiteY183" fmla="*/ 30195 h 69350"/>
                <a:gd name="connsiteX184" fmla="*/ 524918 w 577921"/>
                <a:gd name="connsiteY184" fmla="*/ 31882 h 69350"/>
                <a:gd name="connsiteX185" fmla="*/ 522029 w 577921"/>
                <a:gd name="connsiteY185" fmla="*/ 36336 h 69350"/>
                <a:gd name="connsiteX186" fmla="*/ 520588 w 577921"/>
                <a:gd name="connsiteY186" fmla="*/ 45729 h 69350"/>
                <a:gd name="connsiteX187" fmla="*/ 520588 w 577921"/>
                <a:gd name="connsiteY187" fmla="*/ 70888 h 69350"/>
                <a:gd name="connsiteX188" fmla="*/ 512520 w 577921"/>
                <a:gd name="connsiteY188" fmla="*/ 70888 h 69350"/>
                <a:gd name="connsiteX189" fmla="*/ 540214 w 577921"/>
                <a:gd name="connsiteY189" fmla="*/ 56563 h 69350"/>
                <a:gd name="connsiteX190" fmla="*/ 548158 w 577921"/>
                <a:gd name="connsiteY190" fmla="*/ 55361 h 69350"/>
                <a:gd name="connsiteX191" fmla="*/ 551888 w 577921"/>
                <a:gd name="connsiteY191" fmla="*/ 62705 h 69350"/>
                <a:gd name="connsiteX192" fmla="*/ 560680 w 577921"/>
                <a:gd name="connsiteY192" fmla="*/ 65232 h 69350"/>
                <a:gd name="connsiteX193" fmla="*/ 568864 w 577921"/>
                <a:gd name="connsiteY193" fmla="*/ 63067 h 69350"/>
                <a:gd name="connsiteX194" fmla="*/ 571637 w 577921"/>
                <a:gd name="connsiteY194" fmla="*/ 57650 h 69350"/>
                <a:gd name="connsiteX195" fmla="*/ 569226 w 577921"/>
                <a:gd name="connsiteY195" fmla="*/ 53311 h 69350"/>
                <a:gd name="connsiteX196" fmla="*/ 560919 w 577921"/>
                <a:gd name="connsiteY196" fmla="*/ 50545 h 69350"/>
                <a:gd name="connsiteX197" fmla="*/ 548521 w 577921"/>
                <a:gd name="connsiteY197" fmla="*/ 46692 h 69350"/>
                <a:gd name="connsiteX198" fmla="*/ 543342 w 577921"/>
                <a:gd name="connsiteY198" fmla="*/ 42115 h 69350"/>
                <a:gd name="connsiteX199" fmla="*/ 541532 w 577921"/>
                <a:gd name="connsiteY199" fmla="*/ 35612 h 69350"/>
                <a:gd name="connsiteX200" fmla="*/ 542980 w 577921"/>
                <a:gd name="connsiteY200" fmla="*/ 29717 h 69350"/>
                <a:gd name="connsiteX201" fmla="*/ 546956 w 577921"/>
                <a:gd name="connsiteY201" fmla="*/ 25140 h 69350"/>
                <a:gd name="connsiteX202" fmla="*/ 552127 w 577921"/>
                <a:gd name="connsiteY202" fmla="*/ 22851 h 69350"/>
                <a:gd name="connsiteX203" fmla="*/ 559232 w 577921"/>
                <a:gd name="connsiteY203" fmla="*/ 21888 h 69350"/>
                <a:gd name="connsiteX204" fmla="*/ 568987 w 577921"/>
                <a:gd name="connsiteY204" fmla="*/ 23575 h 69350"/>
                <a:gd name="connsiteX205" fmla="*/ 575367 w 577921"/>
                <a:gd name="connsiteY205" fmla="*/ 27906 h 69350"/>
                <a:gd name="connsiteX206" fmla="*/ 578133 w 577921"/>
                <a:gd name="connsiteY206" fmla="*/ 35250 h 69350"/>
                <a:gd name="connsiteX207" fmla="*/ 570189 w 577921"/>
                <a:gd name="connsiteY207" fmla="*/ 36336 h 69350"/>
                <a:gd name="connsiteX208" fmla="*/ 567060 w 577921"/>
                <a:gd name="connsiteY208" fmla="*/ 30680 h 69350"/>
                <a:gd name="connsiteX209" fmla="*/ 559717 w 577921"/>
                <a:gd name="connsiteY209" fmla="*/ 28507 h 69350"/>
                <a:gd name="connsiteX210" fmla="*/ 551772 w 577921"/>
                <a:gd name="connsiteY210" fmla="*/ 30434 h 69350"/>
                <a:gd name="connsiteX211" fmla="*/ 549361 w 577921"/>
                <a:gd name="connsiteY211" fmla="*/ 34772 h 69350"/>
                <a:gd name="connsiteX212" fmla="*/ 550324 w 577921"/>
                <a:gd name="connsiteY212" fmla="*/ 37538 h 69350"/>
                <a:gd name="connsiteX213" fmla="*/ 553452 w 577921"/>
                <a:gd name="connsiteY213" fmla="*/ 39711 h 69350"/>
                <a:gd name="connsiteX214" fmla="*/ 560680 w 577921"/>
                <a:gd name="connsiteY214" fmla="*/ 41753 h 69350"/>
                <a:gd name="connsiteX215" fmla="*/ 572716 w 577921"/>
                <a:gd name="connsiteY215" fmla="*/ 45606 h 69350"/>
                <a:gd name="connsiteX216" fmla="*/ 578018 w 577921"/>
                <a:gd name="connsiteY216" fmla="*/ 49821 h 69350"/>
                <a:gd name="connsiteX217" fmla="*/ 579944 w 577921"/>
                <a:gd name="connsiteY217" fmla="*/ 56802 h 69350"/>
                <a:gd name="connsiteX218" fmla="*/ 577532 w 577921"/>
                <a:gd name="connsiteY218" fmla="*/ 64508 h 69350"/>
                <a:gd name="connsiteX219" fmla="*/ 570790 w 577921"/>
                <a:gd name="connsiteY219" fmla="*/ 70048 h 69350"/>
                <a:gd name="connsiteX220" fmla="*/ 560680 w 577921"/>
                <a:gd name="connsiteY220" fmla="*/ 71974 h 69350"/>
                <a:gd name="connsiteX221" fmla="*/ 546348 w 577921"/>
                <a:gd name="connsiteY221" fmla="*/ 68122 h 69350"/>
                <a:gd name="connsiteX222" fmla="*/ 540214 w 577921"/>
                <a:gd name="connsiteY222" fmla="*/ 56563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577921" h="69350">
                  <a:moveTo>
                    <a:pt x="4674" y="70888"/>
                  </a:moveTo>
                  <a:lnTo>
                    <a:pt x="4674" y="4674"/>
                  </a:lnTo>
                  <a:lnTo>
                    <a:pt x="13458" y="4674"/>
                  </a:lnTo>
                  <a:lnTo>
                    <a:pt x="13458" y="37538"/>
                  </a:lnTo>
                  <a:lnTo>
                    <a:pt x="46330" y="4674"/>
                  </a:lnTo>
                  <a:lnTo>
                    <a:pt x="58251" y="4674"/>
                  </a:lnTo>
                  <a:lnTo>
                    <a:pt x="30433" y="31520"/>
                  </a:lnTo>
                  <a:lnTo>
                    <a:pt x="59453" y="70888"/>
                  </a:lnTo>
                  <a:lnTo>
                    <a:pt x="47894" y="70888"/>
                  </a:lnTo>
                  <a:lnTo>
                    <a:pt x="24292" y="37422"/>
                  </a:lnTo>
                  <a:lnTo>
                    <a:pt x="13458" y="47894"/>
                  </a:lnTo>
                  <a:lnTo>
                    <a:pt x="13458" y="70888"/>
                  </a:lnTo>
                  <a:lnTo>
                    <a:pt x="4674" y="70888"/>
                  </a:lnTo>
                  <a:close/>
                  <a:moveTo>
                    <a:pt x="98459" y="55477"/>
                  </a:moveTo>
                  <a:lnTo>
                    <a:pt x="106889" y="56440"/>
                  </a:lnTo>
                  <a:cubicBezTo>
                    <a:pt x="105609" y="61341"/>
                    <a:pt x="103159" y="65155"/>
                    <a:pt x="99545" y="67883"/>
                  </a:cubicBezTo>
                  <a:cubicBezTo>
                    <a:pt x="95931" y="70611"/>
                    <a:pt x="91362" y="71974"/>
                    <a:pt x="85821" y="71974"/>
                  </a:cubicBezTo>
                  <a:cubicBezTo>
                    <a:pt x="78840" y="71974"/>
                    <a:pt x="73261" y="69809"/>
                    <a:pt x="69085" y="65471"/>
                  </a:cubicBezTo>
                  <a:cubicBezTo>
                    <a:pt x="64993" y="61140"/>
                    <a:pt x="62943" y="55076"/>
                    <a:pt x="62943" y="47293"/>
                  </a:cubicBezTo>
                  <a:cubicBezTo>
                    <a:pt x="62943" y="39264"/>
                    <a:pt x="65032" y="33046"/>
                    <a:pt x="69208" y="28630"/>
                  </a:cubicBezTo>
                  <a:cubicBezTo>
                    <a:pt x="73377" y="24138"/>
                    <a:pt x="78755" y="21888"/>
                    <a:pt x="85336" y="21888"/>
                  </a:cubicBezTo>
                  <a:cubicBezTo>
                    <a:pt x="91762" y="21888"/>
                    <a:pt x="96979" y="24053"/>
                    <a:pt x="100994" y="28391"/>
                  </a:cubicBezTo>
                  <a:cubicBezTo>
                    <a:pt x="105085" y="32722"/>
                    <a:pt x="107127" y="38863"/>
                    <a:pt x="107127" y="46808"/>
                  </a:cubicBezTo>
                  <a:cubicBezTo>
                    <a:pt x="107127" y="47293"/>
                    <a:pt x="107127" y="48018"/>
                    <a:pt x="107127" y="48981"/>
                  </a:cubicBezTo>
                  <a:lnTo>
                    <a:pt x="71373" y="48981"/>
                  </a:lnTo>
                  <a:cubicBezTo>
                    <a:pt x="71697" y="54275"/>
                    <a:pt x="73176" y="58328"/>
                    <a:pt x="75827" y="61140"/>
                  </a:cubicBezTo>
                  <a:cubicBezTo>
                    <a:pt x="78478" y="63868"/>
                    <a:pt x="81807" y="65232"/>
                    <a:pt x="85821" y="65232"/>
                  </a:cubicBezTo>
                  <a:cubicBezTo>
                    <a:pt x="88788" y="65232"/>
                    <a:pt x="91315" y="64469"/>
                    <a:pt x="93404" y="62944"/>
                  </a:cubicBezTo>
                  <a:cubicBezTo>
                    <a:pt x="95569" y="61341"/>
                    <a:pt x="97257" y="58852"/>
                    <a:pt x="98459" y="55477"/>
                  </a:cubicBezTo>
                  <a:close/>
                  <a:moveTo>
                    <a:pt x="71851" y="42354"/>
                  </a:moveTo>
                  <a:lnTo>
                    <a:pt x="98582" y="42354"/>
                  </a:lnTo>
                  <a:cubicBezTo>
                    <a:pt x="98258" y="38262"/>
                    <a:pt x="97257" y="35211"/>
                    <a:pt x="95569" y="33207"/>
                  </a:cubicBezTo>
                  <a:cubicBezTo>
                    <a:pt x="92926" y="30079"/>
                    <a:pt x="89551" y="28507"/>
                    <a:pt x="85459" y="28507"/>
                  </a:cubicBezTo>
                  <a:cubicBezTo>
                    <a:pt x="81683" y="28507"/>
                    <a:pt x="78516" y="29755"/>
                    <a:pt x="75950" y="32244"/>
                  </a:cubicBezTo>
                  <a:cubicBezTo>
                    <a:pt x="73462" y="34733"/>
                    <a:pt x="72098" y="38101"/>
                    <a:pt x="71851" y="42354"/>
                  </a:cubicBezTo>
                  <a:close/>
                  <a:moveTo>
                    <a:pt x="119533" y="70888"/>
                  </a:moveTo>
                  <a:lnTo>
                    <a:pt x="119533" y="22974"/>
                  </a:lnTo>
                  <a:lnTo>
                    <a:pt x="126877" y="22974"/>
                  </a:lnTo>
                  <a:lnTo>
                    <a:pt x="126877" y="30195"/>
                  </a:lnTo>
                  <a:cubicBezTo>
                    <a:pt x="128726" y="26827"/>
                    <a:pt x="130406" y="24616"/>
                    <a:pt x="131932" y="23575"/>
                  </a:cubicBezTo>
                  <a:cubicBezTo>
                    <a:pt x="133542" y="22450"/>
                    <a:pt x="135307" y="21888"/>
                    <a:pt x="137233" y="21888"/>
                  </a:cubicBezTo>
                  <a:cubicBezTo>
                    <a:pt x="139961" y="21888"/>
                    <a:pt x="142727" y="22728"/>
                    <a:pt x="145540" y="24415"/>
                  </a:cubicBezTo>
                  <a:lnTo>
                    <a:pt x="142766" y="32005"/>
                  </a:lnTo>
                  <a:cubicBezTo>
                    <a:pt x="140762" y="30796"/>
                    <a:pt x="138797" y="30195"/>
                    <a:pt x="136871" y="30195"/>
                  </a:cubicBezTo>
                  <a:cubicBezTo>
                    <a:pt x="135022" y="30195"/>
                    <a:pt x="133380" y="30757"/>
                    <a:pt x="131932" y="31882"/>
                  </a:cubicBezTo>
                  <a:cubicBezTo>
                    <a:pt x="130568" y="32922"/>
                    <a:pt x="129605" y="34410"/>
                    <a:pt x="129042" y="36336"/>
                  </a:cubicBezTo>
                  <a:cubicBezTo>
                    <a:pt x="128079" y="39226"/>
                    <a:pt x="127601" y="42354"/>
                    <a:pt x="127601" y="45729"/>
                  </a:cubicBezTo>
                  <a:lnTo>
                    <a:pt x="127601" y="70888"/>
                  </a:lnTo>
                  <a:lnTo>
                    <a:pt x="119533" y="70888"/>
                  </a:lnTo>
                  <a:close/>
                  <a:moveTo>
                    <a:pt x="150471" y="70888"/>
                  </a:moveTo>
                  <a:lnTo>
                    <a:pt x="150471" y="22974"/>
                  </a:lnTo>
                  <a:lnTo>
                    <a:pt x="157699" y="22974"/>
                  </a:lnTo>
                  <a:lnTo>
                    <a:pt x="157699" y="29717"/>
                  </a:lnTo>
                  <a:cubicBezTo>
                    <a:pt x="161229" y="24500"/>
                    <a:pt x="166330" y="21888"/>
                    <a:pt x="172987" y="21888"/>
                  </a:cubicBezTo>
                  <a:cubicBezTo>
                    <a:pt x="175877" y="21888"/>
                    <a:pt x="178528" y="22412"/>
                    <a:pt x="180940" y="23452"/>
                  </a:cubicBezTo>
                  <a:cubicBezTo>
                    <a:pt x="183428" y="24500"/>
                    <a:pt x="185270" y="25864"/>
                    <a:pt x="186472" y="27544"/>
                  </a:cubicBezTo>
                  <a:cubicBezTo>
                    <a:pt x="187682" y="29231"/>
                    <a:pt x="188522" y="31196"/>
                    <a:pt x="189000" y="33446"/>
                  </a:cubicBezTo>
                  <a:cubicBezTo>
                    <a:pt x="189246" y="34972"/>
                    <a:pt x="189362" y="37623"/>
                    <a:pt x="189362" y="41391"/>
                  </a:cubicBezTo>
                  <a:lnTo>
                    <a:pt x="189362" y="70888"/>
                  </a:lnTo>
                  <a:lnTo>
                    <a:pt x="181294" y="70888"/>
                  </a:lnTo>
                  <a:lnTo>
                    <a:pt x="181294" y="41753"/>
                  </a:lnTo>
                  <a:cubicBezTo>
                    <a:pt x="181294" y="38386"/>
                    <a:pt x="180978" y="35897"/>
                    <a:pt x="180331" y="34286"/>
                  </a:cubicBezTo>
                  <a:cubicBezTo>
                    <a:pt x="179691" y="32684"/>
                    <a:pt x="178566" y="31397"/>
                    <a:pt x="176963" y="30434"/>
                  </a:cubicBezTo>
                  <a:cubicBezTo>
                    <a:pt x="175361" y="29393"/>
                    <a:pt x="173473" y="28869"/>
                    <a:pt x="171308" y="28869"/>
                  </a:cubicBezTo>
                  <a:cubicBezTo>
                    <a:pt x="167855" y="28869"/>
                    <a:pt x="164842" y="29994"/>
                    <a:pt x="162276" y="32244"/>
                  </a:cubicBezTo>
                  <a:cubicBezTo>
                    <a:pt x="159788" y="34410"/>
                    <a:pt x="158539" y="38547"/>
                    <a:pt x="158539" y="44643"/>
                  </a:cubicBezTo>
                  <a:lnTo>
                    <a:pt x="158539" y="70888"/>
                  </a:lnTo>
                  <a:lnTo>
                    <a:pt x="150471" y="70888"/>
                  </a:lnTo>
                  <a:close/>
                  <a:moveTo>
                    <a:pt x="237160" y="55477"/>
                  </a:moveTo>
                  <a:lnTo>
                    <a:pt x="245590" y="56440"/>
                  </a:lnTo>
                  <a:cubicBezTo>
                    <a:pt x="244311" y="61341"/>
                    <a:pt x="241860" y="65155"/>
                    <a:pt x="238246" y="67883"/>
                  </a:cubicBezTo>
                  <a:cubicBezTo>
                    <a:pt x="234632" y="70611"/>
                    <a:pt x="230063" y="71974"/>
                    <a:pt x="224522" y="71974"/>
                  </a:cubicBezTo>
                  <a:cubicBezTo>
                    <a:pt x="217541" y="71974"/>
                    <a:pt x="211962" y="69809"/>
                    <a:pt x="207786" y="65471"/>
                  </a:cubicBezTo>
                  <a:cubicBezTo>
                    <a:pt x="203694" y="61140"/>
                    <a:pt x="201645" y="55076"/>
                    <a:pt x="201645" y="47293"/>
                  </a:cubicBezTo>
                  <a:cubicBezTo>
                    <a:pt x="201645" y="39264"/>
                    <a:pt x="203733" y="33046"/>
                    <a:pt x="207909" y="28630"/>
                  </a:cubicBezTo>
                  <a:cubicBezTo>
                    <a:pt x="212078" y="24138"/>
                    <a:pt x="217456" y="21888"/>
                    <a:pt x="224037" y="21888"/>
                  </a:cubicBezTo>
                  <a:cubicBezTo>
                    <a:pt x="230464" y="21888"/>
                    <a:pt x="235680" y="24053"/>
                    <a:pt x="239695" y="28391"/>
                  </a:cubicBezTo>
                  <a:cubicBezTo>
                    <a:pt x="243787" y="32722"/>
                    <a:pt x="245828" y="38863"/>
                    <a:pt x="245828" y="46808"/>
                  </a:cubicBezTo>
                  <a:cubicBezTo>
                    <a:pt x="245828" y="47293"/>
                    <a:pt x="245828" y="48018"/>
                    <a:pt x="245828" y="48981"/>
                  </a:cubicBezTo>
                  <a:lnTo>
                    <a:pt x="210074" y="48981"/>
                  </a:lnTo>
                  <a:cubicBezTo>
                    <a:pt x="210398" y="54275"/>
                    <a:pt x="211878" y="58328"/>
                    <a:pt x="214528" y="61140"/>
                  </a:cubicBezTo>
                  <a:cubicBezTo>
                    <a:pt x="217179" y="63868"/>
                    <a:pt x="220508" y="65232"/>
                    <a:pt x="224522" y="65232"/>
                  </a:cubicBezTo>
                  <a:cubicBezTo>
                    <a:pt x="227489" y="65232"/>
                    <a:pt x="230017" y="64469"/>
                    <a:pt x="232105" y="62944"/>
                  </a:cubicBezTo>
                  <a:cubicBezTo>
                    <a:pt x="234270" y="61341"/>
                    <a:pt x="235958" y="58852"/>
                    <a:pt x="237160" y="55477"/>
                  </a:cubicBezTo>
                  <a:close/>
                  <a:moveTo>
                    <a:pt x="210552" y="42354"/>
                  </a:moveTo>
                  <a:lnTo>
                    <a:pt x="237283" y="42354"/>
                  </a:lnTo>
                  <a:cubicBezTo>
                    <a:pt x="236959" y="38262"/>
                    <a:pt x="235958" y="35211"/>
                    <a:pt x="234270" y="33207"/>
                  </a:cubicBezTo>
                  <a:cubicBezTo>
                    <a:pt x="231627" y="30079"/>
                    <a:pt x="228252" y="28507"/>
                    <a:pt x="224160" y="28507"/>
                  </a:cubicBezTo>
                  <a:cubicBezTo>
                    <a:pt x="220385" y="28507"/>
                    <a:pt x="217218" y="29755"/>
                    <a:pt x="214652" y="32244"/>
                  </a:cubicBezTo>
                  <a:cubicBezTo>
                    <a:pt x="212163" y="34733"/>
                    <a:pt x="210799" y="38101"/>
                    <a:pt x="210552" y="42354"/>
                  </a:cubicBezTo>
                  <a:close/>
                  <a:moveTo>
                    <a:pt x="258111" y="70888"/>
                  </a:moveTo>
                  <a:lnTo>
                    <a:pt x="258111" y="4674"/>
                  </a:lnTo>
                  <a:lnTo>
                    <a:pt x="266302" y="4674"/>
                  </a:lnTo>
                  <a:lnTo>
                    <a:pt x="266302" y="70888"/>
                  </a:lnTo>
                  <a:lnTo>
                    <a:pt x="258111" y="70888"/>
                  </a:lnTo>
                  <a:close/>
                  <a:moveTo>
                    <a:pt x="335653" y="70888"/>
                  </a:moveTo>
                  <a:lnTo>
                    <a:pt x="335653" y="64870"/>
                  </a:lnTo>
                  <a:cubicBezTo>
                    <a:pt x="332601" y="69609"/>
                    <a:pt x="328148" y="71974"/>
                    <a:pt x="322284" y="71974"/>
                  </a:cubicBezTo>
                  <a:cubicBezTo>
                    <a:pt x="318431" y="71974"/>
                    <a:pt x="314902" y="70934"/>
                    <a:pt x="311689" y="68846"/>
                  </a:cubicBezTo>
                  <a:cubicBezTo>
                    <a:pt x="308483" y="66681"/>
                    <a:pt x="305994" y="63706"/>
                    <a:pt x="304229" y="59938"/>
                  </a:cubicBezTo>
                  <a:cubicBezTo>
                    <a:pt x="302457" y="56163"/>
                    <a:pt x="301579" y="51824"/>
                    <a:pt x="301579" y="46931"/>
                  </a:cubicBezTo>
                  <a:cubicBezTo>
                    <a:pt x="301579" y="42192"/>
                    <a:pt x="302380" y="37862"/>
                    <a:pt x="303983" y="33932"/>
                  </a:cubicBezTo>
                  <a:cubicBezTo>
                    <a:pt x="305593" y="29994"/>
                    <a:pt x="307997" y="27028"/>
                    <a:pt x="311211" y="25016"/>
                  </a:cubicBezTo>
                  <a:cubicBezTo>
                    <a:pt x="314424" y="22928"/>
                    <a:pt x="317992" y="21888"/>
                    <a:pt x="321921" y="21888"/>
                  </a:cubicBezTo>
                  <a:cubicBezTo>
                    <a:pt x="324811" y="21888"/>
                    <a:pt x="327385" y="22489"/>
                    <a:pt x="329627" y="23691"/>
                  </a:cubicBezTo>
                  <a:cubicBezTo>
                    <a:pt x="331877" y="24901"/>
                    <a:pt x="333726" y="26465"/>
                    <a:pt x="335168" y="28391"/>
                  </a:cubicBezTo>
                  <a:lnTo>
                    <a:pt x="335168" y="4674"/>
                  </a:lnTo>
                  <a:lnTo>
                    <a:pt x="343235" y="4674"/>
                  </a:lnTo>
                  <a:lnTo>
                    <a:pt x="343235" y="70888"/>
                  </a:lnTo>
                  <a:lnTo>
                    <a:pt x="335653" y="70888"/>
                  </a:lnTo>
                  <a:close/>
                  <a:moveTo>
                    <a:pt x="310009" y="46931"/>
                  </a:moveTo>
                  <a:cubicBezTo>
                    <a:pt x="310009" y="53111"/>
                    <a:pt x="311288" y="57727"/>
                    <a:pt x="313861" y="60778"/>
                  </a:cubicBezTo>
                  <a:cubicBezTo>
                    <a:pt x="316427" y="63745"/>
                    <a:pt x="319479" y="65232"/>
                    <a:pt x="323008" y="65232"/>
                  </a:cubicBezTo>
                  <a:cubicBezTo>
                    <a:pt x="326537" y="65232"/>
                    <a:pt x="329550" y="63791"/>
                    <a:pt x="332039" y="60901"/>
                  </a:cubicBezTo>
                  <a:cubicBezTo>
                    <a:pt x="334528" y="58012"/>
                    <a:pt x="335769" y="53596"/>
                    <a:pt x="335769" y="47655"/>
                  </a:cubicBezTo>
                  <a:cubicBezTo>
                    <a:pt x="335769" y="41075"/>
                    <a:pt x="334489" y="36259"/>
                    <a:pt x="331916" y="33207"/>
                  </a:cubicBezTo>
                  <a:cubicBezTo>
                    <a:pt x="329427" y="30156"/>
                    <a:pt x="326337" y="28630"/>
                    <a:pt x="322646" y="28630"/>
                  </a:cubicBezTo>
                  <a:cubicBezTo>
                    <a:pt x="319032" y="28630"/>
                    <a:pt x="316027" y="30117"/>
                    <a:pt x="313615" y="33084"/>
                  </a:cubicBezTo>
                  <a:cubicBezTo>
                    <a:pt x="311211" y="35974"/>
                    <a:pt x="310009" y="40589"/>
                    <a:pt x="310009" y="46931"/>
                  </a:cubicBezTo>
                  <a:close/>
                  <a:moveTo>
                    <a:pt x="358408" y="70888"/>
                  </a:moveTo>
                  <a:lnTo>
                    <a:pt x="358408" y="22974"/>
                  </a:lnTo>
                  <a:lnTo>
                    <a:pt x="365751" y="22974"/>
                  </a:lnTo>
                  <a:lnTo>
                    <a:pt x="365751" y="30195"/>
                  </a:lnTo>
                  <a:cubicBezTo>
                    <a:pt x="367600" y="26827"/>
                    <a:pt x="369280" y="24616"/>
                    <a:pt x="370806" y="23575"/>
                  </a:cubicBezTo>
                  <a:cubicBezTo>
                    <a:pt x="372416" y="22450"/>
                    <a:pt x="374181" y="21888"/>
                    <a:pt x="376107" y="21888"/>
                  </a:cubicBezTo>
                  <a:cubicBezTo>
                    <a:pt x="378835" y="21888"/>
                    <a:pt x="381602" y="22728"/>
                    <a:pt x="384414" y="24415"/>
                  </a:cubicBezTo>
                  <a:lnTo>
                    <a:pt x="381640" y="32005"/>
                  </a:lnTo>
                  <a:cubicBezTo>
                    <a:pt x="379637" y="30796"/>
                    <a:pt x="377672" y="30195"/>
                    <a:pt x="375745" y="30195"/>
                  </a:cubicBezTo>
                  <a:cubicBezTo>
                    <a:pt x="373896" y="30195"/>
                    <a:pt x="372255" y="30757"/>
                    <a:pt x="370806" y="31882"/>
                  </a:cubicBezTo>
                  <a:cubicBezTo>
                    <a:pt x="369442" y="32922"/>
                    <a:pt x="368479" y="34410"/>
                    <a:pt x="367916" y="36336"/>
                  </a:cubicBezTo>
                  <a:cubicBezTo>
                    <a:pt x="366953" y="39226"/>
                    <a:pt x="366475" y="42354"/>
                    <a:pt x="366475" y="45729"/>
                  </a:cubicBezTo>
                  <a:lnTo>
                    <a:pt x="366475" y="70888"/>
                  </a:lnTo>
                  <a:lnTo>
                    <a:pt x="358408" y="70888"/>
                  </a:lnTo>
                  <a:close/>
                  <a:moveTo>
                    <a:pt x="389346" y="14059"/>
                  </a:moveTo>
                  <a:lnTo>
                    <a:pt x="389346" y="4674"/>
                  </a:lnTo>
                  <a:lnTo>
                    <a:pt x="397537" y="4674"/>
                  </a:lnTo>
                  <a:lnTo>
                    <a:pt x="397537" y="14059"/>
                  </a:lnTo>
                  <a:lnTo>
                    <a:pt x="389346" y="14059"/>
                  </a:lnTo>
                  <a:close/>
                  <a:moveTo>
                    <a:pt x="389346" y="70888"/>
                  </a:moveTo>
                  <a:lnTo>
                    <a:pt x="389346" y="22974"/>
                  </a:lnTo>
                  <a:lnTo>
                    <a:pt x="397537" y="22974"/>
                  </a:lnTo>
                  <a:lnTo>
                    <a:pt x="397537" y="70888"/>
                  </a:lnTo>
                  <a:lnTo>
                    <a:pt x="389346" y="70888"/>
                  </a:lnTo>
                  <a:close/>
                  <a:moveTo>
                    <a:pt x="425709" y="70888"/>
                  </a:moveTo>
                  <a:lnTo>
                    <a:pt x="407531" y="22974"/>
                  </a:lnTo>
                  <a:lnTo>
                    <a:pt x="416076" y="22974"/>
                  </a:lnTo>
                  <a:lnTo>
                    <a:pt x="426433" y="51624"/>
                  </a:lnTo>
                  <a:cubicBezTo>
                    <a:pt x="427473" y="54760"/>
                    <a:pt x="428483" y="57966"/>
                    <a:pt x="429446" y="61256"/>
                  </a:cubicBezTo>
                  <a:cubicBezTo>
                    <a:pt x="430162" y="58775"/>
                    <a:pt x="431172" y="55762"/>
                    <a:pt x="432451" y="52233"/>
                  </a:cubicBezTo>
                  <a:lnTo>
                    <a:pt x="443169" y="22974"/>
                  </a:lnTo>
                  <a:lnTo>
                    <a:pt x="451476" y="22974"/>
                  </a:lnTo>
                  <a:lnTo>
                    <a:pt x="433299" y="70888"/>
                  </a:lnTo>
                  <a:lnTo>
                    <a:pt x="425709" y="70888"/>
                  </a:lnTo>
                  <a:close/>
                  <a:moveTo>
                    <a:pt x="491445" y="55477"/>
                  </a:moveTo>
                  <a:lnTo>
                    <a:pt x="499875" y="56440"/>
                  </a:lnTo>
                  <a:cubicBezTo>
                    <a:pt x="498596" y="61341"/>
                    <a:pt x="496146" y="65155"/>
                    <a:pt x="492532" y="67883"/>
                  </a:cubicBezTo>
                  <a:cubicBezTo>
                    <a:pt x="488918" y="70611"/>
                    <a:pt x="484348" y="71974"/>
                    <a:pt x="478808" y="71974"/>
                  </a:cubicBezTo>
                  <a:cubicBezTo>
                    <a:pt x="471827" y="71974"/>
                    <a:pt x="466248" y="69809"/>
                    <a:pt x="462071" y="65471"/>
                  </a:cubicBezTo>
                  <a:cubicBezTo>
                    <a:pt x="457980" y="61140"/>
                    <a:pt x="455930" y="55076"/>
                    <a:pt x="455930" y="47293"/>
                  </a:cubicBezTo>
                  <a:cubicBezTo>
                    <a:pt x="455930" y="39264"/>
                    <a:pt x="458018" y="33046"/>
                    <a:pt x="462195" y="28630"/>
                  </a:cubicBezTo>
                  <a:cubicBezTo>
                    <a:pt x="466363" y="24138"/>
                    <a:pt x="471742" y="21888"/>
                    <a:pt x="478323" y="21888"/>
                  </a:cubicBezTo>
                  <a:cubicBezTo>
                    <a:pt x="484749" y="21888"/>
                    <a:pt x="489966" y="24053"/>
                    <a:pt x="493980" y="28391"/>
                  </a:cubicBezTo>
                  <a:cubicBezTo>
                    <a:pt x="498072" y="32722"/>
                    <a:pt x="500114" y="38863"/>
                    <a:pt x="500114" y="46808"/>
                  </a:cubicBezTo>
                  <a:cubicBezTo>
                    <a:pt x="500114" y="47293"/>
                    <a:pt x="500114" y="48018"/>
                    <a:pt x="500114" y="48981"/>
                  </a:cubicBezTo>
                  <a:lnTo>
                    <a:pt x="464360" y="48981"/>
                  </a:lnTo>
                  <a:cubicBezTo>
                    <a:pt x="464684" y="54275"/>
                    <a:pt x="466163" y="58328"/>
                    <a:pt x="468814" y="61140"/>
                  </a:cubicBezTo>
                  <a:cubicBezTo>
                    <a:pt x="471464" y="63868"/>
                    <a:pt x="474793" y="65232"/>
                    <a:pt x="478808" y="65232"/>
                  </a:cubicBezTo>
                  <a:cubicBezTo>
                    <a:pt x="481775" y="65232"/>
                    <a:pt x="484302" y="64469"/>
                    <a:pt x="486390" y="62944"/>
                  </a:cubicBezTo>
                  <a:cubicBezTo>
                    <a:pt x="488556" y="61341"/>
                    <a:pt x="490243" y="58852"/>
                    <a:pt x="491445" y="55477"/>
                  </a:cubicBezTo>
                  <a:close/>
                  <a:moveTo>
                    <a:pt x="464838" y="42354"/>
                  </a:moveTo>
                  <a:lnTo>
                    <a:pt x="491568" y="42354"/>
                  </a:lnTo>
                  <a:cubicBezTo>
                    <a:pt x="491245" y="38262"/>
                    <a:pt x="490243" y="35211"/>
                    <a:pt x="488556" y="33207"/>
                  </a:cubicBezTo>
                  <a:cubicBezTo>
                    <a:pt x="485912" y="30079"/>
                    <a:pt x="482537" y="28507"/>
                    <a:pt x="478446" y="28507"/>
                  </a:cubicBezTo>
                  <a:cubicBezTo>
                    <a:pt x="474670" y="28507"/>
                    <a:pt x="471503" y="29755"/>
                    <a:pt x="468937" y="32244"/>
                  </a:cubicBezTo>
                  <a:cubicBezTo>
                    <a:pt x="466448" y="34733"/>
                    <a:pt x="465084" y="38101"/>
                    <a:pt x="464838" y="42354"/>
                  </a:cubicBezTo>
                  <a:close/>
                  <a:moveTo>
                    <a:pt x="512520" y="70888"/>
                  </a:moveTo>
                  <a:lnTo>
                    <a:pt x="512520" y="22974"/>
                  </a:lnTo>
                  <a:lnTo>
                    <a:pt x="519863" y="22974"/>
                  </a:lnTo>
                  <a:lnTo>
                    <a:pt x="519863" y="30195"/>
                  </a:lnTo>
                  <a:cubicBezTo>
                    <a:pt x="521713" y="26827"/>
                    <a:pt x="523393" y="24616"/>
                    <a:pt x="524918" y="23575"/>
                  </a:cubicBezTo>
                  <a:cubicBezTo>
                    <a:pt x="526529" y="22450"/>
                    <a:pt x="528293" y="21888"/>
                    <a:pt x="530220" y="21888"/>
                  </a:cubicBezTo>
                  <a:cubicBezTo>
                    <a:pt x="532948" y="21888"/>
                    <a:pt x="535714" y="22728"/>
                    <a:pt x="538526" y="24415"/>
                  </a:cubicBezTo>
                  <a:lnTo>
                    <a:pt x="535753" y="32005"/>
                  </a:lnTo>
                  <a:cubicBezTo>
                    <a:pt x="533749" y="30796"/>
                    <a:pt x="531784" y="30195"/>
                    <a:pt x="529858" y="30195"/>
                  </a:cubicBezTo>
                  <a:cubicBezTo>
                    <a:pt x="528008" y="30195"/>
                    <a:pt x="526367" y="30757"/>
                    <a:pt x="524918" y="31882"/>
                  </a:cubicBezTo>
                  <a:cubicBezTo>
                    <a:pt x="523554" y="32922"/>
                    <a:pt x="522591" y="34410"/>
                    <a:pt x="522029" y="36336"/>
                  </a:cubicBezTo>
                  <a:cubicBezTo>
                    <a:pt x="521066" y="39226"/>
                    <a:pt x="520588" y="42354"/>
                    <a:pt x="520588" y="45729"/>
                  </a:cubicBezTo>
                  <a:lnTo>
                    <a:pt x="520588" y="70888"/>
                  </a:lnTo>
                  <a:lnTo>
                    <a:pt x="512520" y="70888"/>
                  </a:lnTo>
                  <a:close/>
                  <a:moveTo>
                    <a:pt x="540214" y="56563"/>
                  </a:moveTo>
                  <a:lnTo>
                    <a:pt x="548158" y="55361"/>
                  </a:lnTo>
                  <a:cubicBezTo>
                    <a:pt x="548636" y="58567"/>
                    <a:pt x="549885" y="61017"/>
                    <a:pt x="551888" y="62705"/>
                  </a:cubicBezTo>
                  <a:cubicBezTo>
                    <a:pt x="553976" y="64392"/>
                    <a:pt x="556904" y="65232"/>
                    <a:pt x="560680" y="65232"/>
                  </a:cubicBezTo>
                  <a:cubicBezTo>
                    <a:pt x="564371" y="65232"/>
                    <a:pt x="567099" y="64508"/>
                    <a:pt x="568864" y="63067"/>
                  </a:cubicBezTo>
                  <a:cubicBezTo>
                    <a:pt x="570713" y="61541"/>
                    <a:pt x="571637" y="59738"/>
                    <a:pt x="571637" y="57650"/>
                  </a:cubicBezTo>
                  <a:cubicBezTo>
                    <a:pt x="571637" y="55800"/>
                    <a:pt x="570836" y="54359"/>
                    <a:pt x="569226" y="53311"/>
                  </a:cubicBezTo>
                  <a:cubicBezTo>
                    <a:pt x="568101" y="52587"/>
                    <a:pt x="565334" y="51670"/>
                    <a:pt x="560919" y="50545"/>
                  </a:cubicBezTo>
                  <a:cubicBezTo>
                    <a:pt x="554978" y="49019"/>
                    <a:pt x="550848" y="47733"/>
                    <a:pt x="548521" y="46692"/>
                  </a:cubicBezTo>
                  <a:cubicBezTo>
                    <a:pt x="546271" y="45567"/>
                    <a:pt x="544545" y="44042"/>
                    <a:pt x="543342" y="42115"/>
                  </a:cubicBezTo>
                  <a:cubicBezTo>
                    <a:pt x="542140" y="40189"/>
                    <a:pt x="541532" y="38023"/>
                    <a:pt x="541532" y="35612"/>
                  </a:cubicBezTo>
                  <a:cubicBezTo>
                    <a:pt x="541532" y="33524"/>
                    <a:pt x="542017" y="31559"/>
                    <a:pt x="542980" y="29717"/>
                  </a:cubicBezTo>
                  <a:cubicBezTo>
                    <a:pt x="543944" y="27868"/>
                    <a:pt x="545269" y="26342"/>
                    <a:pt x="546956" y="25140"/>
                  </a:cubicBezTo>
                  <a:cubicBezTo>
                    <a:pt x="548236" y="24254"/>
                    <a:pt x="549962" y="23491"/>
                    <a:pt x="552127" y="22851"/>
                  </a:cubicBezTo>
                  <a:cubicBezTo>
                    <a:pt x="554300" y="22212"/>
                    <a:pt x="556665" y="21888"/>
                    <a:pt x="559232" y="21888"/>
                  </a:cubicBezTo>
                  <a:cubicBezTo>
                    <a:pt x="562930" y="21888"/>
                    <a:pt x="566174" y="22450"/>
                    <a:pt x="568987" y="23575"/>
                  </a:cubicBezTo>
                  <a:cubicBezTo>
                    <a:pt x="571876" y="24616"/>
                    <a:pt x="574003" y="26064"/>
                    <a:pt x="575367" y="27906"/>
                  </a:cubicBezTo>
                  <a:cubicBezTo>
                    <a:pt x="576731" y="29755"/>
                    <a:pt x="577656" y="32206"/>
                    <a:pt x="578133" y="35250"/>
                  </a:cubicBezTo>
                  <a:lnTo>
                    <a:pt x="570189" y="36336"/>
                  </a:lnTo>
                  <a:cubicBezTo>
                    <a:pt x="569873" y="33932"/>
                    <a:pt x="568825" y="32044"/>
                    <a:pt x="567060" y="30680"/>
                  </a:cubicBezTo>
                  <a:cubicBezTo>
                    <a:pt x="565373" y="29231"/>
                    <a:pt x="562930" y="28507"/>
                    <a:pt x="559717" y="28507"/>
                  </a:cubicBezTo>
                  <a:cubicBezTo>
                    <a:pt x="556026" y="28507"/>
                    <a:pt x="553375" y="29154"/>
                    <a:pt x="551772" y="30434"/>
                  </a:cubicBezTo>
                  <a:cubicBezTo>
                    <a:pt x="550162" y="31643"/>
                    <a:pt x="549361" y="33084"/>
                    <a:pt x="549361" y="34772"/>
                  </a:cubicBezTo>
                  <a:cubicBezTo>
                    <a:pt x="549361" y="35812"/>
                    <a:pt x="549684" y="36737"/>
                    <a:pt x="550324" y="37538"/>
                  </a:cubicBezTo>
                  <a:cubicBezTo>
                    <a:pt x="551048" y="38424"/>
                    <a:pt x="552088" y="39148"/>
                    <a:pt x="553452" y="39711"/>
                  </a:cubicBezTo>
                  <a:cubicBezTo>
                    <a:pt x="554261" y="40027"/>
                    <a:pt x="556665" y="40713"/>
                    <a:pt x="560680" y="41753"/>
                  </a:cubicBezTo>
                  <a:cubicBezTo>
                    <a:pt x="566459" y="43363"/>
                    <a:pt x="570474" y="44643"/>
                    <a:pt x="572716" y="45606"/>
                  </a:cubicBezTo>
                  <a:cubicBezTo>
                    <a:pt x="574966" y="46569"/>
                    <a:pt x="576731" y="47972"/>
                    <a:pt x="578018" y="49821"/>
                  </a:cubicBezTo>
                  <a:cubicBezTo>
                    <a:pt x="579305" y="51670"/>
                    <a:pt x="579944" y="53997"/>
                    <a:pt x="579944" y="56802"/>
                  </a:cubicBezTo>
                  <a:cubicBezTo>
                    <a:pt x="579944" y="59530"/>
                    <a:pt x="579143" y="62104"/>
                    <a:pt x="577532" y="64508"/>
                  </a:cubicBezTo>
                  <a:cubicBezTo>
                    <a:pt x="576007" y="66835"/>
                    <a:pt x="573764" y="68684"/>
                    <a:pt x="570790" y="70048"/>
                  </a:cubicBezTo>
                  <a:cubicBezTo>
                    <a:pt x="567823" y="71335"/>
                    <a:pt x="564448" y="71974"/>
                    <a:pt x="560680" y="71974"/>
                  </a:cubicBezTo>
                  <a:cubicBezTo>
                    <a:pt x="554416" y="71974"/>
                    <a:pt x="549646" y="70688"/>
                    <a:pt x="546348" y="68122"/>
                  </a:cubicBezTo>
                  <a:cubicBezTo>
                    <a:pt x="543142" y="65471"/>
                    <a:pt x="541092" y="61618"/>
                    <a:pt x="540214" y="56563"/>
                  </a:cubicBezTo>
                  <a:close/>
                </a:path>
              </a:pathLst>
            </a:custGeom>
            <a:solidFill>
              <a:srgbClr val="757575"/>
            </a:solidFill>
            <a:ln w="7703" cap="sq">
              <a:noFill/>
              <a:prstDash val="solid"/>
              <a:miter/>
            </a:ln>
          </p:spPr>
          <p:txBody>
            <a:bodyPr rtlCol="0" anchor="ctr"/>
            <a:lstStyle/>
            <a:p>
              <a:endParaRPr lang="en-US">
                <a:noFill/>
              </a:endParaRPr>
            </a:p>
          </p:txBody>
        </p:sp>
        <p:sp>
          <p:nvSpPr>
            <p:cNvPr id="1249" name="Freeform: Shape 1248">
              <a:extLst>
                <a:ext uri="{FF2B5EF4-FFF2-40B4-BE49-F238E27FC236}">
                  <a16:creationId xmlns:a16="http://schemas.microsoft.com/office/drawing/2014/main" id="{4E8F3595-5729-4F38-8611-17595D1FCBE5}"/>
                </a:ext>
              </a:extLst>
            </p:cNvPr>
            <p:cNvSpPr/>
            <p:nvPr/>
          </p:nvSpPr>
          <p:spPr>
            <a:xfrm>
              <a:off x="3349628" y="3564492"/>
              <a:ext cx="924674" cy="77056"/>
            </a:xfrm>
            <a:custGeom>
              <a:avLst/>
              <a:gdLst>
                <a:gd name="connsiteX0" fmla="*/ 4674 w 924674"/>
                <a:gd name="connsiteY0" fmla="*/ 71974 h 77056"/>
                <a:gd name="connsiteX1" fmla="*/ 4674 w 924674"/>
                <a:gd name="connsiteY1" fmla="*/ 5752 h 77056"/>
                <a:gd name="connsiteX2" fmla="*/ 13342 w 924674"/>
                <a:gd name="connsiteY2" fmla="*/ 5752 h 77056"/>
                <a:gd name="connsiteX3" fmla="*/ 13342 w 924674"/>
                <a:gd name="connsiteY3" fmla="*/ 32969 h 77056"/>
                <a:gd name="connsiteX4" fmla="*/ 47779 w 924674"/>
                <a:gd name="connsiteY4" fmla="*/ 32969 h 77056"/>
                <a:gd name="connsiteX5" fmla="*/ 47779 w 924674"/>
                <a:gd name="connsiteY5" fmla="*/ 5752 h 77056"/>
                <a:gd name="connsiteX6" fmla="*/ 56571 w 924674"/>
                <a:gd name="connsiteY6" fmla="*/ 5752 h 77056"/>
                <a:gd name="connsiteX7" fmla="*/ 56571 w 924674"/>
                <a:gd name="connsiteY7" fmla="*/ 71974 h 77056"/>
                <a:gd name="connsiteX8" fmla="*/ 47779 w 924674"/>
                <a:gd name="connsiteY8" fmla="*/ 71974 h 77056"/>
                <a:gd name="connsiteX9" fmla="*/ 47779 w 924674"/>
                <a:gd name="connsiteY9" fmla="*/ 40790 h 77056"/>
                <a:gd name="connsiteX10" fmla="*/ 13342 w 924674"/>
                <a:gd name="connsiteY10" fmla="*/ 40790 h 77056"/>
                <a:gd name="connsiteX11" fmla="*/ 13342 w 924674"/>
                <a:gd name="connsiteY11" fmla="*/ 71974 h 77056"/>
                <a:gd name="connsiteX12" fmla="*/ 4674 w 924674"/>
                <a:gd name="connsiteY12" fmla="*/ 71974 h 77056"/>
                <a:gd name="connsiteX13" fmla="*/ 69693 w 924674"/>
                <a:gd name="connsiteY13" fmla="*/ 48018 h 77056"/>
                <a:gd name="connsiteX14" fmla="*/ 77037 w 924674"/>
                <a:gd name="connsiteY14" fmla="*/ 28268 h 77056"/>
                <a:gd name="connsiteX15" fmla="*/ 92086 w 924674"/>
                <a:gd name="connsiteY15" fmla="*/ 22974 h 77056"/>
                <a:gd name="connsiteX16" fmla="*/ 108222 w 924674"/>
                <a:gd name="connsiteY16" fmla="*/ 29478 h 77056"/>
                <a:gd name="connsiteX17" fmla="*/ 114602 w 924674"/>
                <a:gd name="connsiteY17" fmla="*/ 47293 h 77056"/>
                <a:gd name="connsiteX18" fmla="*/ 111836 w 924674"/>
                <a:gd name="connsiteY18" fmla="*/ 61865 h 77056"/>
                <a:gd name="connsiteX19" fmla="*/ 103644 w 924674"/>
                <a:gd name="connsiteY19" fmla="*/ 70171 h 77056"/>
                <a:gd name="connsiteX20" fmla="*/ 92086 w 924674"/>
                <a:gd name="connsiteY20" fmla="*/ 73061 h 77056"/>
                <a:gd name="connsiteX21" fmla="*/ 75835 w 924674"/>
                <a:gd name="connsiteY21" fmla="*/ 66681 h 77056"/>
                <a:gd name="connsiteX22" fmla="*/ 69693 w 924674"/>
                <a:gd name="connsiteY22" fmla="*/ 48018 h 77056"/>
                <a:gd name="connsiteX23" fmla="*/ 78000 w 924674"/>
                <a:gd name="connsiteY23" fmla="*/ 48018 h 77056"/>
                <a:gd name="connsiteX24" fmla="*/ 81976 w 924674"/>
                <a:gd name="connsiteY24" fmla="*/ 61741 h 77056"/>
                <a:gd name="connsiteX25" fmla="*/ 92086 w 924674"/>
                <a:gd name="connsiteY25" fmla="*/ 66318 h 77056"/>
                <a:gd name="connsiteX26" fmla="*/ 102204 w 924674"/>
                <a:gd name="connsiteY26" fmla="*/ 61741 h 77056"/>
                <a:gd name="connsiteX27" fmla="*/ 106172 w 924674"/>
                <a:gd name="connsiteY27" fmla="*/ 47779 h 77056"/>
                <a:gd name="connsiteX28" fmla="*/ 102080 w 924674"/>
                <a:gd name="connsiteY28" fmla="*/ 34294 h 77056"/>
                <a:gd name="connsiteX29" fmla="*/ 92086 w 924674"/>
                <a:gd name="connsiteY29" fmla="*/ 29717 h 77056"/>
                <a:gd name="connsiteX30" fmla="*/ 81976 w 924674"/>
                <a:gd name="connsiteY30" fmla="*/ 34294 h 77056"/>
                <a:gd name="connsiteX31" fmla="*/ 78000 w 924674"/>
                <a:gd name="connsiteY31" fmla="*/ 48018 h 77056"/>
                <a:gd name="connsiteX32" fmla="*/ 123394 w 924674"/>
                <a:gd name="connsiteY32" fmla="*/ 57650 h 77056"/>
                <a:gd name="connsiteX33" fmla="*/ 131338 w 924674"/>
                <a:gd name="connsiteY33" fmla="*/ 56448 h 77056"/>
                <a:gd name="connsiteX34" fmla="*/ 135068 w 924674"/>
                <a:gd name="connsiteY34" fmla="*/ 63791 h 77056"/>
                <a:gd name="connsiteX35" fmla="*/ 143860 w 924674"/>
                <a:gd name="connsiteY35" fmla="*/ 66318 h 77056"/>
                <a:gd name="connsiteX36" fmla="*/ 152043 w 924674"/>
                <a:gd name="connsiteY36" fmla="*/ 64153 h 77056"/>
                <a:gd name="connsiteX37" fmla="*/ 154817 w 924674"/>
                <a:gd name="connsiteY37" fmla="*/ 58728 h 77056"/>
                <a:gd name="connsiteX38" fmla="*/ 152406 w 924674"/>
                <a:gd name="connsiteY38" fmla="*/ 54398 h 77056"/>
                <a:gd name="connsiteX39" fmla="*/ 144099 w 924674"/>
                <a:gd name="connsiteY39" fmla="*/ 51632 h 77056"/>
                <a:gd name="connsiteX40" fmla="*/ 131701 w 924674"/>
                <a:gd name="connsiteY40" fmla="*/ 47779 h 77056"/>
                <a:gd name="connsiteX41" fmla="*/ 126522 w 924674"/>
                <a:gd name="connsiteY41" fmla="*/ 43202 h 77056"/>
                <a:gd name="connsiteX42" fmla="*/ 124712 w 924674"/>
                <a:gd name="connsiteY42" fmla="*/ 36698 h 77056"/>
                <a:gd name="connsiteX43" fmla="*/ 126160 w 924674"/>
                <a:gd name="connsiteY43" fmla="*/ 30795 h 77056"/>
                <a:gd name="connsiteX44" fmla="*/ 130136 w 924674"/>
                <a:gd name="connsiteY44" fmla="*/ 26226 h 77056"/>
                <a:gd name="connsiteX45" fmla="*/ 135307 w 924674"/>
                <a:gd name="connsiteY45" fmla="*/ 23938 h 77056"/>
                <a:gd name="connsiteX46" fmla="*/ 142411 w 924674"/>
                <a:gd name="connsiteY46" fmla="*/ 22974 h 77056"/>
                <a:gd name="connsiteX47" fmla="*/ 152167 w 924674"/>
                <a:gd name="connsiteY47" fmla="*/ 24662 h 77056"/>
                <a:gd name="connsiteX48" fmla="*/ 158547 w 924674"/>
                <a:gd name="connsiteY48" fmla="*/ 28993 h 77056"/>
                <a:gd name="connsiteX49" fmla="*/ 161313 w 924674"/>
                <a:gd name="connsiteY49" fmla="*/ 36336 h 77056"/>
                <a:gd name="connsiteX50" fmla="*/ 153369 w 924674"/>
                <a:gd name="connsiteY50" fmla="*/ 37422 h 77056"/>
                <a:gd name="connsiteX51" fmla="*/ 150240 w 924674"/>
                <a:gd name="connsiteY51" fmla="*/ 31759 h 77056"/>
                <a:gd name="connsiteX52" fmla="*/ 142897 w 924674"/>
                <a:gd name="connsiteY52" fmla="*/ 29594 h 77056"/>
                <a:gd name="connsiteX53" fmla="*/ 134952 w 924674"/>
                <a:gd name="connsiteY53" fmla="*/ 31520 h 77056"/>
                <a:gd name="connsiteX54" fmla="*/ 132541 w 924674"/>
                <a:gd name="connsiteY54" fmla="*/ 35858 h 77056"/>
                <a:gd name="connsiteX55" fmla="*/ 133504 w 924674"/>
                <a:gd name="connsiteY55" fmla="*/ 38625 h 77056"/>
                <a:gd name="connsiteX56" fmla="*/ 136632 w 924674"/>
                <a:gd name="connsiteY56" fmla="*/ 40790 h 77056"/>
                <a:gd name="connsiteX57" fmla="*/ 143860 w 924674"/>
                <a:gd name="connsiteY57" fmla="*/ 42839 h 77056"/>
                <a:gd name="connsiteX58" fmla="*/ 155896 w 924674"/>
                <a:gd name="connsiteY58" fmla="*/ 46692 h 77056"/>
                <a:gd name="connsiteX59" fmla="*/ 161198 w 924674"/>
                <a:gd name="connsiteY59" fmla="*/ 50907 h 77056"/>
                <a:gd name="connsiteX60" fmla="*/ 163124 w 924674"/>
                <a:gd name="connsiteY60" fmla="*/ 57889 h 77056"/>
                <a:gd name="connsiteX61" fmla="*/ 160712 w 924674"/>
                <a:gd name="connsiteY61" fmla="*/ 65594 h 77056"/>
                <a:gd name="connsiteX62" fmla="*/ 153970 w 924674"/>
                <a:gd name="connsiteY62" fmla="*/ 71134 h 77056"/>
                <a:gd name="connsiteX63" fmla="*/ 143860 w 924674"/>
                <a:gd name="connsiteY63" fmla="*/ 73061 h 77056"/>
                <a:gd name="connsiteX64" fmla="*/ 129528 w 924674"/>
                <a:gd name="connsiteY64" fmla="*/ 69208 h 77056"/>
                <a:gd name="connsiteX65" fmla="*/ 123394 w 924674"/>
                <a:gd name="connsiteY65" fmla="*/ 57650 h 77056"/>
                <a:gd name="connsiteX66" fmla="*/ 190572 w 924674"/>
                <a:gd name="connsiteY66" fmla="*/ 64754 h 77056"/>
                <a:gd name="connsiteX67" fmla="*/ 191781 w 924674"/>
                <a:gd name="connsiteY67" fmla="*/ 71859 h 77056"/>
                <a:gd name="connsiteX68" fmla="*/ 185640 w 924674"/>
                <a:gd name="connsiteY68" fmla="*/ 72576 h 77056"/>
                <a:gd name="connsiteX69" fmla="*/ 178774 w 924674"/>
                <a:gd name="connsiteY69" fmla="*/ 71250 h 77056"/>
                <a:gd name="connsiteX70" fmla="*/ 175284 w 924674"/>
                <a:gd name="connsiteY70" fmla="*/ 67521 h 77056"/>
                <a:gd name="connsiteX71" fmla="*/ 174320 w 924674"/>
                <a:gd name="connsiteY71" fmla="*/ 57889 h 77056"/>
                <a:gd name="connsiteX72" fmla="*/ 174320 w 924674"/>
                <a:gd name="connsiteY72" fmla="*/ 30318 h 77056"/>
                <a:gd name="connsiteX73" fmla="*/ 168418 w 924674"/>
                <a:gd name="connsiteY73" fmla="*/ 30318 h 77056"/>
                <a:gd name="connsiteX74" fmla="*/ 168418 w 924674"/>
                <a:gd name="connsiteY74" fmla="*/ 24053 h 77056"/>
                <a:gd name="connsiteX75" fmla="*/ 174320 w 924674"/>
                <a:gd name="connsiteY75" fmla="*/ 24053 h 77056"/>
                <a:gd name="connsiteX76" fmla="*/ 174320 w 924674"/>
                <a:gd name="connsiteY76" fmla="*/ 12140 h 77056"/>
                <a:gd name="connsiteX77" fmla="*/ 182388 w 924674"/>
                <a:gd name="connsiteY77" fmla="*/ 7324 h 77056"/>
                <a:gd name="connsiteX78" fmla="*/ 182388 w 924674"/>
                <a:gd name="connsiteY78" fmla="*/ 24053 h 77056"/>
                <a:gd name="connsiteX79" fmla="*/ 190572 w 924674"/>
                <a:gd name="connsiteY79" fmla="*/ 24053 h 77056"/>
                <a:gd name="connsiteX80" fmla="*/ 190572 w 924674"/>
                <a:gd name="connsiteY80" fmla="*/ 30318 h 77056"/>
                <a:gd name="connsiteX81" fmla="*/ 182388 w 924674"/>
                <a:gd name="connsiteY81" fmla="*/ 30318 h 77056"/>
                <a:gd name="connsiteX82" fmla="*/ 182388 w 924674"/>
                <a:gd name="connsiteY82" fmla="*/ 58374 h 77056"/>
                <a:gd name="connsiteX83" fmla="*/ 182750 w 924674"/>
                <a:gd name="connsiteY83" fmla="*/ 62828 h 77056"/>
                <a:gd name="connsiteX84" fmla="*/ 184191 w 924674"/>
                <a:gd name="connsiteY84" fmla="*/ 64392 h 77056"/>
                <a:gd name="connsiteX85" fmla="*/ 186965 w 924674"/>
                <a:gd name="connsiteY85" fmla="*/ 64993 h 77056"/>
                <a:gd name="connsiteX86" fmla="*/ 190572 w 924674"/>
                <a:gd name="connsiteY86" fmla="*/ 64754 h 77056"/>
                <a:gd name="connsiteX87" fmla="*/ 219105 w 924674"/>
                <a:gd name="connsiteY87" fmla="*/ 71974 h 77056"/>
                <a:gd name="connsiteX88" fmla="*/ 219105 w 924674"/>
                <a:gd name="connsiteY88" fmla="*/ 24053 h 77056"/>
                <a:gd name="connsiteX89" fmla="*/ 226333 w 924674"/>
                <a:gd name="connsiteY89" fmla="*/ 24053 h 77056"/>
                <a:gd name="connsiteX90" fmla="*/ 226333 w 924674"/>
                <a:gd name="connsiteY90" fmla="*/ 30795 h 77056"/>
                <a:gd name="connsiteX91" fmla="*/ 241621 w 924674"/>
                <a:gd name="connsiteY91" fmla="*/ 22974 h 77056"/>
                <a:gd name="connsiteX92" fmla="*/ 249573 w 924674"/>
                <a:gd name="connsiteY92" fmla="*/ 24539 h 77056"/>
                <a:gd name="connsiteX93" fmla="*/ 255106 w 924674"/>
                <a:gd name="connsiteY93" fmla="*/ 28630 h 77056"/>
                <a:gd name="connsiteX94" fmla="*/ 257633 w 924674"/>
                <a:gd name="connsiteY94" fmla="*/ 34533 h 77056"/>
                <a:gd name="connsiteX95" fmla="*/ 257996 w 924674"/>
                <a:gd name="connsiteY95" fmla="*/ 42477 h 77056"/>
                <a:gd name="connsiteX96" fmla="*/ 257996 w 924674"/>
                <a:gd name="connsiteY96" fmla="*/ 71974 h 77056"/>
                <a:gd name="connsiteX97" fmla="*/ 249928 w 924674"/>
                <a:gd name="connsiteY97" fmla="*/ 71974 h 77056"/>
                <a:gd name="connsiteX98" fmla="*/ 249928 w 924674"/>
                <a:gd name="connsiteY98" fmla="*/ 42839 h 77056"/>
                <a:gd name="connsiteX99" fmla="*/ 248965 w 924674"/>
                <a:gd name="connsiteY99" fmla="*/ 35373 h 77056"/>
                <a:gd name="connsiteX100" fmla="*/ 245597 w 924674"/>
                <a:gd name="connsiteY100" fmla="*/ 31520 h 77056"/>
                <a:gd name="connsiteX101" fmla="*/ 239941 w 924674"/>
                <a:gd name="connsiteY101" fmla="*/ 29956 h 77056"/>
                <a:gd name="connsiteX102" fmla="*/ 230910 w 924674"/>
                <a:gd name="connsiteY102" fmla="*/ 33331 h 77056"/>
                <a:gd name="connsiteX103" fmla="*/ 227173 w 924674"/>
                <a:gd name="connsiteY103" fmla="*/ 45729 h 77056"/>
                <a:gd name="connsiteX104" fmla="*/ 227173 w 924674"/>
                <a:gd name="connsiteY104" fmla="*/ 71974 h 77056"/>
                <a:gd name="connsiteX105" fmla="*/ 219105 w 924674"/>
                <a:gd name="connsiteY105" fmla="*/ 71974 h 77056"/>
                <a:gd name="connsiteX106" fmla="*/ 305794 w 924674"/>
                <a:gd name="connsiteY106" fmla="*/ 56563 h 77056"/>
                <a:gd name="connsiteX107" fmla="*/ 314224 w 924674"/>
                <a:gd name="connsiteY107" fmla="*/ 57526 h 77056"/>
                <a:gd name="connsiteX108" fmla="*/ 306880 w 924674"/>
                <a:gd name="connsiteY108" fmla="*/ 68969 h 77056"/>
                <a:gd name="connsiteX109" fmla="*/ 293156 w 924674"/>
                <a:gd name="connsiteY109" fmla="*/ 73061 h 77056"/>
                <a:gd name="connsiteX110" fmla="*/ 276420 w 924674"/>
                <a:gd name="connsiteY110" fmla="*/ 66557 h 77056"/>
                <a:gd name="connsiteX111" fmla="*/ 270278 w 924674"/>
                <a:gd name="connsiteY111" fmla="*/ 48380 h 77056"/>
                <a:gd name="connsiteX112" fmla="*/ 276543 w 924674"/>
                <a:gd name="connsiteY112" fmla="*/ 29717 h 77056"/>
                <a:gd name="connsiteX113" fmla="*/ 292671 w 924674"/>
                <a:gd name="connsiteY113" fmla="*/ 22974 h 77056"/>
                <a:gd name="connsiteX114" fmla="*/ 308329 w 924674"/>
                <a:gd name="connsiteY114" fmla="*/ 29478 h 77056"/>
                <a:gd name="connsiteX115" fmla="*/ 314462 w 924674"/>
                <a:gd name="connsiteY115" fmla="*/ 47894 h 77056"/>
                <a:gd name="connsiteX116" fmla="*/ 314462 w 924674"/>
                <a:gd name="connsiteY116" fmla="*/ 50059 h 77056"/>
                <a:gd name="connsiteX117" fmla="*/ 278708 w 924674"/>
                <a:gd name="connsiteY117" fmla="*/ 50059 h 77056"/>
                <a:gd name="connsiteX118" fmla="*/ 283162 w 924674"/>
                <a:gd name="connsiteY118" fmla="*/ 62227 h 77056"/>
                <a:gd name="connsiteX119" fmla="*/ 293156 w 924674"/>
                <a:gd name="connsiteY119" fmla="*/ 66318 h 77056"/>
                <a:gd name="connsiteX120" fmla="*/ 300739 w 924674"/>
                <a:gd name="connsiteY120" fmla="*/ 64030 h 77056"/>
                <a:gd name="connsiteX121" fmla="*/ 305794 w 924674"/>
                <a:gd name="connsiteY121" fmla="*/ 56563 h 77056"/>
                <a:gd name="connsiteX122" fmla="*/ 279186 w 924674"/>
                <a:gd name="connsiteY122" fmla="*/ 43441 h 77056"/>
                <a:gd name="connsiteX123" fmla="*/ 305917 w 924674"/>
                <a:gd name="connsiteY123" fmla="*/ 43441 h 77056"/>
                <a:gd name="connsiteX124" fmla="*/ 302904 w 924674"/>
                <a:gd name="connsiteY124" fmla="*/ 34294 h 77056"/>
                <a:gd name="connsiteX125" fmla="*/ 292794 w 924674"/>
                <a:gd name="connsiteY125" fmla="*/ 29594 h 77056"/>
                <a:gd name="connsiteX126" fmla="*/ 283286 w 924674"/>
                <a:gd name="connsiteY126" fmla="*/ 33331 h 77056"/>
                <a:gd name="connsiteX127" fmla="*/ 279186 w 924674"/>
                <a:gd name="connsiteY127" fmla="*/ 43441 h 77056"/>
                <a:gd name="connsiteX128" fmla="*/ 344684 w 924674"/>
                <a:gd name="connsiteY128" fmla="*/ 64754 h 77056"/>
                <a:gd name="connsiteX129" fmla="*/ 345894 w 924674"/>
                <a:gd name="connsiteY129" fmla="*/ 71859 h 77056"/>
                <a:gd name="connsiteX130" fmla="*/ 339752 w 924674"/>
                <a:gd name="connsiteY130" fmla="*/ 72576 h 77056"/>
                <a:gd name="connsiteX131" fmla="*/ 332887 w 924674"/>
                <a:gd name="connsiteY131" fmla="*/ 71250 h 77056"/>
                <a:gd name="connsiteX132" fmla="*/ 329396 w 924674"/>
                <a:gd name="connsiteY132" fmla="*/ 67521 h 77056"/>
                <a:gd name="connsiteX133" fmla="*/ 328433 w 924674"/>
                <a:gd name="connsiteY133" fmla="*/ 57889 h 77056"/>
                <a:gd name="connsiteX134" fmla="*/ 328433 w 924674"/>
                <a:gd name="connsiteY134" fmla="*/ 30318 h 77056"/>
                <a:gd name="connsiteX135" fmla="*/ 322530 w 924674"/>
                <a:gd name="connsiteY135" fmla="*/ 30318 h 77056"/>
                <a:gd name="connsiteX136" fmla="*/ 322530 w 924674"/>
                <a:gd name="connsiteY136" fmla="*/ 24053 h 77056"/>
                <a:gd name="connsiteX137" fmla="*/ 328433 w 924674"/>
                <a:gd name="connsiteY137" fmla="*/ 24053 h 77056"/>
                <a:gd name="connsiteX138" fmla="*/ 328433 w 924674"/>
                <a:gd name="connsiteY138" fmla="*/ 12140 h 77056"/>
                <a:gd name="connsiteX139" fmla="*/ 336500 w 924674"/>
                <a:gd name="connsiteY139" fmla="*/ 7324 h 77056"/>
                <a:gd name="connsiteX140" fmla="*/ 336500 w 924674"/>
                <a:gd name="connsiteY140" fmla="*/ 24053 h 77056"/>
                <a:gd name="connsiteX141" fmla="*/ 344684 w 924674"/>
                <a:gd name="connsiteY141" fmla="*/ 24053 h 77056"/>
                <a:gd name="connsiteX142" fmla="*/ 344684 w 924674"/>
                <a:gd name="connsiteY142" fmla="*/ 30318 h 77056"/>
                <a:gd name="connsiteX143" fmla="*/ 336500 w 924674"/>
                <a:gd name="connsiteY143" fmla="*/ 30318 h 77056"/>
                <a:gd name="connsiteX144" fmla="*/ 336500 w 924674"/>
                <a:gd name="connsiteY144" fmla="*/ 58374 h 77056"/>
                <a:gd name="connsiteX145" fmla="*/ 336863 w 924674"/>
                <a:gd name="connsiteY145" fmla="*/ 62828 h 77056"/>
                <a:gd name="connsiteX146" fmla="*/ 338304 w 924674"/>
                <a:gd name="connsiteY146" fmla="*/ 64392 h 77056"/>
                <a:gd name="connsiteX147" fmla="*/ 341078 w 924674"/>
                <a:gd name="connsiteY147" fmla="*/ 64993 h 77056"/>
                <a:gd name="connsiteX148" fmla="*/ 344684 w 924674"/>
                <a:gd name="connsiteY148" fmla="*/ 64754 h 77056"/>
                <a:gd name="connsiteX149" fmla="*/ 358893 w 924674"/>
                <a:gd name="connsiteY149" fmla="*/ 71974 h 77056"/>
                <a:gd name="connsiteX150" fmla="*/ 344206 w 924674"/>
                <a:gd name="connsiteY150" fmla="*/ 24053 h 77056"/>
                <a:gd name="connsiteX151" fmla="*/ 352636 w 924674"/>
                <a:gd name="connsiteY151" fmla="*/ 24053 h 77056"/>
                <a:gd name="connsiteX152" fmla="*/ 360218 w 924674"/>
                <a:gd name="connsiteY152" fmla="*/ 51747 h 77056"/>
                <a:gd name="connsiteX153" fmla="*/ 363108 w 924674"/>
                <a:gd name="connsiteY153" fmla="*/ 61980 h 77056"/>
                <a:gd name="connsiteX154" fmla="*/ 365635 w 924674"/>
                <a:gd name="connsiteY154" fmla="*/ 52109 h 77056"/>
                <a:gd name="connsiteX155" fmla="*/ 373218 w 924674"/>
                <a:gd name="connsiteY155" fmla="*/ 24053 h 77056"/>
                <a:gd name="connsiteX156" fmla="*/ 381532 w 924674"/>
                <a:gd name="connsiteY156" fmla="*/ 24053 h 77056"/>
                <a:gd name="connsiteX157" fmla="*/ 388752 w 924674"/>
                <a:gd name="connsiteY157" fmla="*/ 51870 h 77056"/>
                <a:gd name="connsiteX158" fmla="*/ 391164 w 924674"/>
                <a:gd name="connsiteY158" fmla="*/ 61017 h 77056"/>
                <a:gd name="connsiteX159" fmla="*/ 393930 w 924674"/>
                <a:gd name="connsiteY159" fmla="*/ 51747 h 77056"/>
                <a:gd name="connsiteX160" fmla="*/ 402114 w 924674"/>
                <a:gd name="connsiteY160" fmla="*/ 24053 h 77056"/>
                <a:gd name="connsiteX161" fmla="*/ 410066 w 924674"/>
                <a:gd name="connsiteY161" fmla="*/ 24053 h 77056"/>
                <a:gd name="connsiteX162" fmla="*/ 395017 w 924674"/>
                <a:gd name="connsiteY162" fmla="*/ 71974 h 77056"/>
                <a:gd name="connsiteX163" fmla="*/ 386587 w 924674"/>
                <a:gd name="connsiteY163" fmla="*/ 71974 h 77056"/>
                <a:gd name="connsiteX164" fmla="*/ 378997 w 924674"/>
                <a:gd name="connsiteY164" fmla="*/ 43202 h 77056"/>
                <a:gd name="connsiteX165" fmla="*/ 377071 w 924674"/>
                <a:gd name="connsiteY165" fmla="*/ 35134 h 77056"/>
                <a:gd name="connsiteX166" fmla="*/ 367439 w 924674"/>
                <a:gd name="connsiteY166" fmla="*/ 71974 h 77056"/>
                <a:gd name="connsiteX167" fmla="*/ 358893 w 924674"/>
                <a:gd name="connsiteY167" fmla="*/ 71974 h 77056"/>
                <a:gd name="connsiteX168" fmla="*/ 416446 w 924674"/>
                <a:gd name="connsiteY168" fmla="*/ 48018 h 77056"/>
                <a:gd name="connsiteX169" fmla="*/ 423790 w 924674"/>
                <a:gd name="connsiteY169" fmla="*/ 28268 h 77056"/>
                <a:gd name="connsiteX170" fmla="*/ 438839 w 924674"/>
                <a:gd name="connsiteY170" fmla="*/ 22974 h 77056"/>
                <a:gd name="connsiteX171" fmla="*/ 454974 w 924674"/>
                <a:gd name="connsiteY171" fmla="*/ 29478 h 77056"/>
                <a:gd name="connsiteX172" fmla="*/ 461355 w 924674"/>
                <a:gd name="connsiteY172" fmla="*/ 47293 h 77056"/>
                <a:gd name="connsiteX173" fmla="*/ 458588 w 924674"/>
                <a:gd name="connsiteY173" fmla="*/ 61865 h 77056"/>
                <a:gd name="connsiteX174" fmla="*/ 450397 w 924674"/>
                <a:gd name="connsiteY174" fmla="*/ 70171 h 77056"/>
                <a:gd name="connsiteX175" fmla="*/ 438839 w 924674"/>
                <a:gd name="connsiteY175" fmla="*/ 73061 h 77056"/>
                <a:gd name="connsiteX176" fmla="*/ 422588 w 924674"/>
                <a:gd name="connsiteY176" fmla="*/ 66681 h 77056"/>
                <a:gd name="connsiteX177" fmla="*/ 416446 w 924674"/>
                <a:gd name="connsiteY177" fmla="*/ 48018 h 77056"/>
                <a:gd name="connsiteX178" fmla="*/ 424753 w 924674"/>
                <a:gd name="connsiteY178" fmla="*/ 48018 h 77056"/>
                <a:gd name="connsiteX179" fmla="*/ 428729 w 924674"/>
                <a:gd name="connsiteY179" fmla="*/ 61741 h 77056"/>
                <a:gd name="connsiteX180" fmla="*/ 438839 w 924674"/>
                <a:gd name="connsiteY180" fmla="*/ 66318 h 77056"/>
                <a:gd name="connsiteX181" fmla="*/ 448956 w 924674"/>
                <a:gd name="connsiteY181" fmla="*/ 61741 h 77056"/>
                <a:gd name="connsiteX182" fmla="*/ 452925 w 924674"/>
                <a:gd name="connsiteY182" fmla="*/ 47779 h 77056"/>
                <a:gd name="connsiteX183" fmla="*/ 448833 w 924674"/>
                <a:gd name="connsiteY183" fmla="*/ 34294 h 77056"/>
                <a:gd name="connsiteX184" fmla="*/ 438839 w 924674"/>
                <a:gd name="connsiteY184" fmla="*/ 29717 h 77056"/>
                <a:gd name="connsiteX185" fmla="*/ 428729 w 924674"/>
                <a:gd name="connsiteY185" fmla="*/ 34294 h 77056"/>
                <a:gd name="connsiteX186" fmla="*/ 424753 w 924674"/>
                <a:gd name="connsiteY186" fmla="*/ 48018 h 77056"/>
                <a:gd name="connsiteX187" fmla="*/ 473275 w 924674"/>
                <a:gd name="connsiteY187" fmla="*/ 71974 h 77056"/>
                <a:gd name="connsiteX188" fmla="*/ 473275 w 924674"/>
                <a:gd name="connsiteY188" fmla="*/ 24053 h 77056"/>
                <a:gd name="connsiteX189" fmla="*/ 480619 w 924674"/>
                <a:gd name="connsiteY189" fmla="*/ 24053 h 77056"/>
                <a:gd name="connsiteX190" fmla="*/ 480619 w 924674"/>
                <a:gd name="connsiteY190" fmla="*/ 31281 h 77056"/>
                <a:gd name="connsiteX191" fmla="*/ 485674 w 924674"/>
                <a:gd name="connsiteY191" fmla="*/ 24662 h 77056"/>
                <a:gd name="connsiteX192" fmla="*/ 490975 w 924674"/>
                <a:gd name="connsiteY192" fmla="*/ 22974 h 77056"/>
                <a:gd name="connsiteX193" fmla="*/ 499282 w 924674"/>
                <a:gd name="connsiteY193" fmla="*/ 25502 h 77056"/>
                <a:gd name="connsiteX194" fmla="*/ 496508 w 924674"/>
                <a:gd name="connsiteY194" fmla="*/ 33084 h 77056"/>
                <a:gd name="connsiteX195" fmla="*/ 490613 w 924674"/>
                <a:gd name="connsiteY195" fmla="*/ 31281 h 77056"/>
                <a:gd name="connsiteX196" fmla="*/ 485674 w 924674"/>
                <a:gd name="connsiteY196" fmla="*/ 32969 h 77056"/>
                <a:gd name="connsiteX197" fmla="*/ 482784 w 924674"/>
                <a:gd name="connsiteY197" fmla="*/ 37422 h 77056"/>
                <a:gd name="connsiteX198" fmla="*/ 481343 w 924674"/>
                <a:gd name="connsiteY198" fmla="*/ 46816 h 77056"/>
                <a:gd name="connsiteX199" fmla="*/ 481343 w 924674"/>
                <a:gd name="connsiteY199" fmla="*/ 71974 h 77056"/>
                <a:gd name="connsiteX200" fmla="*/ 473275 w 924674"/>
                <a:gd name="connsiteY200" fmla="*/ 71974 h 77056"/>
                <a:gd name="connsiteX201" fmla="*/ 504213 w 924674"/>
                <a:gd name="connsiteY201" fmla="*/ 71974 h 77056"/>
                <a:gd name="connsiteX202" fmla="*/ 504213 w 924674"/>
                <a:gd name="connsiteY202" fmla="*/ 5752 h 77056"/>
                <a:gd name="connsiteX203" fmla="*/ 512404 w 924674"/>
                <a:gd name="connsiteY203" fmla="*/ 5752 h 77056"/>
                <a:gd name="connsiteX204" fmla="*/ 512404 w 924674"/>
                <a:gd name="connsiteY204" fmla="*/ 43564 h 77056"/>
                <a:gd name="connsiteX205" fmla="*/ 531545 w 924674"/>
                <a:gd name="connsiteY205" fmla="*/ 24053 h 77056"/>
                <a:gd name="connsiteX206" fmla="*/ 542140 w 924674"/>
                <a:gd name="connsiteY206" fmla="*/ 24053 h 77056"/>
                <a:gd name="connsiteX207" fmla="*/ 523724 w 924674"/>
                <a:gd name="connsiteY207" fmla="*/ 41753 h 77056"/>
                <a:gd name="connsiteX208" fmla="*/ 543951 w 924674"/>
                <a:gd name="connsiteY208" fmla="*/ 71974 h 77056"/>
                <a:gd name="connsiteX209" fmla="*/ 533957 w 924674"/>
                <a:gd name="connsiteY209" fmla="*/ 71974 h 77056"/>
                <a:gd name="connsiteX210" fmla="*/ 518060 w 924674"/>
                <a:gd name="connsiteY210" fmla="*/ 47417 h 77056"/>
                <a:gd name="connsiteX211" fmla="*/ 512404 w 924674"/>
                <a:gd name="connsiteY211" fmla="*/ 52949 h 77056"/>
                <a:gd name="connsiteX212" fmla="*/ 512404 w 924674"/>
                <a:gd name="connsiteY212" fmla="*/ 71974 h 77056"/>
                <a:gd name="connsiteX213" fmla="*/ 504213 w 924674"/>
                <a:gd name="connsiteY213" fmla="*/ 71974 h 77056"/>
                <a:gd name="connsiteX214" fmla="*/ 573564 w 924674"/>
                <a:gd name="connsiteY214" fmla="*/ 15146 h 77056"/>
                <a:gd name="connsiteX215" fmla="*/ 573564 w 924674"/>
                <a:gd name="connsiteY215" fmla="*/ 5752 h 77056"/>
                <a:gd name="connsiteX216" fmla="*/ 581755 w 924674"/>
                <a:gd name="connsiteY216" fmla="*/ 5752 h 77056"/>
                <a:gd name="connsiteX217" fmla="*/ 581755 w 924674"/>
                <a:gd name="connsiteY217" fmla="*/ 15146 h 77056"/>
                <a:gd name="connsiteX218" fmla="*/ 573564 w 924674"/>
                <a:gd name="connsiteY218" fmla="*/ 15146 h 77056"/>
                <a:gd name="connsiteX219" fmla="*/ 573564 w 924674"/>
                <a:gd name="connsiteY219" fmla="*/ 71974 h 77056"/>
                <a:gd name="connsiteX220" fmla="*/ 573564 w 924674"/>
                <a:gd name="connsiteY220" fmla="*/ 24053 h 77056"/>
                <a:gd name="connsiteX221" fmla="*/ 581755 w 924674"/>
                <a:gd name="connsiteY221" fmla="*/ 24053 h 77056"/>
                <a:gd name="connsiteX222" fmla="*/ 581755 w 924674"/>
                <a:gd name="connsiteY222" fmla="*/ 71974 h 77056"/>
                <a:gd name="connsiteX223" fmla="*/ 573564 w 924674"/>
                <a:gd name="connsiteY223" fmla="*/ 71974 h 77056"/>
                <a:gd name="connsiteX224" fmla="*/ 596681 w 924674"/>
                <a:gd name="connsiteY224" fmla="*/ 71974 h 77056"/>
                <a:gd name="connsiteX225" fmla="*/ 596681 w 924674"/>
                <a:gd name="connsiteY225" fmla="*/ 24053 h 77056"/>
                <a:gd name="connsiteX226" fmla="*/ 603909 w 924674"/>
                <a:gd name="connsiteY226" fmla="*/ 24053 h 77056"/>
                <a:gd name="connsiteX227" fmla="*/ 603909 w 924674"/>
                <a:gd name="connsiteY227" fmla="*/ 30795 h 77056"/>
                <a:gd name="connsiteX228" fmla="*/ 619197 w 924674"/>
                <a:gd name="connsiteY228" fmla="*/ 22974 h 77056"/>
                <a:gd name="connsiteX229" fmla="*/ 627149 w 924674"/>
                <a:gd name="connsiteY229" fmla="*/ 24539 h 77056"/>
                <a:gd name="connsiteX230" fmla="*/ 632681 w 924674"/>
                <a:gd name="connsiteY230" fmla="*/ 28630 h 77056"/>
                <a:gd name="connsiteX231" fmla="*/ 635209 w 924674"/>
                <a:gd name="connsiteY231" fmla="*/ 34533 h 77056"/>
                <a:gd name="connsiteX232" fmla="*/ 635571 w 924674"/>
                <a:gd name="connsiteY232" fmla="*/ 42477 h 77056"/>
                <a:gd name="connsiteX233" fmla="*/ 635571 w 924674"/>
                <a:gd name="connsiteY233" fmla="*/ 71974 h 77056"/>
                <a:gd name="connsiteX234" fmla="*/ 627503 w 924674"/>
                <a:gd name="connsiteY234" fmla="*/ 71974 h 77056"/>
                <a:gd name="connsiteX235" fmla="*/ 627503 w 924674"/>
                <a:gd name="connsiteY235" fmla="*/ 42839 h 77056"/>
                <a:gd name="connsiteX236" fmla="*/ 626540 w 924674"/>
                <a:gd name="connsiteY236" fmla="*/ 35373 h 77056"/>
                <a:gd name="connsiteX237" fmla="*/ 623173 w 924674"/>
                <a:gd name="connsiteY237" fmla="*/ 31520 h 77056"/>
                <a:gd name="connsiteX238" fmla="*/ 617517 w 924674"/>
                <a:gd name="connsiteY238" fmla="*/ 29956 h 77056"/>
                <a:gd name="connsiteX239" fmla="*/ 608486 w 924674"/>
                <a:gd name="connsiteY239" fmla="*/ 33331 h 77056"/>
                <a:gd name="connsiteX240" fmla="*/ 604749 w 924674"/>
                <a:gd name="connsiteY240" fmla="*/ 45729 h 77056"/>
                <a:gd name="connsiteX241" fmla="*/ 604749 w 924674"/>
                <a:gd name="connsiteY241" fmla="*/ 71974 h 77056"/>
                <a:gd name="connsiteX242" fmla="*/ 596681 w 924674"/>
                <a:gd name="connsiteY242" fmla="*/ 71974 h 77056"/>
                <a:gd name="connsiteX243" fmla="*/ 668320 w 924674"/>
                <a:gd name="connsiteY243" fmla="*/ 64754 h 77056"/>
                <a:gd name="connsiteX244" fmla="*/ 669530 w 924674"/>
                <a:gd name="connsiteY244" fmla="*/ 71859 h 77056"/>
                <a:gd name="connsiteX245" fmla="*/ 663388 w 924674"/>
                <a:gd name="connsiteY245" fmla="*/ 72576 h 77056"/>
                <a:gd name="connsiteX246" fmla="*/ 656523 w 924674"/>
                <a:gd name="connsiteY246" fmla="*/ 71250 h 77056"/>
                <a:gd name="connsiteX247" fmla="*/ 653032 w 924674"/>
                <a:gd name="connsiteY247" fmla="*/ 67521 h 77056"/>
                <a:gd name="connsiteX248" fmla="*/ 652069 w 924674"/>
                <a:gd name="connsiteY248" fmla="*/ 57889 h 77056"/>
                <a:gd name="connsiteX249" fmla="*/ 652069 w 924674"/>
                <a:gd name="connsiteY249" fmla="*/ 30318 h 77056"/>
                <a:gd name="connsiteX250" fmla="*/ 646166 w 924674"/>
                <a:gd name="connsiteY250" fmla="*/ 30318 h 77056"/>
                <a:gd name="connsiteX251" fmla="*/ 646166 w 924674"/>
                <a:gd name="connsiteY251" fmla="*/ 24053 h 77056"/>
                <a:gd name="connsiteX252" fmla="*/ 652069 w 924674"/>
                <a:gd name="connsiteY252" fmla="*/ 24053 h 77056"/>
                <a:gd name="connsiteX253" fmla="*/ 652069 w 924674"/>
                <a:gd name="connsiteY253" fmla="*/ 12140 h 77056"/>
                <a:gd name="connsiteX254" fmla="*/ 660136 w 924674"/>
                <a:gd name="connsiteY254" fmla="*/ 7324 h 77056"/>
                <a:gd name="connsiteX255" fmla="*/ 660136 w 924674"/>
                <a:gd name="connsiteY255" fmla="*/ 24053 h 77056"/>
                <a:gd name="connsiteX256" fmla="*/ 668320 w 924674"/>
                <a:gd name="connsiteY256" fmla="*/ 24053 h 77056"/>
                <a:gd name="connsiteX257" fmla="*/ 668320 w 924674"/>
                <a:gd name="connsiteY257" fmla="*/ 30318 h 77056"/>
                <a:gd name="connsiteX258" fmla="*/ 660136 w 924674"/>
                <a:gd name="connsiteY258" fmla="*/ 30318 h 77056"/>
                <a:gd name="connsiteX259" fmla="*/ 660136 w 924674"/>
                <a:gd name="connsiteY259" fmla="*/ 58374 h 77056"/>
                <a:gd name="connsiteX260" fmla="*/ 660499 w 924674"/>
                <a:gd name="connsiteY260" fmla="*/ 62828 h 77056"/>
                <a:gd name="connsiteX261" fmla="*/ 661940 w 924674"/>
                <a:gd name="connsiteY261" fmla="*/ 64392 h 77056"/>
                <a:gd name="connsiteX262" fmla="*/ 664714 w 924674"/>
                <a:gd name="connsiteY262" fmla="*/ 64993 h 77056"/>
                <a:gd name="connsiteX263" fmla="*/ 668320 w 924674"/>
                <a:gd name="connsiteY263" fmla="*/ 64754 h 77056"/>
                <a:gd name="connsiteX264" fmla="*/ 706486 w 924674"/>
                <a:gd name="connsiteY264" fmla="*/ 56563 h 77056"/>
                <a:gd name="connsiteX265" fmla="*/ 714916 w 924674"/>
                <a:gd name="connsiteY265" fmla="*/ 57526 h 77056"/>
                <a:gd name="connsiteX266" fmla="*/ 707572 w 924674"/>
                <a:gd name="connsiteY266" fmla="*/ 68969 h 77056"/>
                <a:gd name="connsiteX267" fmla="*/ 693849 w 924674"/>
                <a:gd name="connsiteY267" fmla="*/ 73061 h 77056"/>
                <a:gd name="connsiteX268" fmla="*/ 677112 w 924674"/>
                <a:gd name="connsiteY268" fmla="*/ 66557 h 77056"/>
                <a:gd name="connsiteX269" fmla="*/ 670971 w 924674"/>
                <a:gd name="connsiteY269" fmla="*/ 48380 h 77056"/>
                <a:gd name="connsiteX270" fmla="*/ 677235 w 924674"/>
                <a:gd name="connsiteY270" fmla="*/ 29717 h 77056"/>
                <a:gd name="connsiteX271" fmla="*/ 693363 w 924674"/>
                <a:gd name="connsiteY271" fmla="*/ 22974 h 77056"/>
                <a:gd name="connsiteX272" fmla="*/ 709021 w 924674"/>
                <a:gd name="connsiteY272" fmla="*/ 29478 h 77056"/>
                <a:gd name="connsiteX273" fmla="*/ 715155 w 924674"/>
                <a:gd name="connsiteY273" fmla="*/ 47894 h 77056"/>
                <a:gd name="connsiteX274" fmla="*/ 715155 w 924674"/>
                <a:gd name="connsiteY274" fmla="*/ 50059 h 77056"/>
                <a:gd name="connsiteX275" fmla="*/ 679401 w 924674"/>
                <a:gd name="connsiteY275" fmla="*/ 50059 h 77056"/>
                <a:gd name="connsiteX276" fmla="*/ 683854 w 924674"/>
                <a:gd name="connsiteY276" fmla="*/ 62227 h 77056"/>
                <a:gd name="connsiteX277" fmla="*/ 693849 w 924674"/>
                <a:gd name="connsiteY277" fmla="*/ 66318 h 77056"/>
                <a:gd name="connsiteX278" fmla="*/ 701431 w 924674"/>
                <a:gd name="connsiteY278" fmla="*/ 64030 h 77056"/>
                <a:gd name="connsiteX279" fmla="*/ 706486 w 924674"/>
                <a:gd name="connsiteY279" fmla="*/ 56563 h 77056"/>
                <a:gd name="connsiteX280" fmla="*/ 679878 w 924674"/>
                <a:gd name="connsiteY280" fmla="*/ 43441 h 77056"/>
                <a:gd name="connsiteX281" fmla="*/ 706609 w 924674"/>
                <a:gd name="connsiteY281" fmla="*/ 43441 h 77056"/>
                <a:gd name="connsiteX282" fmla="*/ 703596 w 924674"/>
                <a:gd name="connsiteY282" fmla="*/ 34294 h 77056"/>
                <a:gd name="connsiteX283" fmla="*/ 693486 w 924674"/>
                <a:gd name="connsiteY283" fmla="*/ 29594 h 77056"/>
                <a:gd name="connsiteX284" fmla="*/ 683978 w 924674"/>
                <a:gd name="connsiteY284" fmla="*/ 33331 h 77056"/>
                <a:gd name="connsiteX285" fmla="*/ 679878 w 924674"/>
                <a:gd name="connsiteY285" fmla="*/ 43441 h 77056"/>
                <a:gd name="connsiteX286" fmla="*/ 727561 w 924674"/>
                <a:gd name="connsiteY286" fmla="*/ 71974 h 77056"/>
                <a:gd name="connsiteX287" fmla="*/ 727561 w 924674"/>
                <a:gd name="connsiteY287" fmla="*/ 24053 h 77056"/>
                <a:gd name="connsiteX288" fmla="*/ 734904 w 924674"/>
                <a:gd name="connsiteY288" fmla="*/ 24053 h 77056"/>
                <a:gd name="connsiteX289" fmla="*/ 734904 w 924674"/>
                <a:gd name="connsiteY289" fmla="*/ 31281 h 77056"/>
                <a:gd name="connsiteX290" fmla="*/ 739959 w 924674"/>
                <a:gd name="connsiteY290" fmla="*/ 24662 h 77056"/>
                <a:gd name="connsiteX291" fmla="*/ 745260 w 924674"/>
                <a:gd name="connsiteY291" fmla="*/ 22974 h 77056"/>
                <a:gd name="connsiteX292" fmla="*/ 753567 w 924674"/>
                <a:gd name="connsiteY292" fmla="*/ 25502 h 77056"/>
                <a:gd name="connsiteX293" fmla="*/ 750793 w 924674"/>
                <a:gd name="connsiteY293" fmla="*/ 33084 h 77056"/>
                <a:gd name="connsiteX294" fmla="*/ 744898 w 924674"/>
                <a:gd name="connsiteY294" fmla="*/ 31281 h 77056"/>
                <a:gd name="connsiteX295" fmla="*/ 739959 w 924674"/>
                <a:gd name="connsiteY295" fmla="*/ 32969 h 77056"/>
                <a:gd name="connsiteX296" fmla="*/ 737069 w 924674"/>
                <a:gd name="connsiteY296" fmla="*/ 37422 h 77056"/>
                <a:gd name="connsiteX297" fmla="*/ 735628 w 924674"/>
                <a:gd name="connsiteY297" fmla="*/ 46816 h 77056"/>
                <a:gd name="connsiteX298" fmla="*/ 735628 w 924674"/>
                <a:gd name="connsiteY298" fmla="*/ 71974 h 77056"/>
                <a:gd name="connsiteX299" fmla="*/ 727561 w 924674"/>
                <a:gd name="connsiteY299" fmla="*/ 71974 h 77056"/>
                <a:gd name="connsiteX300" fmla="*/ 760425 w 924674"/>
                <a:gd name="connsiteY300" fmla="*/ 71974 h 77056"/>
                <a:gd name="connsiteX301" fmla="*/ 760425 w 924674"/>
                <a:gd name="connsiteY301" fmla="*/ 30318 h 77056"/>
                <a:gd name="connsiteX302" fmla="*/ 753205 w 924674"/>
                <a:gd name="connsiteY302" fmla="*/ 30318 h 77056"/>
                <a:gd name="connsiteX303" fmla="*/ 753205 w 924674"/>
                <a:gd name="connsiteY303" fmla="*/ 24053 h 77056"/>
                <a:gd name="connsiteX304" fmla="*/ 760425 w 924674"/>
                <a:gd name="connsiteY304" fmla="*/ 24053 h 77056"/>
                <a:gd name="connsiteX305" fmla="*/ 760425 w 924674"/>
                <a:gd name="connsiteY305" fmla="*/ 18883 h 77056"/>
                <a:gd name="connsiteX306" fmla="*/ 761273 w 924674"/>
                <a:gd name="connsiteY306" fmla="*/ 11778 h 77056"/>
                <a:gd name="connsiteX307" fmla="*/ 765364 w 924674"/>
                <a:gd name="connsiteY307" fmla="*/ 6600 h 77056"/>
                <a:gd name="connsiteX308" fmla="*/ 773671 w 924674"/>
                <a:gd name="connsiteY308" fmla="*/ 4674 h 77056"/>
                <a:gd name="connsiteX309" fmla="*/ 781261 w 924674"/>
                <a:gd name="connsiteY309" fmla="*/ 5514 h 77056"/>
                <a:gd name="connsiteX310" fmla="*/ 780051 w 924674"/>
                <a:gd name="connsiteY310" fmla="*/ 12495 h 77056"/>
                <a:gd name="connsiteX311" fmla="*/ 775235 w 924674"/>
                <a:gd name="connsiteY311" fmla="*/ 12140 h 77056"/>
                <a:gd name="connsiteX312" fmla="*/ 769942 w 924674"/>
                <a:gd name="connsiteY312" fmla="*/ 13704 h 77056"/>
                <a:gd name="connsiteX313" fmla="*/ 768493 w 924674"/>
                <a:gd name="connsiteY313" fmla="*/ 19599 h 77056"/>
                <a:gd name="connsiteX314" fmla="*/ 768493 w 924674"/>
                <a:gd name="connsiteY314" fmla="*/ 24053 h 77056"/>
                <a:gd name="connsiteX315" fmla="*/ 777886 w 924674"/>
                <a:gd name="connsiteY315" fmla="*/ 24053 h 77056"/>
                <a:gd name="connsiteX316" fmla="*/ 777886 w 924674"/>
                <a:gd name="connsiteY316" fmla="*/ 30318 h 77056"/>
                <a:gd name="connsiteX317" fmla="*/ 768493 w 924674"/>
                <a:gd name="connsiteY317" fmla="*/ 30318 h 77056"/>
                <a:gd name="connsiteX318" fmla="*/ 768493 w 924674"/>
                <a:gd name="connsiteY318" fmla="*/ 71974 h 77056"/>
                <a:gd name="connsiteX319" fmla="*/ 760425 w 924674"/>
                <a:gd name="connsiteY319" fmla="*/ 71974 h 77056"/>
                <a:gd name="connsiteX320" fmla="*/ 812924 w 924674"/>
                <a:gd name="connsiteY320" fmla="*/ 66080 h 77056"/>
                <a:gd name="connsiteX321" fmla="*/ 804131 w 924674"/>
                <a:gd name="connsiteY321" fmla="*/ 71497 h 77056"/>
                <a:gd name="connsiteX322" fmla="*/ 795224 w 924674"/>
                <a:gd name="connsiteY322" fmla="*/ 73061 h 77056"/>
                <a:gd name="connsiteX323" fmla="*/ 783064 w 924674"/>
                <a:gd name="connsiteY323" fmla="*/ 69208 h 77056"/>
                <a:gd name="connsiteX324" fmla="*/ 778849 w 924674"/>
                <a:gd name="connsiteY324" fmla="*/ 59337 h 77056"/>
                <a:gd name="connsiteX325" fmla="*/ 780414 w 924674"/>
                <a:gd name="connsiteY325" fmla="*/ 52949 h 77056"/>
                <a:gd name="connsiteX326" fmla="*/ 784628 w 924674"/>
                <a:gd name="connsiteY326" fmla="*/ 48257 h 77056"/>
                <a:gd name="connsiteX327" fmla="*/ 790531 w 924674"/>
                <a:gd name="connsiteY327" fmla="*/ 45606 h 77056"/>
                <a:gd name="connsiteX328" fmla="*/ 797751 w 924674"/>
                <a:gd name="connsiteY328" fmla="*/ 44280 h 77056"/>
                <a:gd name="connsiteX329" fmla="*/ 812199 w 924674"/>
                <a:gd name="connsiteY329" fmla="*/ 41514 h 77056"/>
                <a:gd name="connsiteX330" fmla="*/ 812199 w 924674"/>
                <a:gd name="connsiteY330" fmla="*/ 39464 h 77056"/>
                <a:gd name="connsiteX331" fmla="*/ 809911 w 924674"/>
                <a:gd name="connsiteY331" fmla="*/ 32367 h 77056"/>
                <a:gd name="connsiteX332" fmla="*/ 800641 w 924674"/>
                <a:gd name="connsiteY332" fmla="*/ 29717 h 77056"/>
                <a:gd name="connsiteX333" fmla="*/ 792211 w 924674"/>
                <a:gd name="connsiteY333" fmla="*/ 31759 h 77056"/>
                <a:gd name="connsiteX334" fmla="*/ 788119 w 924674"/>
                <a:gd name="connsiteY334" fmla="*/ 38748 h 77056"/>
                <a:gd name="connsiteX335" fmla="*/ 780175 w 924674"/>
                <a:gd name="connsiteY335" fmla="*/ 37661 h 77056"/>
                <a:gd name="connsiteX336" fmla="*/ 783789 w 924674"/>
                <a:gd name="connsiteY336" fmla="*/ 29478 h 77056"/>
                <a:gd name="connsiteX337" fmla="*/ 791009 w 924674"/>
                <a:gd name="connsiteY337" fmla="*/ 24662 h 77056"/>
                <a:gd name="connsiteX338" fmla="*/ 801843 w 924674"/>
                <a:gd name="connsiteY338" fmla="*/ 22974 h 77056"/>
                <a:gd name="connsiteX339" fmla="*/ 811837 w 924674"/>
                <a:gd name="connsiteY339" fmla="*/ 24415 h 77056"/>
                <a:gd name="connsiteX340" fmla="*/ 817501 w 924674"/>
                <a:gd name="connsiteY340" fmla="*/ 28029 h 77056"/>
                <a:gd name="connsiteX341" fmla="*/ 820028 w 924674"/>
                <a:gd name="connsiteY341" fmla="*/ 33570 h 77056"/>
                <a:gd name="connsiteX342" fmla="*/ 820390 w 924674"/>
                <a:gd name="connsiteY342" fmla="*/ 41036 h 77056"/>
                <a:gd name="connsiteX343" fmla="*/ 820390 w 924674"/>
                <a:gd name="connsiteY343" fmla="*/ 51870 h 77056"/>
                <a:gd name="connsiteX344" fmla="*/ 820868 w 924674"/>
                <a:gd name="connsiteY344" fmla="*/ 66195 h 77056"/>
                <a:gd name="connsiteX345" fmla="*/ 823033 w 924674"/>
                <a:gd name="connsiteY345" fmla="*/ 71974 h 77056"/>
                <a:gd name="connsiteX346" fmla="*/ 814488 w 924674"/>
                <a:gd name="connsiteY346" fmla="*/ 71974 h 77056"/>
                <a:gd name="connsiteX347" fmla="*/ 812924 w 924674"/>
                <a:gd name="connsiteY347" fmla="*/ 66080 h 77056"/>
                <a:gd name="connsiteX348" fmla="*/ 812199 w 924674"/>
                <a:gd name="connsiteY348" fmla="*/ 47894 h 77056"/>
                <a:gd name="connsiteX349" fmla="*/ 798953 w 924674"/>
                <a:gd name="connsiteY349" fmla="*/ 51023 h 77056"/>
                <a:gd name="connsiteX350" fmla="*/ 791856 w 924674"/>
                <a:gd name="connsiteY350" fmla="*/ 52710 h 77056"/>
                <a:gd name="connsiteX351" fmla="*/ 788605 w 924674"/>
                <a:gd name="connsiteY351" fmla="*/ 55238 h 77056"/>
                <a:gd name="connsiteX352" fmla="*/ 787518 w 924674"/>
                <a:gd name="connsiteY352" fmla="*/ 59091 h 77056"/>
                <a:gd name="connsiteX353" fmla="*/ 789930 w 924674"/>
                <a:gd name="connsiteY353" fmla="*/ 64508 h 77056"/>
                <a:gd name="connsiteX354" fmla="*/ 797150 w 924674"/>
                <a:gd name="connsiteY354" fmla="*/ 66681 h 77056"/>
                <a:gd name="connsiteX355" fmla="*/ 805457 w 924674"/>
                <a:gd name="connsiteY355" fmla="*/ 64631 h 77056"/>
                <a:gd name="connsiteX356" fmla="*/ 810874 w 924674"/>
                <a:gd name="connsiteY356" fmla="*/ 58975 h 77056"/>
                <a:gd name="connsiteX357" fmla="*/ 812199 w 924674"/>
                <a:gd name="connsiteY357" fmla="*/ 50907 h 77056"/>
                <a:gd name="connsiteX358" fmla="*/ 812199 w 924674"/>
                <a:gd name="connsiteY358" fmla="*/ 47894 h 77056"/>
                <a:gd name="connsiteX359" fmla="*/ 866863 w 924674"/>
                <a:gd name="connsiteY359" fmla="*/ 54398 h 77056"/>
                <a:gd name="connsiteX360" fmla="*/ 874807 w 924674"/>
                <a:gd name="connsiteY360" fmla="*/ 55484 h 77056"/>
                <a:gd name="connsiteX361" fmla="*/ 868065 w 924674"/>
                <a:gd name="connsiteY361" fmla="*/ 68360 h 77056"/>
                <a:gd name="connsiteX362" fmla="*/ 854819 w 924674"/>
                <a:gd name="connsiteY362" fmla="*/ 73061 h 77056"/>
                <a:gd name="connsiteX363" fmla="*/ 838930 w 924674"/>
                <a:gd name="connsiteY363" fmla="*/ 66681 h 77056"/>
                <a:gd name="connsiteX364" fmla="*/ 833028 w 924674"/>
                <a:gd name="connsiteY364" fmla="*/ 48133 h 77056"/>
                <a:gd name="connsiteX365" fmla="*/ 835555 w 924674"/>
                <a:gd name="connsiteY365" fmla="*/ 34648 h 77056"/>
                <a:gd name="connsiteX366" fmla="*/ 843384 w 924674"/>
                <a:gd name="connsiteY366" fmla="*/ 25864 h 77056"/>
                <a:gd name="connsiteX367" fmla="*/ 854942 w 924674"/>
                <a:gd name="connsiteY367" fmla="*/ 22974 h 77056"/>
                <a:gd name="connsiteX368" fmla="*/ 867587 w 924674"/>
                <a:gd name="connsiteY368" fmla="*/ 26943 h 77056"/>
                <a:gd name="connsiteX369" fmla="*/ 874083 w 924674"/>
                <a:gd name="connsiteY369" fmla="*/ 38147 h 77056"/>
                <a:gd name="connsiteX370" fmla="*/ 866139 w 924674"/>
                <a:gd name="connsiteY370" fmla="*/ 39349 h 77056"/>
                <a:gd name="connsiteX371" fmla="*/ 862170 w 924674"/>
                <a:gd name="connsiteY371" fmla="*/ 32121 h 77056"/>
                <a:gd name="connsiteX372" fmla="*/ 855181 w 924674"/>
                <a:gd name="connsiteY372" fmla="*/ 29594 h 77056"/>
                <a:gd name="connsiteX373" fmla="*/ 845187 w 924674"/>
                <a:gd name="connsiteY373" fmla="*/ 34047 h 77056"/>
                <a:gd name="connsiteX374" fmla="*/ 841334 w 924674"/>
                <a:gd name="connsiteY374" fmla="*/ 47894 h 77056"/>
                <a:gd name="connsiteX375" fmla="*/ 845071 w 924674"/>
                <a:gd name="connsiteY375" fmla="*/ 61980 h 77056"/>
                <a:gd name="connsiteX376" fmla="*/ 854703 w 924674"/>
                <a:gd name="connsiteY376" fmla="*/ 66318 h 77056"/>
                <a:gd name="connsiteX377" fmla="*/ 862648 w 924674"/>
                <a:gd name="connsiteY377" fmla="*/ 63429 h 77056"/>
                <a:gd name="connsiteX378" fmla="*/ 866863 w 924674"/>
                <a:gd name="connsiteY378" fmla="*/ 54398 h 77056"/>
                <a:gd name="connsiteX379" fmla="*/ 914538 w 924674"/>
                <a:gd name="connsiteY379" fmla="*/ 56563 h 77056"/>
                <a:gd name="connsiteX380" fmla="*/ 922967 w 924674"/>
                <a:gd name="connsiteY380" fmla="*/ 57526 h 77056"/>
                <a:gd name="connsiteX381" fmla="*/ 915624 w 924674"/>
                <a:gd name="connsiteY381" fmla="*/ 68969 h 77056"/>
                <a:gd name="connsiteX382" fmla="*/ 901900 w 924674"/>
                <a:gd name="connsiteY382" fmla="*/ 73061 h 77056"/>
                <a:gd name="connsiteX383" fmla="*/ 885164 w 924674"/>
                <a:gd name="connsiteY383" fmla="*/ 66557 h 77056"/>
                <a:gd name="connsiteX384" fmla="*/ 879022 w 924674"/>
                <a:gd name="connsiteY384" fmla="*/ 48380 h 77056"/>
                <a:gd name="connsiteX385" fmla="*/ 885287 w 924674"/>
                <a:gd name="connsiteY385" fmla="*/ 29717 h 77056"/>
                <a:gd name="connsiteX386" fmla="*/ 901415 w 924674"/>
                <a:gd name="connsiteY386" fmla="*/ 22974 h 77056"/>
                <a:gd name="connsiteX387" fmla="*/ 917073 w 924674"/>
                <a:gd name="connsiteY387" fmla="*/ 29478 h 77056"/>
                <a:gd name="connsiteX388" fmla="*/ 923206 w 924674"/>
                <a:gd name="connsiteY388" fmla="*/ 47894 h 77056"/>
                <a:gd name="connsiteX389" fmla="*/ 923206 w 924674"/>
                <a:gd name="connsiteY389" fmla="*/ 50059 h 77056"/>
                <a:gd name="connsiteX390" fmla="*/ 887452 w 924674"/>
                <a:gd name="connsiteY390" fmla="*/ 50059 h 77056"/>
                <a:gd name="connsiteX391" fmla="*/ 891906 w 924674"/>
                <a:gd name="connsiteY391" fmla="*/ 62227 h 77056"/>
                <a:gd name="connsiteX392" fmla="*/ 901900 w 924674"/>
                <a:gd name="connsiteY392" fmla="*/ 66318 h 77056"/>
                <a:gd name="connsiteX393" fmla="*/ 909483 w 924674"/>
                <a:gd name="connsiteY393" fmla="*/ 64030 h 77056"/>
                <a:gd name="connsiteX394" fmla="*/ 914538 w 924674"/>
                <a:gd name="connsiteY394" fmla="*/ 56563 h 77056"/>
                <a:gd name="connsiteX395" fmla="*/ 887930 w 924674"/>
                <a:gd name="connsiteY395" fmla="*/ 43441 h 77056"/>
                <a:gd name="connsiteX396" fmla="*/ 914661 w 924674"/>
                <a:gd name="connsiteY396" fmla="*/ 43441 h 77056"/>
                <a:gd name="connsiteX397" fmla="*/ 911648 w 924674"/>
                <a:gd name="connsiteY397" fmla="*/ 34294 h 77056"/>
                <a:gd name="connsiteX398" fmla="*/ 901538 w 924674"/>
                <a:gd name="connsiteY398" fmla="*/ 29594 h 77056"/>
                <a:gd name="connsiteX399" fmla="*/ 892029 w 924674"/>
                <a:gd name="connsiteY399" fmla="*/ 33331 h 77056"/>
                <a:gd name="connsiteX400" fmla="*/ 887930 w 924674"/>
                <a:gd name="connsiteY400" fmla="*/ 43441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924674" h="77056">
                  <a:moveTo>
                    <a:pt x="4674" y="71974"/>
                  </a:moveTo>
                  <a:lnTo>
                    <a:pt x="4674" y="5752"/>
                  </a:lnTo>
                  <a:lnTo>
                    <a:pt x="13342" y="5752"/>
                  </a:lnTo>
                  <a:lnTo>
                    <a:pt x="13342" y="32969"/>
                  </a:lnTo>
                  <a:lnTo>
                    <a:pt x="47779" y="32969"/>
                  </a:lnTo>
                  <a:lnTo>
                    <a:pt x="47779" y="5752"/>
                  </a:lnTo>
                  <a:lnTo>
                    <a:pt x="56571" y="5752"/>
                  </a:lnTo>
                  <a:lnTo>
                    <a:pt x="56571" y="71974"/>
                  </a:lnTo>
                  <a:lnTo>
                    <a:pt x="47779" y="71974"/>
                  </a:lnTo>
                  <a:lnTo>
                    <a:pt x="47779" y="40790"/>
                  </a:lnTo>
                  <a:lnTo>
                    <a:pt x="13342" y="40790"/>
                  </a:lnTo>
                  <a:lnTo>
                    <a:pt x="13342" y="71974"/>
                  </a:lnTo>
                  <a:lnTo>
                    <a:pt x="4674" y="71974"/>
                  </a:lnTo>
                  <a:close/>
                  <a:moveTo>
                    <a:pt x="69693" y="48018"/>
                  </a:moveTo>
                  <a:cubicBezTo>
                    <a:pt x="69693" y="39110"/>
                    <a:pt x="72144" y="32522"/>
                    <a:pt x="77037" y="28268"/>
                  </a:cubicBezTo>
                  <a:cubicBezTo>
                    <a:pt x="81129" y="24739"/>
                    <a:pt x="86145" y="22974"/>
                    <a:pt x="92086" y="22974"/>
                  </a:cubicBezTo>
                  <a:cubicBezTo>
                    <a:pt x="98667" y="22974"/>
                    <a:pt x="104045" y="25140"/>
                    <a:pt x="108222" y="29478"/>
                  </a:cubicBezTo>
                  <a:cubicBezTo>
                    <a:pt x="112475" y="33731"/>
                    <a:pt x="114602" y="39665"/>
                    <a:pt x="114602" y="47293"/>
                  </a:cubicBezTo>
                  <a:cubicBezTo>
                    <a:pt x="114602" y="53473"/>
                    <a:pt x="113677" y="58328"/>
                    <a:pt x="111836" y="61865"/>
                  </a:cubicBezTo>
                  <a:cubicBezTo>
                    <a:pt x="109986" y="65394"/>
                    <a:pt x="107258" y="68160"/>
                    <a:pt x="103644" y="70171"/>
                  </a:cubicBezTo>
                  <a:cubicBezTo>
                    <a:pt x="100115" y="72098"/>
                    <a:pt x="96262" y="73061"/>
                    <a:pt x="92086" y="73061"/>
                  </a:cubicBezTo>
                  <a:cubicBezTo>
                    <a:pt x="85428" y="73061"/>
                    <a:pt x="80004" y="70934"/>
                    <a:pt x="75835" y="66681"/>
                  </a:cubicBezTo>
                  <a:cubicBezTo>
                    <a:pt x="71735" y="62342"/>
                    <a:pt x="69693" y="56124"/>
                    <a:pt x="69693" y="48018"/>
                  </a:cubicBezTo>
                  <a:close/>
                  <a:moveTo>
                    <a:pt x="78000" y="48018"/>
                  </a:moveTo>
                  <a:cubicBezTo>
                    <a:pt x="78000" y="54113"/>
                    <a:pt x="79325" y="58690"/>
                    <a:pt x="81976" y="61741"/>
                  </a:cubicBezTo>
                  <a:cubicBezTo>
                    <a:pt x="84704" y="64793"/>
                    <a:pt x="88071" y="66318"/>
                    <a:pt x="92086" y="66318"/>
                  </a:cubicBezTo>
                  <a:cubicBezTo>
                    <a:pt x="96178" y="66318"/>
                    <a:pt x="99553" y="64793"/>
                    <a:pt x="102204" y="61741"/>
                  </a:cubicBezTo>
                  <a:cubicBezTo>
                    <a:pt x="104847" y="58690"/>
                    <a:pt x="106172" y="54036"/>
                    <a:pt x="106172" y="47779"/>
                  </a:cubicBezTo>
                  <a:cubicBezTo>
                    <a:pt x="106172" y="41838"/>
                    <a:pt x="104808" y="37338"/>
                    <a:pt x="102080" y="34294"/>
                  </a:cubicBezTo>
                  <a:cubicBezTo>
                    <a:pt x="99429" y="31242"/>
                    <a:pt x="96101" y="29717"/>
                    <a:pt x="92086" y="29717"/>
                  </a:cubicBezTo>
                  <a:cubicBezTo>
                    <a:pt x="88071" y="29717"/>
                    <a:pt x="84704" y="31242"/>
                    <a:pt x="81976" y="34294"/>
                  </a:cubicBezTo>
                  <a:cubicBezTo>
                    <a:pt x="79325" y="37261"/>
                    <a:pt x="78000" y="41838"/>
                    <a:pt x="78000" y="48018"/>
                  </a:cubicBezTo>
                  <a:close/>
                  <a:moveTo>
                    <a:pt x="123394" y="57650"/>
                  </a:moveTo>
                  <a:lnTo>
                    <a:pt x="131338" y="56448"/>
                  </a:lnTo>
                  <a:cubicBezTo>
                    <a:pt x="131816" y="59653"/>
                    <a:pt x="133064" y="62104"/>
                    <a:pt x="135068" y="63791"/>
                  </a:cubicBezTo>
                  <a:cubicBezTo>
                    <a:pt x="137156" y="65471"/>
                    <a:pt x="140084" y="66318"/>
                    <a:pt x="143860" y="66318"/>
                  </a:cubicBezTo>
                  <a:cubicBezTo>
                    <a:pt x="147551" y="66318"/>
                    <a:pt x="150279" y="65594"/>
                    <a:pt x="152043" y="64153"/>
                  </a:cubicBezTo>
                  <a:cubicBezTo>
                    <a:pt x="153893" y="62627"/>
                    <a:pt x="154817" y="60817"/>
                    <a:pt x="154817" y="58728"/>
                  </a:cubicBezTo>
                  <a:cubicBezTo>
                    <a:pt x="154817" y="56887"/>
                    <a:pt x="154016" y="55438"/>
                    <a:pt x="152406" y="54398"/>
                  </a:cubicBezTo>
                  <a:cubicBezTo>
                    <a:pt x="151281" y="53674"/>
                    <a:pt x="148514" y="52749"/>
                    <a:pt x="144099" y="51632"/>
                  </a:cubicBezTo>
                  <a:cubicBezTo>
                    <a:pt x="138158" y="50106"/>
                    <a:pt x="134028" y="48819"/>
                    <a:pt x="131701" y="47779"/>
                  </a:cubicBezTo>
                  <a:cubicBezTo>
                    <a:pt x="129451" y="46654"/>
                    <a:pt x="127725" y="45128"/>
                    <a:pt x="126522" y="43202"/>
                  </a:cubicBezTo>
                  <a:cubicBezTo>
                    <a:pt x="125320" y="41275"/>
                    <a:pt x="124712" y="39110"/>
                    <a:pt x="124712" y="36698"/>
                  </a:cubicBezTo>
                  <a:cubicBezTo>
                    <a:pt x="124712" y="34610"/>
                    <a:pt x="125197" y="32645"/>
                    <a:pt x="126160" y="30795"/>
                  </a:cubicBezTo>
                  <a:cubicBezTo>
                    <a:pt x="127123" y="28954"/>
                    <a:pt x="128449" y="27428"/>
                    <a:pt x="130136" y="26226"/>
                  </a:cubicBezTo>
                  <a:cubicBezTo>
                    <a:pt x="131416" y="25340"/>
                    <a:pt x="133142" y="24577"/>
                    <a:pt x="135307" y="23938"/>
                  </a:cubicBezTo>
                  <a:cubicBezTo>
                    <a:pt x="137480" y="23290"/>
                    <a:pt x="139845" y="22974"/>
                    <a:pt x="142411" y="22974"/>
                  </a:cubicBezTo>
                  <a:cubicBezTo>
                    <a:pt x="146110" y="22974"/>
                    <a:pt x="149354" y="23537"/>
                    <a:pt x="152167" y="24662"/>
                  </a:cubicBezTo>
                  <a:cubicBezTo>
                    <a:pt x="155056" y="25702"/>
                    <a:pt x="157183" y="27143"/>
                    <a:pt x="158547" y="28993"/>
                  </a:cubicBezTo>
                  <a:cubicBezTo>
                    <a:pt x="159911" y="30842"/>
                    <a:pt x="160836" y="33285"/>
                    <a:pt x="161313" y="36336"/>
                  </a:cubicBezTo>
                  <a:lnTo>
                    <a:pt x="153369" y="37422"/>
                  </a:lnTo>
                  <a:cubicBezTo>
                    <a:pt x="153053" y="35011"/>
                    <a:pt x="152005" y="33130"/>
                    <a:pt x="150240" y="31759"/>
                  </a:cubicBezTo>
                  <a:cubicBezTo>
                    <a:pt x="148553" y="30318"/>
                    <a:pt x="146110" y="29594"/>
                    <a:pt x="142897" y="29594"/>
                  </a:cubicBezTo>
                  <a:cubicBezTo>
                    <a:pt x="139206" y="29594"/>
                    <a:pt x="136555" y="30241"/>
                    <a:pt x="134952" y="31520"/>
                  </a:cubicBezTo>
                  <a:cubicBezTo>
                    <a:pt x="133342" y="32722"/>
                    <a:pt x="132541" y="34171"/>
                    <a:pt x="132541" y="35858"/>
                  </a:cubicBezTo>
                  <a:cubicBezTo>
                    <a:pt x="132541" y="36898"/>
                    <a:pt x="132864" y="37823"/>
                    <a:pt x="133504" y="38625"/>
                  </a:cubicBezTo>
                  <a:cubicBezTo>
                    <a:pt x="134228" y="39511"/>
                    <a:pt x="135268" y="40227"/>
                    <a:pt x="136632" y="40790"/>
                  </a:cubicBezTo>
                  <a:cubicBezTo>
                    <a:pt x="137441" y="41113"/>
                    <a:pt x="139845" y="41799"/>
                    <a:pt x="143860" y="42839"/>
                  </a:cubicBezTo>
                  <a:cubicBezTo>
                    <a:pt x="149639" y="44442"/>
                    <a:pt x="153654" y="45729"/>
                    <a:pt x="155896" y="46692"/>
                  </a:cubicBezTo>
                  <a:cubicBezTo>
                    <a:pt x="158146" y="47655"/>
                    <a:pt x="159911" y="49058"/>
                    <a:pt x="161198" y="50907"/>
                  </a:cubicBezTo>
                  <a:cubicBezTo>
                    <a:pt x="162485" y="52749"/>
                    <a:pt x="163124" y="55076"/>
                    <a:pt x="163124" y="57889"/>
                  </a:cubicBezTo>
                  <a:cubicBezTo>
                    <a:pt x="163124" y="60616"/>
                    <a:pt x="162323" y="63190"/>
                    <a:pt x="160712" y="65594"/>
                  </a:cubicBezTo>
                  <a:cubicBezTo>
                    <a:pt x="159186" y="67921"/>
                    <a:pt x="156944" y="69771"/>
                    <a:pt x="153970" y="71134"/>
                  </a:cubicBezTo>
                  <a:cubicBezTo>
                    <a:pt x="151003" y="72414"/>
                    <a:pt x="147628" y="73061"/>
                    <a:pt x="143860" y="73061"/>
                  </a:cubicBezTo>
                  <a:cubicBezTo>
                    <a:pt x="137595" y="73061"/>
                    <a:pt x="132826" y="71774"/>
                    <a:pt x="129528" y="69208"/>
                  </a:cubicBezTo>
                  <a:cubicBezTo>
                    <a:pt x="126322" y="66557"/>
                    <a:pt x="124272" y="62705"/>
                    <a:pt x="123394" y="57650"/>
                  </a:cubicBezTo>
                  <a:close/>
                  <a:moveTo>
                    <a:pt x="190572" y="64754"/>
                  </a:moveTo>
                  <a:lnTo>
                    <a:pt x="191781" y="71859"/>
                  </a:lnTo>
                  <a:cubicBezTo>
                    <a:pt x="189454" y="72337"/>
                    <a:pt x="187404" y="72576"/>
                    <a:pt x="185640" y="72576"/>
                  </a:cubicBezTo>
                  <a:cubicBezTo>
                    <a:pt x="182666" y="72576"/>
                    <a:pt x="180377" y="72136"/>
                    <a:pt x="178774" y="71250"/>
                  </a:cubicBezTo>
                  <a:cubicBezTo>
                    <a:pt x="177171" y="70287"/>
                    <a:pt x="176008" y="69046"/>
                    <a:pt x="175284" y="67521"/>
                  </a:cubicBezTo>
                  <a:cubicBezTo>
                    <a:pt x="174644" y="65995"/>
                    <a:pt x="174320" y="62781"/>
                    <a:pt x="174320" y="57889"/>
                  </a:cubicBezTo>
                  <a:lnTo>
                    <a:pt x="174320" y="30318"/>
                  </a:lnTo>
                  <a:lnTo>
                    <a:pt x="168418" y="30318"/>
                  </a:lnTo>
                  <a:lnTo>
                    <a:pt x="168418" y="24053"/>
                  </a:lnTo>
                  <a:lnTo>
                    <a:pt x="174320" y="24053"/>
                  </a:lnTo>
                  <a:lnTo>
                    <a:pt x="174320" y="12140"/>
                  </a:lnTo>
                  <a:lnTo>
                    <a:pt x="182388" y="7324"/>
                  </a:lnTo>
                  <a:lnTo>
                    <a:pt x="182388" y="24053"/>
                  </a:lnTo>
                  <a:lnTo>
                    <a:pt x="190572" y="24053"/>
                  </a:lnTo>
                  <a:lnTo>
                    <a:pt x="190572" y="30318"/>
                  </a:lnTo>
                  <a:lnTo>
                    <a:pt x="182388" y="30318"/>
                  </a:lnTo>
                  <a:lnTo>
                    <a:pt x="182388" y="58374"/>
                  </a:lnTo>
                  <a:cubicBezTo>
                    <a:pt x="182388" y="60701"/>
                    <a:pt x="182504" y="62181"/>
                    <a:pt x="182750" y="62828"/>
                  </a:cubicBezTo>
                  <a:cubicBezTo>
                    <a:pt x="183066" y="63467"/>
                    <a:pt x="183552" y="63991"/>
                    <a:pt x="184191" y="64392"/>
                  </a:cubicBezTo>
                  <a:cubicBezTo>
                    <a:pt x="184839" y="64793"/>
                    <a:pt x="185756" y="64993"/>
                    <a:pt x="186965" y="64993"/>
                  </a:cubicBezTo>
                  <a:cubicBezTo>
                    <a:pt x="187929" y="64993"/>
                    <a:pt x="189131" y="64916"/>
                    <a:pt x="190572" y="64754"/>
                  </a:cubicBezTo>
                  <a:close/>
                  <a:moveTo>
                    <a:pt x="219105" y="71974"/>
                  </a:moveTo>
                  <a:lnTo>
                    <a:pt x="219105" y="24053"/>
                  </a:lnTo>
                  <a:lnTo>
                    <a:pt x="226333" y="24053"/>
                  </a:lnTo>
                  <a:lnTo>
                    <a:pt x="226333" y="30795"/>
                  </a:lnTo>
                  <a:cubicBezTo>
                    <a:pt x="229863" y="25579"/>
                    <a:pt x="234964" y="22974"/>
                    <a:pt x="241621" y="22974"/>
                  </a:cubicBezTo>
                  <a:cubicBezTo>
                    <a:pt x="244511" y="22974"/>
                    <a:pt x="247162" y="23498"/>
                    <a:pt x="249573" y="24539"/>
                  </a:cubicBezTo>
                  <a:cubicBezTo>
                    <a:pt x="252062" y="25579"/>
                    <a:pt x="253904" y="26943"/>
                    <a:pt x="255106" y="28630"/>
                  </a:cubicBezTo>
                  <a:cubicBezTo>
                    <a:pt x="256316" y="30318"/>
                    <a:pt x="257156" y="32283"/>
                    <a:pt x="257633" y="34533"/>
                  </a:cubicBezTo>
                  <a:cubicBezTo>
                    <a:pt x="257880" y="36058"/>
                    <a:pt x="257996" y="38701"/>
                    <a:pt x="257996" y="42477"/>
                  </a:cubicBezTo>
                  <a:lnTo>
                    <a:pt x="257996" y="71974"/>
                  </a:lnTo>
                  <a:lnTo>
                    <a:pt x="249928" y="71974"/>
                  </a:lnTo>
                  <a:lnTo>
                    <a:pt x="249928" y="42839"/>
                  </a:lnTo>
                  <a:cubicBezTo>
                    <a:pt x="249928" y="39464"/>
                    <a:pt x="249612" y="36983"/>
                    <a:pt x="248965" y="35373"/>
                  </a:cubicBezTo>
                  <a:cubicBezTo>
                    <a:pt x="248325" y="33770"/>
                    <a:pt x="247200" y="32483"/>
                    <a:pt x="245597" y="31520"/>
                  </a:cubicBezTo>
                  <a:cubicBezTo>
                    <a:pt x="243995" y="30480"/>
                    <a:pt x="242107" y="29956"/>
                    <a:pt x="239941" y="29956"/>
                  </a:cubicBezTo>
                  <a:cubicBezTo>
                    <a:pt x="236489" y="29956"/>
                    <a:pt x="233476" y="31081"/>
                    <a:pt x="230910" y="33331"/>
                  </a:cubicBezTo>
                  <a:cubicBezTo>
                    <a:pt x="228421" y="35496"/>
                    <a:pt x="227173" y="39626"/>
                    <a:pt x="227173" y="45729"/>
                  </a:cubicBezTo>
                  <a:lnTo>
                    <a:pt x="227173" y="71974"/>
                  </a:lnTo>
                  <a:lnTo>
                    <a:pt x="219105" y="71974"/>
                  </a:lnTo>
                  <a:close/>
                  <a:moveTo>
                    <a:pt x="305794" y="56563"/>
                  </a:moveTo>
                  <a:lnTo>
                    <a:pt x="314224" y="57526"/>
                  </a:lnTo>
                  <a:cubicBezTo>
                    <a:pt x="312944" y="62427"/>
                    <a:pt x="310494" y="66234"/>
                    <a:pt x="306880" y="68969"/>
                  </a:cubicBezTo>
                  <a:cubicBezTo>
                    <a:pt x="303266" y="71697"/>
                    <a:pt x="298697" y="73061"/>
                    <a:pt x="293156" y="73061"/>
                  </a:cubicBezTo>
                  <a:cubicBezTo>
                    <a:pt x="286175" y="73061"/>
                    <a:pt x="280596" y="70896"/>
                    <a:pt x="276420" y="66557"/>
                  </a:cubicBezTo>
                  <a:cubicBezTo>
                    <a:pt x="272328" y="62227"/>
                    <a:pt x="270278" y="56163"/>
                    <a:pt x="270278" y="48380"/>
                  </a:cubicBezTo>
                  <a:cubicBezTo>
                    <a:pt x="270278" y="40351"/>
                    <a:pt x="272367" y="34132"/>
                    <a:pt x="276543" y="29717"/>
                  </a:cubicBezTo>
                  <a:cubicBezTo>
                    <a:pt x="280712" y="25217"/>
                    <a:pt x="286090" y="22974"/>
                    <a:pt x="292671" y="22974"/>
                  </a:cubicBezTo>
                  <a:cubicBezTo>
                    <a:pt x="299098" y="22974"/>
                    <a:pt x="304314" y="25140"/>
                    <a:pt x="308329" y="29478"/>
                  </a:cubicBezTo>
                  <a:cubicBezTo>
                    <a:pt x="312420" y="33809"/>
                    <a:pt x="314462" y="39950"/>
                    <a:pt x="314462" y="47894"/>
                  </a:cubicBezTo>
                  <a:cubicBezTo>
                    <a:pt x="314462" y="48380"/>
                    <a:pt x="314462" y="49096"/>
                    <a:pt x="314462" y="50059"/>
                  </a:cubicBezTo>
                  <a:lnTo>
                    <a:pt x="278708" y="50059"/>
                  </a:lnTo>
                  <a:cubicBezTo>
                    <a:pt x="279032" y="55361"/>
                    <a:pt x="280512" y="59414"/>
                    <a:pt x="283162" y="62227"/>
                  </a:cubicBezTo>
                  <a:cubicBezTo>
                    <a:pt x="285813" y="64955"/>
                    <a:pt x="289142" y="66318"/>
                    <a:pt x="293156" y="66318"/>
                  </a:cubicBezTo>
                  <a:cubicBezTo>
                    <a:pt x="296123" y="66318"/>
                    <a:pt x="298650" y="65556"/>
                    <a:pt x="300739" y="64030"/>
                  </a:cubicBezTo>
                  <a:cubicBezTo>
                    <a:pt x="302904" y="62427"/>
                    <a:pt x="304592" y="59938"/>
                    <a:pt x="305794" y="56563"/>
                  </a:cubicBezTo>
                  <a:close/>
                  <a:moveTo>
                    <a:pt x="279186" y="43441"/>
                  </a:moveTo>
                  <a:lnTo>
                    <a:pt x="305917" y="43441"/>
                  </a:lnTo>
                  <a:cubicBezTo>
                    <a:pt x="305593" y="39349"/>
                    <a:pt x="304592" y="36297"/>
                    <a:pt x="302904" y="34294"/>
                  </a:cubicBezTo>
                  <a:cubicBezTo>
                    <a:pt x="300261" y="31158"/>
                    <a:pt x="296886" y="29594"/>
                    <a:pt x="292794" y="29594"/>
                  </a:cubicBezTo>
                  <a:cubicBezTo>
                    <a:pt x="289018" y="29594"/>
                    <a:pt x="285851" y="30842"/>
                    <a:pt x="283286" y="33331"/>
                  </a:cubicBezTo>
                  <a:cubicBezTo>
                    <a:pt x="280797" y="35812"/>
                    <a:pt x="279433" y="39187"/>
                    <a:pt x="279186" y="43441"/>
                  </a:cubicBezTo>
                  <a:close/>
                  <a:moveTo>
                    <a:pt x="344684" y="64754"/>
                  </a:moveTo>
                  <a:lnTo>
                    <a:pt x="345894" y="71859"/>
                  </a:lnTo>
                  <a:cubicBezTo>
                    <a:pt x="343567" y="72337"/>
                    <a:pt x="341517" y="72576"/>
                    <a:pt x="339752" y="72576"/>
                  </a:cubicBezTo>
                  <a:cubicBezTo>
                    <a:pt x="336778" y="72576"/>
                    <a:pt x="334489" y="72136"/>
                    <a:pt x="332887" y="71250"/>
                  </a:cubicBezTo>
                  <a:cubicBezTo>
                    <a:pt x="331284" y="70287"/>
                    <a:pt x="330120" y="69046"/>
                    <a:pt x="329396" y="67521"/>
                  </a:cubicBezTo>
                  <a:cubicBezTo>
                    <a:pt x="328756" y="65995"/>
                    <a:pt x="328433" y="62781"/>
                    <a:pt x="328433" y="57889"/>
                  </a:cubicBezTo>
                  <a:lnTo>
                    <a:pt x="328433" y="30318"/>
                  </a:lnTo>
                  <a:lnTo>
                    <a:pt x="322530" y="30318"/>
                  </a:lnTo>
                  <a:lnTo>
                    <a:pt x="322530" y="24053"/>
                  </a:lnTo>
                  <a:lnTo>
                    <a:pt x="328433" y="24053"/>
                  </a:lnTo>
                  <a:lnTo>
                    <a:pt x="328433" y="12140"/>
                  </a:lnTo>
                  <a:lnTo>
                    <a:pt x="336500" y="7324"/>
                  </a:lnTo>
                  <a:lnTo>
                    <a:pt x="336500" y="24053"/>
                  </a:lnTo>
                  <a:lnTo>
                    <a:pt x="344684" y="24053"/>
                  </a:lnTo>
                  <a:lnTo>
                    <a:pt x="344684" y="30318"/>
                  </a:lnTo>
                  <a:lnTo>
                    <a:pt x="336500" y="30318"/>
                  </a:lnTo>
                  <a:lnTo>
                    <a:pt x="336500" y="58374"/>
                  </a:lnTo>
                  <a:cubicBezTo>
                    <a:pt x="336500" y="60701"/>
                    <a:pt x="336616" y="62181"/>
                    <a:pt x="336863" y="62828"/>
                  </a:cubicBezTo>
                  <a:cubicBezTo>
                    <a:pt x="337179" y="63467"/>
                    <a:pt x="337664" y="63991"/>
                    <a:pt x="338304" y="64392"/>
                  </a:cubicBezTo>
                  <a:cubicBezTo>
                    <a:pt x="338951" y="64793"/>
                    <a:pt x="339868" y="64993"/>
                    <a:pt x="341078" y="64993"/>
                  </a:cubicBezTo>
                  <a:cubicBezTo>
                    <a:pt x="342041" y="64993"/>
                    <a:pt x="343243" y="64916"/>
                    <a:pt x="344684" y="64754"/>
                  </a:cubicBezTo>
                  <a:close/>
                  <a:moveTo>
                    <a:pt x="358893" y="71974"/>
                  </a:moveTo>
                  <a:lnTo>
                    <a:pt x="344206" y="24053"/>
                  </a:lnTo>
                  <a:lnTo>
                    <a:pt x="352636" y="24053"/>
                  </a:lnTo>
                  <a:lnTo>
                    <a:pt x="360218" y="51747"/>
                  </a:lnTo>
                  <a:lnTo>
                    <a:pt x="363108" y="61980"/>
                  </a:lnTo>
                  <a:cubicBezTo>
                    <a:pt x="363270" y="61502"/>
                    <a:pt x="364110" y="58212"/>
                    <a:pt x="365635" y="52109"/>
                  </a:cubicBezTo>
                  <a:lnTo>
                    <a:pt x="373218" y="24053"/>
                  </a:lnTo>
                  <a:lnTo>
                    <a:pt x="381532" y="24053"/>
                  </a:lnTo>
                  <a:lnTo>
                    <a:pt x="388752" y="51870"/>
                  </a:lnTo>
                  <a:lnTo>
                    <a:pt x="391164" y="61017"/>
                  </a:lnTo>
                  <a:lnTo>
                    <a:pt x="393930" y="51747"/>
                  </a:lnTo>
                  <a:lnTo>
                    <a:pt x="402114" y="24053"/>
                  </a:lnTo>
                  <a:lnTo>
                    <a:pt x="410066" y="24053"/>
                  </a:lnTo>
                  <a:lnTo>
                    <a:pt x="395017" y="71974"/>
                  </a:lnTo>
                  <a:lnTo>
                    <a:pt x="386587" y="71974"/>
                  </a:lnTo>
                  <a:lnTo>
                    <a:pt x="378997" y="43202"/>
                  </a:lnTo>
                  <a:lnTo>
                    <a:pt x="377071" y="35134"/>
                  </a:lnTo>
                  <a:lnTo>
                    <a:pt x="367439" y="71974"/>
                  </a:lnTo>
                  <a:lnTo>
                    <a:pt x="358893" y="71974"/>
                  </a:lnTo>
                  <a:close/>
                  <a:moveTo>
                    <a:pt x="416446" y="48018"/>
                  </a:moveTo>
                  <a:cubicBezTo>
                    <a:pt x="416446" y="39110"/>
                    <a:pt x="418897" y="32522"/>
                    <a:pt x="423790" y="28268"/>
                  </a:cubicBezTo>
                  <a:cubicBezTo>
                    <a:pt x="427881" y="24739"/>
                    <a:pt x="432898" y="22974"/>
                    <a:pt x="438839" y="22974"/>
                  </a:cubicBezTo>
                  <a:cubicBezTo>
                    <a:pt x="445419" y="22974"/>
                    <a:pt x="450798" y="25140"/>
                    <a:pt x="454974" y="29478"/>
                  </a:cubicBezTo>
                  <a:cubicBezTo>
                    <a:pt x="459228" y="33731"/>
                    <a:pt x="461355" y="39665"/>
                    <a:pt x="461355" y="47293"/>
                  </a:cubicBezTo>
                  <a:cubicBezTo>
                    <a:pt x="461355" y="53473"/>
                    <a:pt x="460430" y="58328"/>
                    <a:pt x="458588" y="61865"/>
                  </a:cubicBezTo>
                  <a:cubicBezTo>
                    <a:pt x="456739" y="65394"/>
                    <a:pt x="454011" y="68160"/>
                    <a:pt x="450397" y="70171"/>
                  </a:cubicBezTo>
                  <a:cubicBezTo>
                    <a:pt x="446868" y="72098"/>
                    <a:pt x="443015" y="73061"/>
                    <a:pt x="438839" y="73061"/>
                  </a:cubicBezTo>
                  <a:cubicBezTo>
                    <a:pt x="432181" y="73061"/>
                    <a:pt x="426756" y="70934"/>
                    <a:pt x="422588" y="66681"/>
                  </a:cubicBezTo>
                  <a:cubicBezTo>
                    <a:pt x="418488" y="62342"/>
                    <a:pt x="416446" y="56124"/>
                    <a:pt x="416446" y="48018"/>
                  </a:cubicBezTo>
                  <a:close/>
                  <a:moveTo>
                    <a:pt x="424753" y="48018"/>
                  </a:moveTo>
                  <a:cubicBezTo>
                    <a:pt x="424753" y="54113"/>
                    <a:pt x="426078" y="58690"/>
                    <a:pt x="428729" y="61741"/>
                  </a:cubicBezTo>
                  <a:cubicBezTo>
                    <a:pt x="431457" y="64793"/>
                    <a:pt x="434824" y="66318"/>
                    <a:pt x="438839" y="66318"/>
                  </a:cubicBezTo>
                  <a:cubicBezTo>
                    <a:pt x="442931" y="66318"/>
                    <a:pt x="446306" y="64793"/>
                    <a:pt x="448956" y="61741"/>
                  </a:cubicBezTo>
                  <a:cubicBezTo>
                    <a:pt x="451599" y="58690"/>
                    <a:pt x="452925" y="54036"/>
                    <a:pt x="452925" y="47779"/>
                  </a:cubicBezTo>
                  <a:cubicBezTo>
                    <a:pt x="452925" y="41838"/>
                    <a:pt x="451561" y="37338"/>
                    <a:pt x="448833" y="34294"/>
                  </a:cubicBezTo>
                  <a:cubicBezTo>
                    <a:pt x="446182" y="31242"/>
                    <a:pt x="442853" y="29717"/>
                    <a:pt x="438839" y="29717"/>
                  </a:cubicBezTo>
                  <a:cubicBezTo>
                    <a:pt x="434824" y="29717"/>
                    <a:pt x="431457" y="31242"/>
                    <a:pt x="428729" y="34294"/>
                  </a:cubicBezTo>
                  <a:cubicBezTo>
                    <a:pt x="426078" y="37261"/>
                    <a:pt x="424753" y="41838"/>
                    <a:pt x="424753" y="48018"/>
                  </a:cubicBezTo>
                  <a:close/>
                  <a:moveTo>
                    <a:pt x="473275" y="71974"/>
                  </a:moveTo>
                  <a:lnTo>
                    <a:pt x="473275" y="24053"/>
                  </a:lnTo>
                  <a:lnTo>
                    <a:pt x="480619" y="24053"/>
                  </a:lnTo>
                  <a:lnTo>
                    <a:pt x="480619" y="31281"/>
                  </a:lnTo>
                  <a:cubicBezTo>
                    <a:pt x="482468" y="27906"/>
                    <a:pt x="484148" y="25702"/>
                    <a:pt x="485674" y="24662"/>
                  </a:cubicBezTo>
                  <a:cubicBezTo>
                    <a:pt x="487284" y="23537"/>
                    <a:pt x="489049" y="22974"/>
                    <a:pt x="490975" y="22974"/>
                  </a:cubicBezTo>
                  <a:cubicBezTo>
                    <a:pt x="493703" y="22974"/>
                    <a:pt x="496469" y="23814"/>
                    <a:pt x="499282" y="25502"/>
                  </a:cubicBezTo>
                  <a:lnTo>
                    <a:pt x="496508" y="33084"/>
                  </a:lnTo>
                  <a:cubicBezTo>
                    <a:pt x="494504" y="31882"/>
                    <a:pt x="492539" y="31281"/>
                    <a:pt x="490613" y="31281"/>
                  </a:cubicBezTo>
                  <a:cubicBezTo>
                    <a:pt x="488764" y="31281"/>
                    <a:pt x="487122" y="31844"/>
                    <a:pt x="485674" y="32969"/>
                  </a:cubicBezTo>
                  <a:cubicBezTo>
                    <a:pt x="484310" y="34009"/>
                    <a:pt x="483347" y="35496"/>
                    <a:pt x="482784" y="37422"/>
                  </a:cubicBezTo>
                  <a:cubicBezTo>
                    <a:pt x="481821" y="40312"/>
                    <a:pt x="481343" y="43441"/>
                    <a:pt x="481343" y="46816"/>
                  </a:cubicBezTo>
                  <a:lnTo>
                    <a:pt x="481343" y="71974"/>
                  </a:lnTo>
                  <a:lnTo>
                    <a:pt x="473275" y="71974"/>
                  </a:lnTo>
                  <a:close/>
                  <a:moveTo>
                    <a:pt x="504213" y="71974"/>
                  </a:moveTo>
                  <a:lnTo>
                    <a:pt x="504213" y="5752"/>
                  </a:lnTo>
                  <a:lnTo>
                    <a:pt x="512404" y="5752"/>
                  </a:lnTo>
                  <a:lnTo>
                    <a:pt x="512404" y="43564"/>
                  </a:lnTo>
                  <a:lnTo>
                    <a:pt x="531545" y="24053"/>
                  </a:lnTo>
                  <a:lnTo>
                    <a:pt x="542140" y="24053"/>
                  </a:lnTo>
                  <a:lnTo>
                    <a:pt x="523724" y="41753"/>
                  </a:lnTo>
                  <a:lnTo>
                    <a:pt x="543951" y="71974"/>
                  </a:lnTo>
                  <a:lnTo>
                    <a:pt x="533957" y="71974"/>
                  </a:lnTo>
                  <a:lnTo>
                    <a:pt x="518060" y="47417"/>
                  </a:lnTo>
                  <a:lnTo>
                    <a:pt x="512404" y="52949"/>
                  </a:lnTo>
                  <a:lnTo>
                    <a:pt x="512404" y="71974"/>
                  </a:lnTo>
                  <a:lnTo>
                    <a:pt x="504213" y="71974"/>
                  </a:lnTo>
                  <a:close/>
                  <a:moveTo>
                    <a:pt x="573564" y="15146"/>
                  </a:moveTo>
                  <a:lnTo>
                    <a:pt x="573564" y="5752"/>
                  </a:lnTo>
                  <a:lnTo>
                    <a:pt x="581755" y="5752"/>
                  </a:lnTo>
                  <a:lnTo>
                    <a:pt x="581755" y="15146"/>
                  </a:lnTo>
                  <a:lnTo>
                    <a:pt x="573564" y="15146"/>
                  </a:lnTo>
                  <a:close/>
                  <a:moveTo>
                    <a:pt x="573564" y="71974"/>
                  </a:moveTo>
                  <a:lnTo>
                    <a:pt x="573564" y="24053"/>
                  </a:lnTo>
                  <a:lnTo>
                    <a:pt x="581755" y="24053"/>
                  </a:lnTo>
                  <a:lnTo>
                    <a:pt x="581755" y="71974"/>
                  </a:lnTo>
                  <a:lnTo>
                    <a:pt x="573564" y="71974"/>
                  </a:lnTo>
                  <a:close/>
                  <a:moveTo>
                    <a:pt x="596681" y="71974"/>
                  </a:moveTo>
                  <a:lnTo>
                    <a:pt x="596681" y="24053"/>
                  </a:lnTo>
                  <a:lnTo>
                    <a:pt x="603909" y="24053"/>
                  </a:lnTo>
                  <a:lnTo>
                    <a:pt x="603909" y="30795"/>
                  </a:lnTo>
                  <a:cubicBezTo>
                    <a:pt x="607438" y="25579"/>
                    <a:pt x="612539" y="22974"/>
                    <a:pt x="619197" y="22974"/>
                  </a:cubicBezTo>
                  <a:cubicBezTo>
                    <a:pt x="622086" y="22974"/>
                    <a:pt x="624737" y="23498"/>
                    <a:pt x="627149" y="24539"/>
                  </a:cubicBezTo>
                  <a:cubicBezTo>
                    <a:pt x="629638" y="25579"/>
                    <a:pt x="631479" y="26943"/>
                    <a:pt x="632681" y="28630"/>
                  </a:cubicBezTo>
                  <a:cubicBezTo>
                    <a:pt x="633891" y="30318"/>
                    <a:pt x="634731" y="32283"/>
                    <a:pt x="635209" y="34533"/>
                  </a:cubicBezTo>
                  <a:cubicBezTo>
                    <a:pt x="635455" y="36058"/>
                    <a:pt x="635571" y="38701"/>
                    <a:pt x="635571" y="42477"/>
                  </a:cubicBezTo>
                  <a:lnTo>
                    <a:pt x="635571" y="71974"/>
                  </a:lnTo>
                  <a:lnTo>
                    <a:pt x="627503" y="71974"/>
                  </a:lnTo>
                  <a:lnTo>
                    <a:pt x="627503" y="42839"/>
                  </a:lnTo>
                  <a:cubicBezTo>
                    <a:pt x="627503" y="39464"/>
                    <a:pt x="627187" y="36983"/>
                    <a:pt x="626540" y="35373"/>
                  </a:cubicBezTo>
                  <a:cubicBezTo>
                    <a:pt x="625900" y="33770"/>
                    <a:pt x="624775" y="32483"/>
                    <a:pt x="623173" y="31520"/>
                  </a:cubicBezTo>
                  <a:cubicBezTo>
                    <a:pt x="621570" y="30480"/>
                    <a:pt x="619682" y="29956"/>
                    <a:pt x="617517" y="29956"/>
                  </a:cubicBezTo>
                  <a:cubicBezTo>
                    <a:pt x="614065" y="29956"/>
                    <a:pt x="611052" y="31081"/>
                    <a:pt x="608486" y="33331"/>
                  </a:cubicBezTo>
                  <a:cubicBezTo>
                    <a:pt x="605997" y="35496"/>
                    <a:pt x="604749" y="39626"/>
                    <a:pt x="604749" y="45729"/>
                  </a:cubicBezTo>
                  <a:lnTo>
                    <a:pt x="604749" y="71974"/>
                  </a:lnTo>
                  <a:lnTo>
                    <a:pt x="596681" y="71974"/>
                  </a:lnTo>
                  <a:close/>
                  <a:moveTo>
                    <a:pt x="668320" y="64754"/>
                  </a:moveTo>
                  <a:lnTo>
                    <a:pt x="669530" y="71859"/>
                  </a:lnTo>
                  <a:cubicBezTo>
                    <a:pt x="667203" y="72337"/>
                    <a:pt x="665153" y="72576"/>
                    <a:pt x="663388" y="72576"/>
                  </a:cubicBezTo>
                  <a:cubicBezTo>
                    <a:pt x="660414" y="72576"/>
                    <a:pt x="658125" y="72136"/>
                    <a:pt x="656523" y="71250"/>
                  </a:cubicBezTo>
                  <a:cubicBezTo>
                    <a:pt x="654920" y="70287"/>
                    <a:pt x="653756" y="69046"/>
                    <a:pt x="653032" y="67521"/>
                  </a:cubicBezTo>
                  <a:cubicBezTo>
                    <a:pt x="652392" y="65995"/>
                    <a:pt x="652069" y="62781"/>
                    <a:pt x="652069" y="57889"/>
                  </a:cubicBezTo>
                  <a:lnTo>
                    <a:pt x="652069" y="30318"/>
                  </a:lnTo>
                  <a:lnTo>
                    <a:pt x="646166" y="30318"/>
                  </a:lnTo>
                  <a:lnTo>
                    <a:pt x="646166" y="24053"/>
                  </a:lnTo>
                  <a:lnTo>
                    <a:pt x="652069" y="24053"/>
                  </a:lnTo>
                  <a:lnTo>
                    <a:pt x="652069" y="12140"/>
                  </a:lnTo>
                  <a:lnTo>
                    <a:pt x="660136" y="7324"/>
                  </a:lnTo>
                  <a:lnTo>
                    <a:pt x="660136" y="24053"/>
                  </a:lnTo>
                  <a:lnTo>
                    <a:pt x="668320" y="24053"/>
                  </a:lnTo>
                  <a:lnTo>
                    <a:pt x="668320" y="30318"/>
                  </a:lnTo>
                  <a:lnTo>
                    <a:pt x="660136" y="30318"/>
                  </a:lnTo>
                  <a:lnTo>
                    <a:pt x="660136" y="58374"/>
                  </a:lnTo>
                  <a:cubicBezTo>
                    <a:pt x="660136" y="60701"/>
                    <a:pt x="660252" y="62181"/>
                    <a:pt x="660499" y="62828"/>
                  </a:cubicBezTo>
                  <a:cubicBezTo>
                    <a:pt x="660815" y="63467"/>
                    <a:pt x="661300" y="63991"/>
                    <a:pt x="661940" y="64392"/>
                  </a:cubicBezTo>
                  <a:cubicBezTo>
                    <a:pt x="662587" y="64793"/>
                    <a:pt x="663504" y="64993"/>
                    <a:pt x="664714" y="64993"/>
                  </a:cubicBezTo>
                  <a:cubicBezTo>
                    <a:pt x="665677" y="64993"/>
                    <a:pt x="666879" y="64916"/>
                    <a:pt x="668320" y="64754"/>
                  </a:cubicBezTo>
                  <a:close/>
                  <a:moveTo>
                    <a:pt x="706486" y="56563"/>
                  </a:moveTo>
                  <a:lnTo>
                    <a:pt x="714916" y="57526"/>
                  </a:lnTo>
                  <a:cubicBezTo>
                    <a:pt x="713637" y="62427"/>
                    <a:pt x="711186" y="66234"/>
                    <a:pt x="707572" y="68969"/>
                  </a:cubicBezTo>
                  <a:cubicBezTo>
                    <a:pt x="703958" y="71697"/>
                    <a:pt x="699389" y="73061"/>
                    <a:pt x="693849" y="73061"/>
                  </a:cubicBezTo>
                  <a:cubicBezTo>
                    <a:pt x="686867" y="73061"/>
                    <a:pt x="681288" y="70896"/>
                    <a:pt x="677112" y="66557"/>
                  </a:cubicBezTo>
                  <a:cubicBezTo>
                    <a:pt x="673020" y="62227"/>
                    <a:pt x="670971" y="56163"/>
                    <a:pt x="670971" y="48380"/>
                  </a:cubicBezTo>
                  <a:cubicBezTo>
                    <a:pt x="670971" y="40351"/>
                    <a:pt x="673059" y="34132"/>
                    <a:pt x="677235" y="29717"/>
                  </a:cubicBezTo>
                  <a:cubicBezTo>
                    <a:pt x="681404" y="25217"/>
                    <a:pt x="686783" y="22974"/>
                    <a:pt x="693363" y="22974"/>
                  </a:cubicBezTo>
                  <a:cubicBezTo>
                    <a:pt x="699790" y="22974"/>
                    <a:pt x="705006" y="25140"/>
                    <a:pt x="709021" y="29478"/>
                  </a:cubicBezTo>
                  <a:cubicBezTo>
                    <a:pt x="713113" y="33809"/>
                    <a:pt x="715155" y="39950"/>
                    <a:pt x="715155" y="47894"/>
                  </a:cubicBezTo>
                  <a:cubicBezTo>
                    <a:pt x="715155" y="48380"/>
                    <a:pt x="715155" y="49096"/>
                    <a:pt x="715155" y="50059"/>
                  </a:cubicBezTo>
                  <a:lnTo>
                    <a:pt x="679401" y="50059"/>
                  </a:lnTo>
                  <a:cubicBezTo>
                    <a:pt x="679724" y="55361"/>
                    <a:pt x="681204" y="59414"/>
                    <a:pt x="683854" y="62227"/>
                  </a:cubicBezTo>
                  <a:cubicBezTo>
                    <a:pt x="686505" y="64955"/>
                    <a:pt x="689834" y="66318"/>
                    <a:pt x="693849" y="66318"/>
                  </a:cubicBezTo>
                  <a:cubicBezTo>
                    <a:pt x="696815" y="66318"/>
                    <a:pt x="699343" y="65556"/>
                    <a:pt x="701431" y="64030"/>
                  </a:cubicBezTo>
                  <a:cubicBezTo>
                    <a:pt x="703596" y="62427"/>
                    <a:pt x="705284" y="59938"/>
                    <a:pt x="706486" y="56563"/>
                  </a:cubicBezTo>
                  <a:close/>
                  <a:moveTo>
                    <a:pt x="679878" y="43441"/>
                  </a:moveTo>
                  <a:lnTo>
                    <a:pt x="706609" y="43441"/>
                  </a:lnTo>
                  <a:cubicBezTo>
                    <a:pt x="706285" y="39349"/>
                    <a:pt x="705284" y="36297"/>
                    <a:pt x="703596" y="34294"/>
                  </a:cubicBezTo>
                  <a:cubicBezTo>
                    <a:pt x="700953" y="31158"/>
                    <a:pt x="697578" y="29594"/>
                    <a:pt x="693486" y="29594"/>
                  </a:cubicBezTo>
                  <a:cubicBezTo>
                    <a:pt x="689711" y="29594"/>
                    <a:pt x="686544" y="30842"/>
                    <a:pt x="683978" y="33331"/>
                  </a:cubicBezTo>
                  <a:cubicBezTo>
                    <a:pt x="681489" y="35812"/>
                    <a:pt x="680125" y="39187"/>
                    <a:pt x="679878" y="43441"/>
                  </a:cubicBezTo>
                  <a:close/>
                  <a:moveTo>
                    <a:pt x="727561" y="71974"/>
                  </a:moveTo>
                  <a:lnTo>
                    <a:pt x="727561" y="24053"/>
                  </a:lnTo>
                  <a:lnTo>
                    <a:pt x="734904" y="24053"/>
                  </a:lnTo>
                  <a:lnTo>
                    <a:pt x="734904" y="31281"/>
                  </a:lnTo>
                  <a:cubicBezTo>
                    <a:pt x="736754" y="27906"/>
                    <a:pt x="738433" y="25702"/>
                    <a:pt x="739959" y="24662"/>
                  </a:cubicBezTo>
                  <a:cubicBezTo>
                    <a:pt x="741570" y="23537"/>
                    <a:pt x="743334" y="22974"/>
                    <a:pt x="745260" y="22974"/>
                  </a:cubicBezTo>
                  <a:cubicBezTo>
                    <a:pt x="747988" y="22974"/>
                    <a:pt x="750755" y="23814"/>
                    <a:pt x="753567" y="25502"/>
                  </a:cubicBezTo>
                  <a:lnTo>
                    <a:pt x="750793" y="33084"/>
                  </a:lnTo>
                  <a:cubicBezTo>
                    <a:pt x="748790" y="31882"/>
                    <a:pt x="746825" y="31281"/>
                    <a:pt x="744898" y="31281"/>
                  </a:cubicBezTo>
                  <a:cubicBezTo>
                    <a:pt x="743049" y="31281"/>
                    <a:pt x="741408" y="31844"/>
                    <a:pt x="739959" y="32969"/>
                  </a:cubicBezTo>
                  <a:cubicBezTo>
                    <a:pt x="738595" y="34009"/>
                    <a:pt x="737632" y="35496"/>
                    <a:pt x="737069" y="37422"/>
                  </a:cubicBezTo>
                  <a:cubicBezTo>
                    <a:pt x="736106" y="40312"/>
                    <a:pt x="735628" y="43441"/>
                    <a:pt x="735628" y="46816"/>
                  </a:cubicBezTo>
                  <a:lnTo>
                    <a:pt x="735628" y="71974"/>
                  </a:lnTo>
                  <a:lnTo>
                    <a:pt x="727561" y="71974"/>
                  </a:lnTo>
                  <a:close/>
                  <a:moveTo>
                    <a:pt x="760425" y="71974"/>
                  </a:moveTo>
                  <a:lnTo>
                    <a:pt x="760425" y="30318"/>
                  </a:lnTo>
                  <a:lnTo>
                    <a:pt x="753205" y="30318"/>
                  </a:lnTo>
                  <a:lnTo>
                    <a:pt x="753205" y="24053"/>
                  </a:lnTo>
                  <a:lnTo>
                    <a:pt x="760425" y="24053"/>
                  </a:lnTo>
                  <a:lnTo>
                    <a:pt x="760425" y="18883"/>
                  </a:lnTo>
                  <a:cubicBezTo>
                    <a:pt x="760425" y="15669"/>
                    <a:pt x="760710" y="13304"/>
                    <a:pt x="761273" y="11778"/>
                  </a:cubicBezTo>
                  <a:cubicBezTo>
                    <a:pt x="762074" y="9605"/>
                    <a:pt x="763438" y="7879"/>
                    <a:pt x="765364" y="6600"/>
                  </a:cubicBezTo>
                  <a:cubicBezTo>
                    <a:pt x="767376" y="5313"/>
                    <a:pt x="770142" y="4674"/>
                    <a:pt x="773671" y="4674"/>
                  </a:cubicBezTo>
                  <a:cubicBezTo>
                    <a:pt x="775998" y="4674"/>
                    <a:pt x="778526" y="4951"/>
                    <a:pt x="781261" y="5514"/>
                  </a:cubicBezTo>
                  <a:lnTo>
                    <a:pt x="780051" y="12495"/>
                  </a:lnTo>
                  <a:cubicBezTo>
                    <a:pt x="778372" y="12256"/>
                    <a:pt x="776761" y="12140"/>
                    <a:pt x="775235" y="12140"/>
                  </a:cubicBezTo>
                  <a:cubicBezTo>
                    <a:pt x="772746" y="12140"/>
                    <a:pt x="770982" y="12657"/>
                    <a:pt x="769942" y="13704"/>
                  </a:cubicBezTo>
                  <a:cubicBezTo>
                    <a:pt x="768978" y="14745"/>
                    <a:pt x="768493" y="16710"/>
                    <a:pt x="768493" y="19599"/>
                  </a:cubicBezTo>
                  <a:lnTo>
                    <a:pt x="768493" y="24053"/>
                  </a:lnTo>
                  <a:lnTo>
                    <a:pt x="777886" y="24053"/>
                  </a:lnTo>
                  <a:lnTo>
                    <a:pt x="777886" y="30318"/>
                  </a:lnTo>
                  <a:lnTo>
                    <a:pt x="768493" y="30318"/>
                  </a:lnTo>
                  <a:lnTo>
                    <a:pt x="768493" y="71974"/>
                  </a:lnTo>
                  <a:lnTo>
                    <a:pt x="760425" y="71974"/>
                  </a:lnTo>
                  <a:close/>
                  <a:moveTo>
                    <a:pt x="812924" y="66080"/>
                  </a:moveTo>
                  <a:cubicBezTo>
                    <a:pt x="809872" y="68646"/>
                    <a:pt x="806944" y="70449"/>
                    <a:pt x="804131" y="71497"/>
                  </a:cubicBezTo>
                  <a:cubicBezTo>
                    <a:pt x="801404" y="72537"/>
                    <a:pt x="798437" y="73061"/>
                    <a:pt x="795224" y="73061"/>
                  </a:cubicBezTo>
                  <a:cubicBezTo>
                    <a:pt x="789930" y="73061"/>
                    <a:pt x="785877" y="71774"/>
                    <a:pt x="783064" y="69208"/>
                  </a:cubicBezTo>
                  <a:cubicBezTo>
                    <a:pt x="780252" y="66634"/>
                    <a:pt x="778849" y="63344"/>
                    <a:pt x="778849" y="59337"/>
                  </a:cubicBezTo>
                  <a:cubicBezTo>
                    <a:pt x="778849" y="57002"/>
                    <a:pt x="779373" y="54876"/>
                    <a:pt x="780414" y="52949"/>
                  </a:cubicBezTo>
                  <a:cubicBezTo>
                    <a:pt x="781462" y="50946"/>
                    <a:pt x="782864" y="49382"/>
                    <a:pt x="784628" y="48257"/>
                  </a:cubicBezTo>
                  <a:cubicBezTo>
                    <a:pt x="786393" y="47054"/>
                    <a:pt x="788358" y="46168"/>
                    <a:pt x="790531" y="45606"/>
                  </a:cubicBezTo>
                  <a:cubicBezTo>
                    <a:pt x="792057" y="45128"/>
                    <a:pt x="794461" y="44689"/>
                    <a:pt x="797751" y="44280"/>
                  </a:cubicBezTo>
                  <a:cubicBezTo>
                    <a:pt x="804255" y="43564"/>
                    <a:pt x="809071" y="42639"/>
                    <a:pt x="812199" y="41514"/>
                  </a:cubicBezTo>
                  <a:cubicBezTo>
                    <a:pt x="812199" y="40389"/>
                    <a:pt x="812199" y="39711"/>
                    <a:pt x="812199" y="39464"/>
                  </a:cubicBezTo>
                  <a:cubicBezTo>
                    <a:pt x="812199" y="36097"/>
                    <a:pt x="811436" y="33731"/>
                    <a:pt x="809911" y="32367"/>
                  </a:cubicBezTo>
                  <a:cubicBezTo>
                    <a:pt x="807830" y="30595"/>
                    <a:pt x="804732" y="29717"/>
                    <a:pt x="800641" y="29717"/>
                  </a:cubicBezTo>
                  <a:cubicBezTo>
                    <a:pt x="796873" y="29717"/>
                    <a:pt x="794060" y="30395"/>
                    <a:pt x="792211" y="31759"/>
                  </a:cubicBezTo>
                  <a:cubicBezTo>
                    <a:pt x="790369" y="33046"/>
                    <a:pt x="789005" y="35373"/>
                    <a:pt x="788119" y="38748"/>
                  </a:cubicBezTo>
                  <a:lnTo>
                    <a:pt x="780175" y="37661"/>
                  </a:lnTo>
                  <a:cubicBezTo>
                    <a:pt x="780899" y="34294"/>
                    <a:pt x="782101" y="31558"/>
                    <a:pt x="783789" y="29478"/>
                  </a:cubicBezTo>
                  <a:cubicBezTo>
                    <a:pt x="785468" y="27390"/>
                    <a:pt x="787880" y="25779"/>
                    <a:pt x="791009" y="24662"/>
                  </a:cubicBezTo>
                  <a:cubicBezTo>
                    <a:pt x="794137" y="23537"/>
                    <a:pt x="797751" y="22974"/>
                    <a:pt x="801843" y="22974"/>
                  </a:cubicBezTo>
                  <a:cubicBezTo>
                    <a:pt x="805942" y="22974"/>
                    <a:pt x="809271" y="23452"/>
                    <a:pt x="811837" y="24415"/>
                  </a:cubicBezTo>
                  <a:cubicBezTo>
                    <a:pt x="814411" y="25379"/>
                    <a:pt x="816291" y="26588"/>
                    <a:pt x="817501" y="28029"/>
                  </a:cubicBezTo>
                  <a:cubicBezTo>
                    <a:pt x="818703" y="29478"/>
                    <a:pt x="819543" y="31320"/>
                    <a:pt x="820028" y="33570"/>
                  </a:cubicBezTo>
                  <a:cubicBezTo>
                    <a:pt x="820267" y="34934"/>
                    <a:pt x="820390" y="37422"/>
                    <a:pt x="820390" y="41036"/>
                  </a:cubicBezTo>
                  <a:lnTo>
                    <a:pt x="820390" y="51870"/>
                  </a:lnTo>
                  <a:cubicBezTo>
                    <a:pt x="820390" y="59414"/>
                    <a:pt x="820552" y="64192"/>
                    <a:pt x="820868" y="66195"/>
                  </a:cubicBezTo>
                  <a:cubicBezTo>
                    <a:pt x="821269" y="68206"/>
                    <a:pt x="821993" y="70133"/>
                    <a:pt x="823033" y="71974"/>
                  </a:cubicBezTo>
                  <a:lnTo>
                    <a:pt x="814488" y="71974"/>
                  </a:lnTo>
                  <a:cubicBezTo>
                    <a:pt x="813686" y="70287"/>
                    <a:pt x="813162" y="68322"/>
                    <a:pt x="812924" y="66080"/>
                  </a:cubicBezTo>
                  <a:close/>
                  <a:moveTo>
                    <a:pt x="812199" y="47894"/>
                  </a:moveTo>
                  <a:cubicBezTo>
                    <a:pt x="809232" y="49096"/>
                    <a:pt x="804817" y="50144"/>
                    <a:pt x="798953" y="51023"/>
                  </a:cubicBezTo>
                  <a:cubicBezTo>
                    <a:pt x="795586" y="51508"/>
                    <a:pt x="793220" y="52071"/>
                    <a:pt x="791856" y="52710"/>
                  </a:cubicBezTo>
                  <a:cubicBezTo>
                    <a:pt x="790492" y="53273"/>
                    <a:pt x="789406" y="54113"/>
                    <a:pt x="788605" y="55238"/>
                  </a:cubicBezTo>
                  <a:cubicBezTo>
                    <a:pt x="787880" y="56363"/>
                    <a:pt x="787518" y="57650"/>
                    <a:pt x="787518" y="59091"/>
                  </a:cubicBezTo>
                  <a:cubicBezTo>
                    <a:pt x="787518" y="61264"/>
                    <a:pt x="788320" y="63067"/>
                    <a:pt x="789930" y="64508"/>
                  </a:cubicBezTo>
                  <a:cubicBezTo>
                    <a:pt x="791610" y="65956"/>
                    <a:pt x="794022" y="66681"/>
                    <a:pt x="797150" y="66681"/>
                  </a:cubicBezTo>
                  <a:cubicBezTo>
                    <a:pt x="800279" y="66681"/>
                    <a:pt x="803053" y="65995"/>
                    <a:pt x="805457" y="64631"/>
                  </a:cubicBezTo>
                  <a:cubicBezTo>
                    <a:pt x="807946" y="63267"/>
                    <a:pt x="809757" y="61379"/>
                    <a:pt x="810874" y="58975"/>
                  </a:cubicBezTo>
                  <a:cubicBezTo>
                    <a:pt x="811760" y="57126"/>
                    <a:pt x="812199" y="54436"/>
                    <a:pt x="812199" y="50907"/>
                  </a:cubicBezTo>
                  <a:lnTo>
                    <a:pt x="812199" y="47894"/>
                  </a:lnTo>
                  <a:close/>
                  <a:moveTo>
                    <a:pt x="866863" y="54398"/>
                  </a:moveTo>
                  <a:lnTo>
                    <a:pt x="874807" y="55484"/>
                  </a:lnTo>
                  <a:cubicBezTo>
                    <a:pt x="873929" y="60940"/>
                    <a:pt x="871679" y="65232"/>
                    <a:pt x="868065" y="68360"/>
                  </a:cubicBezTo>
                  <a:cubicBezTo>
                    <a:pt x="864451" y="71497"/>
                    <a:pt x="860043" y="73061"/>
                    <a:pt x="854819" y="73061"/>
                  </a:cubicBezTo>
                  <a:cubicBezTo>
                    <a:pt x="848238" y="73061"/>
                    <a:pt x="842945" y="70934"/>
                    <a:pt x="838930" y="66681"/>
                  </a:cubicBezTo>
                  <a:cubicBezTo>
                    <a:pt x="835000" y="62342"/>
                    <a:pt x="833028" y="56163"/>
                    <a:pt x="833028" y="48133"/>
                  </a:cubicBezTo>
                  <a:cubicBezTo>
                    <a:pt x="833028" y="43001"/>
                    <a:pt x="833875" y="38501"/>
                    <a:pt x="835555" y="34648"/>
                  </a:cubicBezTo>
                  <a:cubicBezTo>
                    <a:pt x="837327" y="30719"/>
                    <a:pt x="839932" y="27790"/>
                    <a:pt x="843384" y="25864"/>
                  </a:cubicBezTo>
                  <a:cubicBezTo>
                    <a:pt x="846913" y="23938"/>
                    <a:pt x="850766" y="22974"/>
                    <a:pt x="854942" y="22974"/>
                  </a:cubicBezTo>
                  <a:cubicBezTo>
                    <a:pt x="860082" y="22974"/>
                    <a:pt x="864297" y="24300"/>
                    <a:pt x="867587" y="26943"/>
                  </a:cubicBezTo>
                  <a:cubicBezTo>
                    <a:pt x="870955" y="29516"/>
                    <a:pt x="873120" y="33246"/>
                    <a:pt x="874083" y="38147"/>
                  </a:cubicBezTo>
                  <a:lnTo>
                    <a:pt x="866139" y="39349"/>
                  </a:lnTo>
                  <a:cubicBezTo>
                    <a:pt x="865414" y="36136"/>
                    <a:pt x="864096" y="33731"/>
                    <a:pt x="862170" y="32121"/>
                  </a:cubicBezTo>
                  <a:cubicBezTo>
                    <a:pt x="860244" y="30441"/>
                    <a:pt x="857917" y="29594"/>
                    <a:pt x="855181" y="29594"/>
                  </a:cubicBezTo>
                  <a:cubicBezTo>
                    <a:pt x="851089" y="29594"/>
                    <a:pt x="847761" y="31081"/>
                    <a:pt x="845187" y="34047"/>
                  </a:cubicBezTo>
                  <a:cubicBezTo>
                    <a:pt x="842621" y="36937"/>
                    <a:pt x="841334" y="41553"/>
                    <a:pt x="841334" y="47894"/>
                  </a:cubicBezTo>
                  <a:cubicBezTo>
                    <a:pt x="841334" y="54398"/>
                    <a:pt x="842582" y="59091"/>
                    <a:pt x="845071" y="61980"/>
                  </a:cubicBezTo>
                  <a:cubicBezTo>
                    <a:pt x="847560" y="64870"/>
                    <a:pt x="850766" y="66318"/>
                    <a:pt x="854703" y="66318"/>
                  </a:cubicBezTo>
                  <a:cubicBezTo>
                    <a:pt x="857917" y="66318"/>
                    <a:pt x="860560" y="65355"/>
                    <a:pt x="862648" y="63429"/>
                  </a:cubicBezTo>
                  <a:cubicBezTo>
                    <a:pt x="864813" y="61502"/>
                    <a:pt x="866223" y="58490"/>
                    <a:pt x="866863" y="54398"/>
                  </a:cubicBezTo>
                  <a:close/>
                  <a:moveTo>
                    <a:pt x="914538" y="56563"/>
                  </a:moveTo>
                  <a:lnTo>
                    <a:pt x="922967" y="57526"/>
                  </a:lnTo>
                  <a:cubicBezTo>
                    <a:pt x="921688" y="62427"/>
                    <a:pt x="919238" y="66234"/>
                    <a:pt x="915624" y="68969"/>
                  </a:cubicBezTo>
                  <a:cubicBezTo>
                    <a:pt x="912010" y="71697"/>
                    <a:pt x="907441" y="73061"/>
                    <a:pt x="901900" y="73061"/>
                  </a:cubicBezTo>
                  <a:cubicBezTo>
                    <a:pt x="894919" y="73061"/>
                    <a:pt x="889340" y="70896"/>
                    <a:pt x="885164" y="66557"/>
                  </a:cubicBezTo>
                  <a:cubicBezTo>
                    <a:pt x="881072" y="62227"/>
                    <a:pt x="879022" y="56163"/>
                    <a:pt x="879022" y="48380"/>
                  </a:cubicBezTo>
                  <a:cubicBezTo>
                    <a:pt x="879022" y="40351"/>
                    <a:pt x="881111" y="34132"/>
                    <a:pt x="885287" y="29717"/>
                  </a:cubicBezTo>
                  <a:cubicBezTo>
                    <a:pt x="889456" y="25217"/>
                    <a:pt x="894834" y="22974"/>
                    <a:pt x="901415" y="22974"/>
                  </a:cubicBezTo>
                  <a:cubicBezTo>
                    <a:pt x="907841" y="22974"/>
                    <a:pt x="913058" y="25140"/>
                    <a:pt x="917073" y="29478"/>
                  </a:cubicBezTo>
                  <a:cubicBezTo>
                    <a:pt x="921164" y="33809"/>
                    <a:pt x="923206" y="39950"/>
                    <a:pt x="923206" y="47894"/>
                  </a:cubicBezTo>
                  <a:cubicBezTo>
                    <a:pt x="923206" y="48380"/>
                    <a:pt x="923206" y="49096"/>
                    <a:pt x="923206" y="50059"/>
                  </a:cubicBezTo>
                  <a:lnTo>
                    <a:pt x="887452" y="50059"/>
                  </a:lnTo>
                  <a:cubicBezTo>
                    <a:pt x="887776" y="55361"/>
                    <a:pt x="889255" y="59414"/>
                    <a:pt x="891906" y="62227"/>
                  </a:cubicBezTo>
                  <a:cubicBezTo>
                    <a:pt x="894557" y="64955"/>
                    <a:pt x="897886" y="66318"/>
                    <a:pt x="901900" y="66318"/>
                  </a:cubicBezTo>
                  <a:cubicBezTo>
                    <a:pt x="904867" y="66318"/>
                    <a:pt x="907394" y="65556"/>
                    <a:pt x="909483" y="64030"/>
                  </a:cubicBezTo>
                  <a:cubicBezTo>
                    <a:pt x="911648" y="62427"/>
                    <a:pt x="913335" y="59938"/>
                    <a:pt x="914538" y="56563"/>
                  </a:cubicBezTo>
                  <a:close/>
                  <a:moveTo>
                    <a:pt x="887930" y="43441"/>
                  </a:moveTo>
                  <a:lnTo>
                    <a:pt x="914661" y="43441"/>
                  </a:lnTo>
                  <a:cubicBezTo>
                    <a:pt x="914337" y="39349"/>
                    <a:pt x="913335" y="36297"/>
                    <a:pt x="911648" y="34294"/>
                  </a:cubicBezTo>
                  <a:cubicBezTo>
                    <a:pt x="909005" y="31158"/>
                    <a:pt x="905630" y="29594"/>
                    <a:pt x="901538" y="29594"/>
                  </a:cubicBezTo>
                  <a:cubicBezTo>
                    <a:pt x="897762" y="29594"/>
                    <a:pt x="894595" y="30842"/>
                    <a:pt x="892029" y="33331"/>
                  </a:cubicBezTo>
                  <a:cubicBezTo>
                    <a:pt x="889540" y="35812"/>
                    <a:pt x="888177" y="39187"/>
                    <a:pt x="887930" y="43441"/>
                  </a:cubicBezTo>
                  <a:close/>
                </a:path>
              </a:pathLst>
            </a:custGeom>
            <a:solidFill>
              <a:srgbClr val="757575"/>
            </a:solidFill>
            <a:ln w="7703" cap="sq">
              <a:noFill/>
              <a:prstDash val="solid"/>
              <a:miter/>
            </a:ln>
          </p:spPr>
          <p:txBody>
            <a:bodyPr rtlCol="0" anchor="ctr"/>
            <a:lstStyle/>
            <a:p>
              <a:endParaRPr lang="en-US">
                <a:noFill/>
              </a:endParaRPr>
            </a:p>
          </p:txBody>
        </p:sp>
        <p:sp>
          <p:nvSpPr>
            <p:cNvPr id="1250" name="Freeform: Shape 1249">
              <a:extLst>
                <a:ext uri="{FF2B5EF4-FFF2-40B4-BE49-F238E27FC236}">
                  <a16:creationId xmlns:a16="http://schemas.microsoft.com/office/drawing/2014/main" id="{BAA6FD38-DB73-434F-89EC-07B7D5BF979D}"/>
                </a:ext>
              </a:extLst>
            </p:cNvPr>
            <p:cNvSpPr/>
            <p:nvPr/>
          </p:nvSpPr>
          <p:spPr>
            <a:xfrm>
              <a:off x="3665443" y="3673950"/>
              <a:ext cx="616449" cy="92467"/>
            </a:xfrm>
            <a:custGeom>
              <a:avLst/>
              <a:gdLst>
                <a:gd name="connsiteX0" fmla="*/ 4674 w 616449"/>
                <a:gd name="connsiteY0" fmla="*/ 70896 h 92467"/>
                <a:gd name="connsiteX1" fmla="*/ 4674 w 616449"/>
                <a:gd name="connsiteY1" fmla="*/ 4674 h 92467"/>
                <a:gd name="connsiteX2" fmla="*/ 52472 w 616449"/>
                <a:gd name="connsiteY2" fmla="*/ 4674 h 92467"/>
                <a:gd name="connsiteX3" fmla="*/ 52472 w 616449"/>
                <a:gd name="connsiteY3" fmla="*/ 12503 h 92467"/>
                <a:gd name="connsiteX4" fmla="*/ 13458 w 616449"/>
                <a:gd name="connsiteY4" fmla="*/ 12503 h 92467"/>
                <a:gd name="connsiteX5" fmla="*/ 13458 w 616449"/>
                <a:gd name="connsiteY5" fmla="*/ 32730 h 92467"/>
                <a:gd name="connsiteX6" fmla="*/ 50060 w 616449"/>
                <a:gd name="connsiteY6" fmla="*/ 32730 h 92467"/>
                <a:gd name="connsiteX7" fmla="*/ 50060 w 616449"/>
                <a:gd name="connsiteY7" fmla="*/ 40551 h 92467"/>
                <a:gd name="connsiteX8" fmla="*/ 13458 w 616449"/>
                <a:gd name="connsiteY8" fmla="*/ 40551 h 92467"/>
                <a:gd name="connsiteX9" fmla="*/ 13458 w 616449"/>
                <a:gd name="connsiteY9" fmla="*/ 63067 h 92467"/>
                <a:gd name="connsiteX10" fmla="*/ 54036 w 616449"/>
                <a:gd name="connsiteY10" fmla="*/ 63067 h 92467"/>
                <a:gd name="connsiteX11" fmla="*/ 54036 w 616449"/>
                <a:gd name="connsiteY11" fmla="*/ 70896 h 92467"/>
                <a:gd name="connsiteX12" fmla="*/ 4674 w 616449"/>
                <a:gd name="connsiteY12" fmla="*/ 70896 h 92467"/>
                <a:gd name="connsiteX13" fmla="*/ 65109 w 616449"/>
                <a:gd name="connsiteY13" fmla="*/ 70896 h 92467"/>
                <a:gd name="connsiteX14" fmla="*/ 65109 w 616449"/>
                <a:gd name="connsiteY14" fmla="*/ 22974 h 92467"/>
                <a:gd name="connsiteX15" fmla="*/ 72337 w 616449"/>
                <a:gd name="connsiteY15" fmla="*/ 22974 h 92467"/>
                <a:gd name="connsiteX16" fmla="*/ 72337 w 616449"/>
                <a:gd name="connsiteY16" fmla="*/ 29717 h 92467"/>
                <a:gd name="connsiteX17" fmla="*/ 78355 w 616449"/>
                <a:gd name="connsiteY17" fmla="*/ 24061 h 92467"/>
                <a:gd name="connsiteX18" fmla="*/ 86908 w 616449"/>
                <a:gd name="connsiteY18" fmla="*/ 21896 h 92467"/>
                <a:gd name="connsiteX19" fmla="*/ 95577 w 616449"/>
                <a:gd name="connsiteY19" fmla="*/ 24061 h 92467"/>
                <a:gd name="connsiteX20" fmla="*/ 100393 w 616449"/>
                <a:gd name="connsiteY20" fmla="*/ 30202 h 92467"/>
                <a:gd name="connsiteX21" fmla="*/ 115195 w 616449"/>
                <a:gd name="connsiteY21" fmla="*/ 21896 h 92467"/>
                <a:gd name="connsiteX22" fmla="*/ 126153 w 616449"/>
                <a:gd name="connsiteY22" fmla="*/ 25864 h 92467"/>
                <a:gd name="connsiteX23" fmla="*/ 130006 w 616449"/>
                <a:gd name="connsiteY23" fmla="*/ 38023 h 92467"/>
                <a:gd name="connsiteX24" fmla="*/ 130006 w 616449"/>
                <a:gd name="connsiteY24" fmla="*/ 70896 h 92467"/>
                <a:gd name="connsiteX25" fmla="*/ 121938 w 616449"/>
                <a:gd name="connsiteY25" fmla="*/ 70896 h 92467"/>
                <a:gd name="connsiteX26" fmla="*/ 121938 w 616449"/>
                <a:gd name="connsiteY26" fmla="*/ 40674 h 92467"/>
                <a:gd name="connsiteX27" fmla="*/ 121098 w 616449"/>
                <a:gd name="connsiteY27" fmla="*/ 33693 h 92467"/>
                <a:gd name="connsiteX28" fmla="*/ 118331 w 616449"/>
                <a:gd name="connsiteY28" fmla="*/ 30202 h 92467"/>
                <a:gd name="connsiteX29" fmla="*/ 113392 w 616449"/>
                <a:gd name="connsiteY29" fmla="*/ 28877 h 92467"/>
                <a:gd name="connsiteX30" fmla="*/ 104962 w 616449"/>
                <a:gd name="connsiteY30" fmla="*/ 32244 h 92467"/>
                <a:gd name="connsiteX31" fmla="*/ 101710 w 616449"/>
                <a:gd name="connsiteY31" fmla="*/ 43086 h 92467"/>
                <a:gd name="connsiteX32" fmla="*/ 101710 w 616449"/>
                <a:gd name="connsiteY32" fmla="*/ 70896 h 92467"/>
                <a:gd name="connsiteX33" fmla="*/ 93527 w 616449"/>
                <a:gd name="connsiteY33" fmla="*/ 70896 h 92467"/>
                <a:gd name="connsiteX34" fmla="*/ 93527 w 616449"/>
                <a:gd name="connsiteY34" fmla="*/ 39711 h 92467"/>
                <a:gd name="connsiteX35" fmla="*/ 91477 w 616449"/>
                <a:gd name="connsiteY35" fmla="*/ 31643 h 92467"/>
                <a:gd name="connsiteX36" fmla="*/ 85097 w 616449"/>
                <a:gd name="connsiteY36" fmla="*/ 28877 h 92467"/>
                <a:gd name="connsiteX37" fmla="*/ 78717 w 616449"/>
                <a:gd name="connsiteY37" fmla="*/ 30680 h 92467"/>
                <a:gd name="connsiteX38" fmla="*/ 74502 w 616449"/>
                <a:gd name="connsiteY38" fmla="*/ 35982 h 92467"/>
                <a:gd name="connsiteX39" fmla="*/ 73177 w 616449"/>
                <a:gd name="connsiteY39" fmla="*/ 45976 h 92467"/>
                <a:gd name="connsiteX40" fmla="*/ 73177 w 616449"/>
                <a:gd name="connsiteY40" fmla="*/ 70896 h 92467"/>
                <a:gd name="connsiteX41" fmla="*/ 65109 w 616449"/>
                <a:gd name="connsiteY41" fmla="*/ 70896 h 92467"/>
                <a:gd name="connsiteX42" fmla="*/ 173473 w 616449"/>
                <a:gd name="connsiteY42" fmla="*/ 64993 h 92467"/>
                <a:gd name="connsiteX43" fmla="*/ 164681 w 616449"/>
                <a:gd name="connsiteY43" fmla="*/ 70410 h 92467"/>
                <a:gd name="connsiteX44" fmla="*/ 155773 w 616449"/>
                <a:gd name="connsiteY44" fmla="*/ 71982 h 92467"/>
                <a:gd name="connsiteX45" fmla="*/ 143614 w 616449"/>
                <a:gd name="connsiteY45" fmla="*/ 68129 h 92467"/>
                <a:gd name="connsiteX46" fmla="*/ 139399 w 616449"/>
                <a:gd name="connsiteY46" fmla="*/ 58251 h 92467"/>
                <a:gd name="connsiteX47" fmla="*/ 140963 w 616449"/>
                <a:gd name="connsiteY47" fmla="*/ 51870 h 92467"/>
                <a:gd name="connsiteX48" fmla="*/ 145178 w 616449"/>
                <a:gd name="connsiteY48" fmla="*/ 47178 h 92467"/>
                <a:gd name="connsiteX49" fmla="*/ 151080 w 616449"/>
                <a:gd name="connsiteY49" fmla="*/ 44527 h 92467"/>
                <a:gd name="connsiteX50" fmla="*/ 158301 w 616449"/>
                <a:gd name="connsiteY50" fmla="*/ 43202 h 92467"/>
                <a:gd name="connsiteX51" fmla="*/ 172749 w 616449"/>
                <a:gd name="connsiteY51" fmla="*/ 40435 h 92467"/>
                <a:gd name="connsiteX52" fmla="*/ 172749 w 616449"/>
                <a:gd name="connsiteY52" fmla="*/ 38386 h 92467"/>
                <a:gd name="connsiteX53" fmla="*/ 170460 w 616449"/>
                <a:gd name="connsiteY53" fmla="*/ 31281 h 92467"/>
                <a:gd name="connsiteX54" fmla="*/ 161190 w 616449"/>
                <a:gd name="connsiteY54" fmla="*/ 28638 h 92467"/>
                <a:gd name="connsiteX55" fmla="*/ 152760 w 616449"/>
                <a:gd name="connsiteY55" fmla="*/ 30680 h 92467"/>
                <a:gd name="connsiteX56" fmla="*/ 148669 w 616449"/>
                <a:gd name="connsiteY56" fmla="*/ 37661 h 92467"/>
                <a:gd name="connsiteX57" fmla="*/ 140724 w 616449"/>
                <a:gd name="connsiteY57" fmla="*/ 36583 h 92467"/>
                <a:gd name="connsiteX58" fmla="*/ 144338 w 616449"/>
                <a:gd name="connsiteY58" fmla="*/ 28391 h 92467"/>
                <a:gd name="connsiteX59" fmla="*/ 151558 w 616449"/>
                <a:gd name="connsiteY59" fmla="*/ 23575 h 92467"/>
                <a:gd name="connsiteX60" fmla="*/ 162392 w 616449"/>
                <a:gd name="connsiteY60" fmla="*/ 21896 h 92467"/>
                <a:gd name="connsiteX61" fmla="*/ 172386 w 616449"/>
                <a:gd name="connsiteY61" fmla="*/ 23337 h 92467"/>
                <a:gd name="connsiteX62" fmla="*/ 178050 w 616449"/>
                <a:gd name="connsiteY62" fmla="*/ 26951 h 92467"/>
                <a:gd name="connsiteX63" fmla="*/ 180577 w 616449"/>
                <a:gd name="connsiteY63" fmla="*/ 32491 h 92467"/>
                <a:gd name="connsiteX64" fmla="*/ 180940 w 616449"/>
                <a:gd name="connsiteY64" fmla="*/ 39950 h 92467"/>
                <a:gd name="connsiteX65" fmla="*/ 180940 w 616449"/>
                <a:gd name="connsiteY65" fmla="*/ 50792 h 92467"/>
                <a:gd name="connsiteX66" fmla="*/ 181417 w 616449"/>
                <a:gd name="connsiteY66" fmla="*/ 65117 h 92467"/>
                <a:gd name="connsiteX67" fmla="*/ 183583 w 616449"/>
                <a:gd name="connsiteY67" fmla="*/ 70896 h 92467"/>
                <a:gd name="connsiteX68" fmla="*/ 175037 w 616449"/>
                <a:gd name="connsiteY68" fmla="*/ 70896 h 92467"/>
                <a:gd name="connsiteX69" fmla="*/ 173473 w 616449"/>
                <a:gd name="connsiteY69" fmla="*/ 64993 h 92467"/>
                <a:gd name="connsiteX70" fmla="*/ 172749 w 616449"/>
                <a:gd name="connsiteY70" fmla="*/ 46816 h 92467"/>
                <a:gd name="connsiteX71" fmla="*/ 159503 w 616449"/>
                <a:gd name="connsiteY71" fmla="*/ 49944 h 92467"/>
                <a:gd name="connsiteX72" fmla="*/ 152406 w 616449"/>
                <a:gd name="connsiteY72" fmla="*/ 51632 h 92467"/>
                <a:gd name="connsiteX73" fmla="*/ 149154 w 616449"/>
                <a:gd name="connsiteY73" fmla="*/ 54159 h 92467"/>
                <a:gd name="connsiteX74" fmla="*/ 148067 w 616449"/>
                <a:gd name="connsiteY74" fmla="*/ 58012 h 92467"/>
                <a:gd name="connsiteX75" fmla="*/ 150479 w 616449"/>
                <a:gd name="connsiteY75" fmla="*/ 63429 h 92467"/>
                <a:gd name="connsiteX76" fmla="*/ 157699 w 616449"/>
                <a:gd name="connsiteY76" fmla="*/ 65594 h 92467"/>
                <a:gd name="connsiteX77" fmla="*/ 166006 w 616449"/>
                <a:gd name="connsiteY77" fmla="*/ 63552 h 92467"/>
                <a:gd name="connsiteX78" fmla="*/ 171423 w 616449"/>
                <a:gd name="connsiteY78" fmla="*/ 57889 h 92467"/>
                <a:gd name="connsiteX79" fmla="*/ 172749 w 616449"/>
                <a:gd name="connsiteY79" fmla="*/ 49829 h 92467"/>
                <a:gd name="connsiteX80" fmla="*/ 172749 w 616449"/>
                <a:gd name="connsiteY80" fmla="*/ 46816 h 92467"/>
                <a:gd name="connsiteX81" fmla="*/ 196104 w 616449"/>
                <a:gd name="connsiteY81" fmla="*/ 14067 h 92467"/>
                <a:gd name="connsiteX82" fmla="*/ 196104 w 616449"/>
                <a:gd name="connsiteY82" fmla="*/ 4674 h 92467"/>
                <a:gd name="connsiteX83" fmla="*/ 204295 w 616449"/>
                <a:gd name="connsiteY83" fmla="*/ 4674 h 92467"/>
                <a:gd name="connsiteX84" fmla="*/ 204295 w 616449"/>
                <a:gd name="connsiteY84" fmla="*/ 14067 h 92467"/>
                <a:gd name="connsiteX85" fmla="*/ 196104 w 616449"/>
                <a:gd name="connsiteY85" fmla="*/ 14067 h 92467"/>
                <a:gd name="connsiteX86" fmla="*/ 196104 w 616449"/>
                <a:gd name="connsiteY86" fmla="*/ 70896 h 92467"/>
                <a:gd name="connsiteX87" fmla="*/ 196104 w 616449"/>
                <a:gd name="connsiteY87" fmla="*/ 22974 h 92467"/>
                <a:gd name="connsiteX88" fmla="*/ 204295 w 616449"/>
                <a:gd name="connsiteY88" fmla="*/ 22974 h 92467"/>
                <a:gd name="connsiteX89" fmla="*/ 204295 w 616449"/>
                <a:gd name="connsiteY89" fmla="*/ 70896 h 92467"/>
                <a:gd name="connsiteX90" fmla="*/ 196104 w 616449"/>
                <a:gd name="connsiteY90" fmla="*/ 70896 h 92467"/>
                <a:gd name="connsiteX91" fmla="*/ 218982 w 616449"/>
                <a:gd name="connsiteY91" fmla="*/ 70896 h 92467"/>
                <a:gd name="connsiteX92" fmla="*/ 218982 w 616449"/>
                <a:gd name="connsiteY92" fmla="*/ 4674 h 92467"/>
                <a:gd name="connsiteX93" fmla="*/ 227173 w 616449"/>
                <a:gd name="connsiteY93" fmla="*/ 4674 h 92467"/>
                <a:gd name="connsiteX94" fmla="*/ 227173 w 616449"/>
                <a:gd name="connsiteY94" fmla="*/ 70896 h 92467"/>
                <a:gd name="connsiteX95" fmla="*/ 218982 w 616449"/>
                <a:gd name="connsiteY95" fmla="*/ 70896 h 92467"/>
                <a:gd name="connsiteX96" fmla="*/ 263891 w 616449"/>
                <a:gd name="connsiteY96" fmla="*/ 74872 h 92467"/>
                <a:gd name="connsiteX97" fmla="*/ 271843 w 616449"/>
                <a:gd name="connsiteY97" fmla="*/ 76074 h 92467"/>
                <a:gd name="connsiteX98" fmla="*/ 274609 w 616449"/>
                <a:gd name="connsiteY98" fmla="*/ 81368 h 92467"/>
                <a:gd name="connsiteX99" fmla="*/ 282792 w 616449"/>
                <a:gd name="connsiteY99" fmla="*/ 83656 h 92467"/>
                <a:gd name="connsiteX100" fmla="*/ 291461 w 616449"/>
                <a:gd name="connsiteY100" fmla="*/ 81368 h 92467"/>
                <a:gd name="connsiteX101" fmla="*/ 295676 w 616449"/>
                <a:gd name="connsiteY101" fmla="*/ 75111 h 92467"/>
                <a:gd name="connsiteX102" fmla="*/ 296277 w 616449"/>
                <a:gd name="connsiteY102" fmla="*/ 64631 h 92467"/>
                <a:gd name="connsiteX103" fmla="*/ 283039 w 616449"/>
                <a:gd name="connsiteY103" fmla="*/ 70896 h 92467"/>
                <a:gd name="connsiteX104" fmla="*/ 267743 w 616449"/>
                <a:gd name="connsiteY104" fmla="*/ 63791 h 92467"/>
                <a:gd name="connsiteX105" fmla="*/ 262326 w 616449"/>
                <a:gd name="connsiteY105" fmla="*/ 46692 h 92467"/>
                <a:gd name="connsiteX106" fmla="*/ 264738 w 616449"/>
                <a:gd name="connsiteY106" fmla="*/ 34055 h 92467"/>
                <a:gd name="connsiteX107" fmla="*/ 271958 w 616449"/>
                <a:gd name="connsiteY107" fmla="*/ 25024 h 92467"/>
                <a:gd name="connsiteX108" fmla="*/ 283039 w 616449"/>
                <a:gd name="connsiteY108" fmla="*/ 21896 h 92467"/>
                <a:gd name="connsiteX109" fmla="*/ 297125 w 616449"/>
                <a:gd name="connsiteY109" fmla="*/ 28754 h 92467"/>
                <a:gd name="connsiteX110" fmla="*/ 297125 w 616449"/>
                <a:gd name="connsiteY110" fmla="*/ 22974 h 92467"/>
                <a:gd name="connsiteX111" fmla="*/ 304592 w 616449"/>
                <a:gd name="connsiteY111" fmla="*/ 22974 h 92467"/>
                <a:gd name="connsiteX112" fmla="*/ 304592 w 616449"/>
                <a:gd name="connsiteY112" fmla="*/ 64392 h 92467"/>
                <a:gd name="connsiteX113" fmla="*/ 302303 w 616449"/>
                <a:gd name="connsiteY113" fmla="*/ 80289 h 92467"/>
                <a:gd name="connsiteX114" fmla="*/ 295075 w 616449"/>
                <a:gd name="connsiteY114" fmla="*/ 87632 h 92467"/>
                <a:gd name="connsiteX115" fmla="*/ 282916 w 616449"/>
                <a:gd name="connsiteY115" fmla="*/ 90399 h 92467"/>
                <a:gd name="connsiteX116" fmla="*/ 269069 w 616449"/>
                <a:gd name="connsiteY116" fmla="*/ 86546 h 92467"/>
                <a:gd name="connsiteX117" fmla="*/ 263891 w 616449"/>
                <a:gd name="connsiteY117" fmla="*/ 74872 h 92467"/>
                <a:gd name="connsiteX118" fmla="*/ 270633 w 616449"/>
                <a:gd name="connsiteY118" fmla="*/ 46091 h 92467"/>
                <a:gd name="connsiteX119" fmla="*/ 274370 w 616449"/>
                <a:gd name="connsiteY119" fmla="*/ 59815 h 92467"/>
                <a:gd name="connsiteX120" fmla="*/ 283756 w 616449"/>
                <a:gd name="connsiteY120" fmla="*/ 64153 h 92467"/>
                <a:gd name="connsiteX121" fmla="*/ 293149 w 616449"/>
                <a:gd name="connsiteY121" fmla="*/ 59815 h 92467"/>
                <a:gd name="connsiteX122" fmla="*/ 297002 w 616449"/>
                <a:gd name="connsiteY122" fmla="*/ 46330 h 92467"/>
                <a:gd name="connsiteX123" fmla="*/ 293033 w 616449"/>
                <a:gd name="connsiteY123" fmla="*/ 33092 h 92467"/>
                <a:gd name="connsiteX124" fmla="*/ 283640 w 616449"/>
                <a:gd name="connsiteY124" fmla="*/ 28638 h 92467"/>
                <a:gd name="connsiteX125" fmla="*/ 274370 w 616449"/>
                <a:gd name="connsiteY125" fmla="*/ 33092 h 92467"/>
                <a:gd name="connsiteX126" fmla="*/ 270633 w 616449"/>
                <a:gd name="connsiteY126" fmla="*/ 46091 h 92467"/>
                <a:gd name="connsiteX127" fmla="*/ 350702 w 616449"/>
                <a:gd name="connsiteY127" fmla="*/ 64993 h 92467"/>
                <a:gd name="connsiteX128" fmla="*/ 341910 w 616449"/>
                <a:gd name="connsiteY128" fmla="*/ 70410 h 92467"/>
                <a:gd name="connsiteX129" fmla="*/ 333002 w 616449"/>
                <a:gd name="connsiteY129" fmla="*/ 71982 h 92467"/>
                <a:gd name="connsiteX130" fmla="*/ 320843 w 616449"/>
                <a:gd name="connsiteY130" fmla="*/ 68129 h 92467"/>
                <a:gd name="connsiteX131" fmla="*/ 316628 w 616449"/>
                <a:gd name="connsiteY131" fmla="*/ 58251 h 92467"/>
                <a:gd name="connsiteX132" fmla="*/ 318192 w 616449"/>
                <a:gd name="connsiteY132" fmla="*/ 51870 h 92467"/>
                <a:gd name="connsiteX133" fmla="*/ 322407 w 616449"/>
                <a:gd name="connsiteY133" fmla="*/ 47178 h 92467"/>
                <a:gd name="connsiteX134" fmla="*/ 328310 w 616449"/>
                <a:gd name="connsiteY134" fmla="*/ 44527 h 92467"/>
                <a:gd name="connsiteX135" fmla="*/ 335530 w 616449"/>
                <a:gd name="connsiteY135" fmla="*/ 43202 h 92467"/>
                <a:gd name="connsiteX136" fmla="*/ 349978 w 616449"/>
                <a:gd name="connsiteY136" fmla="*/ 40435 h 92467"/>
                <a:gd name="connsiteX137" fmla="*/ 349978 w 616449"/>
                <a:gd name="connsiteY137" fmla="*/ 38386 h 92467"/>
                <a:gd name="connsiteX138" fmla="*/ 347689 w 616449"/>
                <a:gd name="connsiteY138" fmla="*/ 31281 h 92467"/>
                <a:gd name="connsiteX139" fmla="*/ 338419 w 616449"/>
                <a:gd name="connsiteY139" fmla="*/ 28638 h 92467"/>
                <a:gd name="connsiteX140" fmla="*/ 329989 w 616449"/>
                <a:gd name="connsiteY140" fmla="*/ 30680 h 92467"/>
                <a:gd name="connsiteX141" fmla="*/ 325898 w 616449"/>
                <a:gd name="connsiteY141" fmla="*/ 37661 h 92467"/>
                <a:gd name="connsiteX142" fmla="*/ 317953 w 616449"/>
                <a:gd name="connsiteY142" fmla="*/ 36583 h 92467"/>
                <a:gd name="connsiteX143" fmla="*/ 321567 w 616449"/>
                <a:gd name="connsiteY143" fmla="*/ 28391 h 92467"/>
                <a:gd name="connsiteX144" fmla="*/ 328787 w 616449"/>
                <a:gd name="connsiteY144" fmla="*/ 23575 h 92467"/>
                <a:gd name="connsiteX145" fmla="*/ 339621 w 616449"/>
                <a:gd name="connsiteY145" fmla="*/ 21896 h 92467"/>
                <a:gd name="connsiteX146" fmla="*/ 349616 w 616449"/>
                <a:gd name="connsiteY146" fmla="*/ 23337 h 92467"/>
                <a:gd name="connsiteX147" fmla="*/ 355279 w 616449"/>
                <a:gd name="connsiteY147" fmla="*/ 26951 h 92467"/>
                <a:gd name="connsiteX148" fmla="*/ 357807 w 616449"/>
                <a:gd name="connsiteY148" fmla="*/ 32491 h 92467"/>
                <a:gd name="connsiteX149" fmla="*/ 358169 w 616449"/>
                <a:gd name="connsiteY149" fmla="*/ 39950 h 92467"/>
                <a:gd name="connsiteX150" fmla="*/ 358169 w 616449"/>
                <a:gd name="connsiteY150" fmla="*/ 50792 h 92467"/>
                <a:gd name="connsiteX151" fmla="*/ 358647 w 616449"/>
                <a:gd name="connsiteY151" fmla="*/ 65117 h 92467"/>
                <a:gd name="connsiteX152" fmla="*/ 360812 w 616449"/>
                <a:gd name="connsiteY152" fmla="*/ 70896 h 92467"/>
                <a:gd name="connsiteX153" fmla="*/ 352266 w 616449"/>
                <a:gd name="connsiteY153" fmla="*/ 70896 h 92467"/>
                <a:gd name="connsiteX154" fmla="*/ 350702 w 616449"/>
                <a:gd name="connsiteY154" fmla="*/ 64993 h 92467"/>
                <a:gd name="connsiteX155" fmla="*/ 349978 w 616449"/>
                <a:gd name="connsiteY155" fmla="*/ 46816 h 92467"/>
                <a:gd name="connsiteX156" fmla="*/ 336732 w 616449"/>
                <a:gd name="connsiteY156" fmla="*/ 49944 h 92467"/>
                <a:gd name="connsiteX157" fmla="*/ 329635 w 616449"/>
                <a:gd name="connsiteY157" fmla="*/ 51632 h 92467"/>
                <a:gd name="connsiteX158" fmla="*/ 326383 w 616449"/>
                <a:gd name="connsiteY158" fmla="*/ 54159 h 92467"/>
                <a:gd name="connsiteX159" fmla="*/ 325297 w 616449"/>
                <a:gd name="connsiteY159" fmla="*/ 58012 h 92467"/>
                <a:gd name="connsiteX160" fmla="*/ 327709 w 616449"/>
                <a:gd name="connsiteY160" fmla="*/ 63429 h 92467"/>
                <a:gd name="connsiteX161" fmla="*/ 334929 w 616449"/>
                <a:gd name="connsiteY161" fmla="*/ 65594 h 92467"/>
                <a:gd name="connsiteX162" fmla="*/ 343235 w 616449"/>
                <a:gd name="connsiteY162" fmla="*/ 63552 h 92467"/>
                <a:gd name="connsiteX163" fmla="*/ 348652 w 616449"/>
                <a:gd name="connsiteY163" fmla="*/ 57889 h 92467"/>
                <a:gd name="connsiteX164" fmla="*/ 349978 w 616449"/>
                <a:gd name="connsiteY164" fmla="*/ 49829 h 92467"/>
                <a:gd name="connsiteX165" fmla="*/ 349978 w 616449"/>
                <a:gd name="connsiteY165" fmla="*/ 46816 h 92467"/>
                <a:gd name="connsiteX166" fmla="*/ 391033 w 616449"/>
                <a:gd name="connsiteY166" fmla="*/ 63668 h 92467"/>
                <a:gd name="connsiteX167" fmla="*/ 392243 w 616449"/>
                <a:gd name="connsiteY167" fmla="*/ 70772 h 92467"/>
                <a:gd name="connsiteX168" fmla="*/ 386102 w 616449"/>
                <a:gd name="connsiteY168" fmla="*/ 71497 h 92467"/>
                <a:gd name="connsiteX169" fmla="*/ 379236 w 616449"/>
                <a:gd name="connsiteY169" fmla="*/ 70171 h 92467"/>
                <a:gd name="connsiteX170" fmla="*/ 375745 w 616449"/>
                <a:gd name="connsiteY170" fmla="*/ 66442 h 92467"/>
                <a:gd name="connsiteX171" fmla="*/ 374782 w 616449"/>
                <a:gd name="connsiteY171" fmla="*/ 56810 h 92467"/>
                <a:gd name="connsiteX172" fmla="*/ 374782 w 616449"/>
                <a:gd name="connsiteY172" fmla="*/ 29239 h 92467"/>
                <a:gd name="connsiteX173" fmla="*/ 368880 w 616449"/>
                <a:gd name="connsiteY173" fmla="*/ 29239 h 92467"/>
                <a:gd name="connsiteX174" fmla="*/ 368880 w 616449"/>
                <a:gd name="connsiteY174" fmla="*/ 22974 h 92467"/>
                <a:gd name="connsiteX175" fmla="*/ 374782 w 616449"/>
                <a:gd name="connsiteY175" fmla="*/ 22974 h 92467"/>
                <a:gd name="connsiteX176" fmla="*/ 374782 w 616449"/>
                <a:gd name="connsiteY176" fmla="*/ 11054 h 92467"/>
                <a:gd name="connsiteX177" fmla="*/ 382850 w 616449"/>
                <a:gd name="connsiteY177" fmla="*/ 6238 h 92467"/>
                <a:gd name="connsiteX178" fmla="*/ 382850 w 616449"/>
                <a:gd name="connsiteY178" fmla="*/ 22974 h 92467"/>
                <a:gd name="connsiteX179" fmla="*/ 391033 w 616449"/>
                <a:gd name="connsiteY179" fmla="*/ 22974 h 92467"/>
                <a:gd name="connsiteX180" fmla="*/ 391033 w 616449"/>
                <a:gd name="connsiteY180" fmla="*/ 29239 h 92467"/>
                <a:gd name="connsiteX181" fmla="*/ 382850 w 616449"/>
                <a:gd name="connsiteY181" fmla="*/ 29239 h 92467"/>
                <a:gd name="connsiteX182" fmla="*/ 382850 w 616449"/>
                <a:gd name="connsiteY182" fmla="*/ 57288 h 92467"/>
                <a:gd name="connsiteX183" fmla="*/ 383212 w 616449"/>
                <a:gd name="connsiteY183" fmla="*/ 61741 h 92467"/>
                <a:gd name="connsiteX184" fmla="*/ 384653 w 616449"/>
                <a:gd name="connsiteY184" fmla="*/ 63313 h 92467"/>
                <a:gd name="connsiteX185" fmla="*/ 387427 w 616449"/>
                <a:gd name="connsiteY185" fmla="*/ 63914 h 92467"/>
                <a:gd name="connsiteX186" fmla="*/ 391033 w 616449"/>
                <a:gd name="connsiteY186" fmla="*/ 63668 h 92467"/>
                <a:gd name="connsiteX187" fmla="*/ 429199 w 616449"/>
                <a:gd name="connsiteY187" fmla="*/ 55485 h 92467"/>
                <a:gd name="connsiteX188" fmla="*/ 437629 w 616449"/>
                <a:gd name="connsiteY188" fmla="*/ 56448 h 92467"/>
                <a:gd name="connsiteX189" fmla="*/ 430286 w 616449"/>
                <a:gd name="connsiteY189" fmla="*/ 67883 h 92467"/>
                <a:gd name="connsiteX190" fmla="*/ 416562 w 616449"/>
                <a:gd name="connsiteY190" fmla="*/ 71982 h 92467"/>
                <a:gd name="connsiteX191" fmla="*/ 399825 w 616449"/>
                <a:gd name="connsiteY191" fmla="*/ 65479 h 92467"/>
                <a:gd name="connsiteX192" fmla="*/ 393684 w 616449"/>
                <a:gd name="connsiteY192" fmla="*/ 47293 h 92467"/>
                <a:gd name="connsiteX193" fmla="*/ 399949 w 616449"/>
                <a:gd name="connsiteY193" fmla="*/ 28638 h 92467"/>
                <a:gd name="connsiteX194" fmla="*/ 416077 w 616449"/>
                <a:gd name="connsiteY194" fmla="*/ 21896 h 92467"/>
                <a:gd name="connsiteX195" fmla="*/ 431734 w 616449"/>
                <a:gd name="connsiteY195" fmla="*/ 28391 h 92467"/>
                <a:gd name="connsiteX196" fmla="*/ 437868 w 616449"/>
                <a:gd name="connsiteY196" fmla="*/ 46816 h 92467"/>
                <a:gd name="connsiteX197" fmla="*/ 437868 w 616449"/>
                <a:gd name="connsiteY197" fmla="*/ 48981 h 92467"/>
                <a:gd name="connsiteX198" fmla="*/ 402114 w 616449"/>
                <a:gd name="connsiteY198" fmla="*/ 48981 h 92467"/>
                <a:gd name="connsiteX199" fmla="*/ 406568 w 616449"/>
                <a:gd name="connsiteY199" fmla="*/ 61140 h 92467"/>
                <a:gd name="connsiteX200" fmla="*/ 416562 w 616449"/>
                <a:gd name="connsiteY200" fmla="*/ 65240 h 92467"/>
                <a:gd name="connsiteX201" fmla="*/ 424144 w 616449"/>
                <a:gd name="connsiteY201" fmla="*/ 62951 h 92467"/>
                <a:gd name="connsiteX202" fmla="*/ 429199 w 616449"/>
                <a:gd name="connsiteY202" fmla="*/ 55485 h 92467"/>
                <a:gd name="connsiteX203" fmla="*/ 402592 w 616449"/>
                <a:gd name="connsiteY203" fmla="*/ 42362 h 92467"/>
                <a:gd name="connsiteX204" fmla="*/ 429323 w 616449"/>
                <a:gd name="connsiteY204" fmla="*/ 42362 h 92467"/>
                <a:gd name="connsiteX205" fmla="*/ 426310 w 616449"/>
                <a:gd name="connsiteY205" fmla="*/ 33207 h 92467"/>
                <a:gd name="connsiteX206" fmla="*/ 416200 w 616449"/>
                <a:gd name="connsiteY206" fmla="*/ 28515 h 92467"/>
                <a:gd name="connsiteX207" fmla="*/ 406691 w 616449"/>
                <a:gd name="connsiteY207" fmla="*/ 32244 h 92467"/>
                <a:gd name="connsiteX208" fmla="*/ 402592 w 616449"/>
                <a:gd name="connsiteY208" fmla="*/ 42362 h 92467"/>
                <a:gd name="connsiteX209" fmla="*/ 459182 w 616449"/>
                <a:gd name="connsiteY209" fmla="*/ 70896 h 92467"/>
                <a:gd name="connsiteX210" fmla="*/ 444495 w 616449"/>
                <a:gd name="connsiteY210" fmla="*/ 22974 h 92467"/>
                <a:gd name="connsiteX211" fmla="*/ 452925 w 616449"/>
                <a:gd name="connsiteY211" fmla="*/ 22974 h 92467"/>
                <a:gd name="connsiteX212" fmla="*/ 460507 w 616449"/>
                <a:gd name="connsiteY212" fmla="*/ 50669 h 92467"/>
                <a:gd name="connsiteX213" fmla="*/ 463397 w 616449"/>
                <a:gd name="connsiteY213" fmla="*/ 60901 h 92467"/>
                <a:gd name="connsiteX214" fmla="*/ 465924 w 616449"/>
                <a:gd name="connsiteY214" fmla="*/ 51031 h 92467"/>
                <a:gd name="connsiteX215" fmla="*/ 473506 w 616449"/>
                <a:gd name="connsiteY215" fmla="*/ 22974 h 92467"/>
                <a:gd name="connsiteX216" fmla="*/ 481821 w 616449"/>
                <a:gd name="connsiteY216" fmla="*/ 22974 h 92467"/>
                <a:gd name="connsiteX217" fmla="*/ 489041 w 616449"/>
                <a:gd name="connsiteY217" fmla="*/ 50792 h 92467"/>
                <a:gd name="connsiteX218" fmla="*/ 491453 w 616449"/>
                <a:gd name="connsiteY218" fmla="*/ 59938 h 92467"/>
                <a:gd name="connsiteX219" fmla="*/ 494219 w 616449"/>
                <a:gd name="connsiteY219" fmla="*/ 50669 h 92467"/>
                <a:gd name="connsiteX220" fmla="*/ 502403 w 616449"/>
                <a:gd name="connsiteY220" fmla="*/ 22974 h 92467"/>
                <a:gd name="connsiteX221" fmla="*/ 510355 w 616449"/>
                <a:gd name="connsiteY221" fmla="*/ 22974 h 92467"/>
                <a:gd name="connsiteX222" fmla="*/ 495306 w 616449"/>
                <a:gd name="connsiteY222" fmla="*/ 70896 h 92467"/>
                <a:gd name="connsiteX223" fmla="*/ 486876 w 616449"/>
                <a:gd name="connsiteY223" fmla="*/ 70896 h 92467"/>
                <a:gd name="connsiteX224" fmla="*/ 479286 w 616449"/>
                <a:gd name="connsiteY224" fmla="*/ 42123 h 92467"/>
                <a:gd name="connsiteX225" fmla="*/ 477359 w 616449"/>
                <a:gd name="connsiteY225" fmla="*/ 34055 h 92467"/>
                <a:gd name="connsiteX226" fmla="*/ 467727 w 616449"/>
                <a:gd name="connsiteY226" fmla="*/ 70896 h 92467"/>
                <a:gd name="connsiteX227" fmla="*/ 459182 w 616449"/>
                <a:gd name="connsiteY227" fmla="*/ 70896 h 92467"/>
                <a:gd name="connsiteX228" fmla="*/ 551048 w 616449"/>
                <a:gd name="connsiteY228" fmla="*/ 64993 h 92467"/>
                <a:gd name="connsiteX229" fmla="*/ 542256 w 616449"/>
                <a:gd name="connsiteY229" fmla="*/ 70410 h 92467"/>
                <a:gd name="connsiteX230" fmla="*/ 533348 w 616449"/>
                <a:gd name="connsiteY230" fmla="*/ 71982 h 92467"/>
                <a:gd name="connsiteX231" fmla="*/ 521189 w 616449"/>
                <a:gd name="connsiteY231" fmla="*/ 68129 h 92467"/>
                <a:gd name="connsiteX232" fmla="*/ 516974 w 616449"/>
                <a:gd name="connsiteY232" fmla="*/ 58251 h 92467"/>
                <a:gd name="connsiteX233" fmla="*/ 518538 w 616449"/>
                <a:gd name="connsiteY233" fmla="*/ 51870 h 92467"/>
                <a:gd name="connsiteX234" fmla="*/ 522753 w 616449"/>
                <a:gd name="connsiteY234" fmla="*/ 47178 h 92467"/>
                <a:gd name="connsiteX235" fmla="*/ 528656 w 616449"/>
                <a:gd name="connsiteY235" fmla="*/ 44527 h 92467"/>
                <a:gd name="connsiteX236" fmla="*/ 535876 w 616449"/>
                <a:gd name="connsiteY236" fmla="*/ 43202 h 92467"/>
                <a:gd name="connsiteX237" fmla="*/ 550324 w 616449"/>
                <a:gd name="connsiteY237" fmla="*/ 40435 h 92467"/>
                <a:gd name="connsiteX238" fmla="*/ 550324 w 616449"/>
                <a:gd name="connsiteY238" fmla="*/ 38386 h 92467"/>
                <a:gd name="connsiteX239" fmla="*/ 548035 w 616449"/>
                <a:gd name="connsiteY239" fmla="*/ 31281 h 92467"/>
                <a:gd name="connsiteX240" fmla="*/ 538765 w 616449"/>
                <a:gd name="connsiteY240" fmla="*/ 28638 h 92467"/>
                <a:gd name="connsiteX241" fmla="*/ 530336 w 616449"/>
                <a:gd name="connsiteY241" fmla="*/ 30680 h 92467"/>
                <a:gd name="connsiteX242" fmla="*/ 526244 w 616449"/>
                <a:gd name="connsiteY242" fmla="*/ 37661 h 92467"/>
                <a:gd name="connsiteX243" fmla="*/ 518299 w 616449"/>
                <a:gd name="connsiteY243" fmla="*/ 36583 h 92467"/>
                <a:gd name="connsiteX244" fmla="*/ 521913 w 616449"/>
                <a:gd name="connsiteY244" fmla="*/ 28391 h 92467"/>
                <a:gd name="connsiteX245" fmla="*/ 529133 w 616449"/>
                <a:gd name="connsiteY245" fmla="*/ 23575 h 92467"/>
                <a:gd name="connsiteX246" fmla="*/ 539968 w 616449"/>
                <a:gd name="connsiteY246" fmla="*/ 21896 h 92467"/>
                <a:gd name="connsiteX247" fmla="*/ 549962 w 616449"/>
                <a:gd name="connsiteY247" fmla="*/ 23337 h 92467"/>
                <a:gd name="connsiteX248" fmla="*/ 555625 w 616449"/>
                <a:gd name="connsiteY248" fmla="*/ 26951 h 92467"/>
                <a:gd name="connsiteX249" fmla="*/ 558153 w 616449"/>
                <a:gd name="connsiteY249" fmla="*/ 32491 h 92467"/>
                <a:gd name="connsiteX250" fmla="*/ 558515 w 616449"/>
                <a:gd name="connsiteY250" fmla="*/ 39950 h 92467"/>
                <a:gd name="connsiteX251" fmla="*/ 558515 w 616449"/>
                <a:gd name="connsiteY251" fmla="*/ 50792 h 92467"/>
                <a:gd name="connsiteX252" fmla="*/ 558993 w 616449"/>
                <a:gd name="connsiteY252" fmla="*/ 65117 h 92467"/>
                <a:gd name="connsiteX253" fmla="*/ 561158 w 616449"/>
                <a:gd name="connsiteY253" fmla="*/ 70896 h 92467"/>
                <a:gd name="connsiteX254" fmla="*/ 552612 w 616449"/>
                <a:gd name="connsiteY254" fmla="*/ 70896 h 92467"/>
                <a:gd name="connsiteX255" fmla="*/ 551048 w 616449"/>
                <a:gd name="connsiteY255" fmla="*/ 64993 h 92467"/>
                <a:gd name="connsiteX256" fmla="*/ 550324 w 616449"/>
                <a:gd name="connsiteY256" fmla="*/ 46816 h 92467"/>
                <a:gd name="connsiteX257" fmla="*/ 537078 w 616449"/>
                <a:gd name="connsiteY257" fmla="*/ 49944 h 92467"/>
                <a:gd name="connsiteX258" fmla="*/ 529981 w 616449"/>
                <a:gd name="connsiteY258" fmla="*/ 51632 h 92467"/>
                <a:gd name="connsiteX259" fmla="*/ 526729 w 616449"/>
                <a:gd name="connsiteY259" fmla="*/ 54159 h 92467"/>
                <a:gd name="connsiteX260" fmla="*/ 525643 w 616449"/>
                <a:gd name="connsiteY260" fmla="*/ 58012 h 92467"/>
                <a:gd name="connsiteX261" fmla="*/ 528055 w 616449"/>
                <a:gd name="connsiteY261" fmla="*/ 63429 h 92467"/>
                <a:gd name="connsiteX262" fmla="*/ 535275 w 616449"/>
                <a:gd name="connsiteY262" fmla="*/ 65594 h 92467"/>
                <a:gd name="connsiteX263" fmla="*/ 543581 w 616449"/>
                <a:gd name="connsiteY263" fmla="*/ 63552 h 92467"/>
                <a:gd name="connsiteX264" fmla="*/ 548999 w 616449"/>
                <a:gd name="connsiteY264" fmla="*/ 57889 h 92467"/>
                <a:gd name="connsiteX265" fmla="*/ 550324 w 616449"/>
                <a:gd name="connsiteY265" fmla="*/ 49829 h 92467"/>
                <a:gd name="connsiteX266" fmla="*/ 550324 w 616449"/>
                <a:gd name="connsiteY266" fmla="*/ 46816 h 92467"/>
                <a:gd name="connsiteX267" fmla="*/ 573325 w 616449"/>
                <a:gd name="connsiteY267" fmla="*/ 89320 h 92467"/>
                <a:gd name="connsiteX268" fmla="*/ 572362 w 616449"/>
                <a:gd name="connsiteY268" fmla="*/ 81730 h 92467"/>
                <a:gd name="connsiteX269" fmla="*/ 577055 w 616449"/>
                <a:gd name="connsiteY269" fmla="*/ 82454 h 92467"/>
                <a:gd name="connsiteX270" fmla="*/ 581270 w 616449"/>
                <a:gd name="connsiteY270" fmla="*/ 81491 h 92467"/>
                <a:gd name="connsiteX271" fmla="*/ 584036 w 616449"/>
                <a:gd name="connsiteY271" fmla="*/ 79079 h 92467"/>
                <a:gd name="connsiteX272" fmla="*/ 586563 w 616449"/>
                <a:gd name="connsiteY272" fmla="*/ 72945 h 92467"/>
                <a:gd name="connsiteX273" fmla="*/ 587288 w 616449"/>
                <a:gd name="connsiteY273" fmla="*/ 71019 h 92467"/>
                <a:gd name="connsiteX274" fmla="*/ 568987 w 616449"/>
                <a:gd name="connsiteY274" fmla="*/ 22974 h 92467"/>
                <a:gd name="connsiteX275" fmla="*/ 577779 w 616449"/>
                <a:gd name="connsiteY275" fmla="*/ 22974 h 92467"/>
                <a:gd name="connsiteX276" fmla="*/ 587773 w 616449"/>
                <a:gd name="connsiteY276" fmla="*/ 50669 h 92467"/>
                <a:gd name="connsiteX277" fmla="*/ 591264 w 616449"/>
                <a:gd name="connsiteY277" fmla="*/ 61865 h 92467"/>
                <a:gd name="connsiteX278" fmla="*/ 594631 w 616449"/>
                <a:gd name="connsiteY278" fmla="*/ 50907 h 92467"/>
                <a:gd name="connsiteX279" fmla="*/ 604864 w 616449"/>
                <a:gd name="connsiteY279" fmla="*/ 22974 h 92467"/>
                <a:gd name="connsiteX280" fmla="*/ 612932 w 616449"/>
                <a:gd name="connsiteY280" fmla="*/ 22974 h 92467"/>
                <a:gd name="connsiteX281" fmla="*/ 594754 w 616449"/>
                <a:gd name="connsiteY281" fmla="*/ 71736 h 92467"/>
                <a:gd name="connsiteX282" fmla="*/ 590177 w 616449"/>
                <a:gd name="connsiteY282" fmla="*/ 82577 h 92467"/>
                <a:gd name="connsiteX283" fmla="*/ 585122 w 616449"/>
                <a:gd name="connsiteY283" fmla="*/ 88472 h 92467"/>
                <a:gd name="connsiteX284" fmla="*/ 578496 w 616449"/>
                <a:gd name="connsiteY284" fmla="*/ 90399 h 92467"/>
                <a:gd name="connsiteX285" fmla="*/ 573325 w 616449"/>
                <a:gd name="connsiteY285" fmla="*/ 89320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616449" h="92467">
                  <a:moveTo>
                    <a:pt x="4674" y="70896"/>
                  </a:moveTo>
                  <a:lnTo>
                    <a:pt x="4674" y="4674"/>
                  </a:lnTo>
                  <a:lnTo>
                    <a:pt x="52472" y="4674"/>
                  </a:lnTo>
                  <a:lnTo>
                    <a:pt x="52472" y="12503"/>
                  </a:lnTo>
                  <a:lnTo>
                    <a:pt x="13458" y="12503"/>
                  </a:lnTo>
                  <a:lnTo>
                    <a:pt x="13458" y="32730"/>
                  </a:lnTo>
                  <a:lnTo>
                    <a:pt x="50060" y="32730"/>
                  </a:lnTo>
                  <a:lnTo>
                    <a:pt x="50060" y="40551"/>
                  </a:lnTo>
                  <a:lnTo>
                    <a:pt x="13458" y="40551"/>
                  </a:lnTo>
                  <a:lnTo>
                    <a:pt x="13458" y="63067"/>
                  </a:lnTo>
                  <a:lnTo>
                    <a:pt x="54036" y="63067"/>
                  </a:lnTo>
                  <a:lnTo>
                    <a:pt x="54036" y="70896"/>
                  </a:lnTo>
                  <a:lnTo>
                    <a:pt x="4674" y="70896"/>
                  </a:lnTo>
                  <a:close/>
                  <a:moveTo>
                    <a:pt x="65109" y="70896"/>
                  </a:moveTo>
                  <a:lnTo>
                    <a:pt x="65109" y="22974"/>
                  </a:lnTo>
                  <a:lnTo>
                    <a:pt x="72337" y="22974"/>
                  </a:lnTo>
                  <a:lnTo>
                    <a:pt x="72337" y="29717"/>
                  </a:lnTo>
                  <a:cubicBezTo>
                    <a:pt x="73862" y="27313"/>
                    <a:pt x="75866" y="25425"/>
                    <a:pt x="78355" y="24061"/>
                  </a:cubicBezTo>
                  <a:cubicBezTo>
                    <a:pt x="80844" y="22612"/>
                    <a:pt x="83695" y="21896"/>
                    <a:pt x="86908" y="21896"/>
                  </a:cubicBezTo>
                  <a:cubicBezTo>
                    <a:pt x="90437" y="21896"/>
                    <a:pt x="93327" y="22612"/>
                    <a:pt x="95577" y="24061"/>
                  </a:cubicBezTo>
                  <a:cubicBezTo>
                    <a:pt x="97904" y="25502"/>
                    <a:pt x="99507" y="27552"/>
                    <a:pt x="100393" y="30202"/>
                  </a:cubicBezTo>
                  <a:cubicBezTo>
                    <a:pt x="104246" y="24662"/>
                    <a:pt x="109177" y="21896"/>
                    <a:pt x="115195" y="21896"/>
                  </a:cubicBezTo>
                  <a:cubicBezTo>
                    <a:pt x="120011" y="21896"/>
                    <a:pt x="123664" y="23213"/>
                    <a:pt x="126153" y="25864"/>
                  </a:cubicBezTo>
                  <a:cubicBezTo>
                    <a:pt x="128726" y="28438"/>
                    <a:pt x="130006" y="32491"/>
                    <a:pt x="130006" y="38023"/>
                  </a:cubicBezTo>
                  <a:lnTo>
                    <a:pt x="130006" y="70896"/>
                  </a:lnTo>
                  <a:lnTo>
                    <a:pt x="121938" y="70896"/>
                  </a:lnTo>
                  <a:lnTo>
                    <a:pt x="121938" y="40674"/>
                  </a:lnTo>
                  <a:cubicBezTo>
                    <a:pt x="121938" y="37461"/>
                    <a:pt x="121660" y="35134"/>
                    <a:pt x="121098" y="33693"/>
                  </a:cubicBezTo>
                  <a:cubicBezTo>
                    <a:pt x="120620" y="32244"/>
                    <a:pt x="119695" y="31081"/>
                    <a:pt x="118331" y="30202"/>
                  </a:cubicBezTo>
                  <a:cubicBezTo>
                    <a:pt x="116968" y="29316"/>
                    <a:pt x="115319" y="28877"/>
                    <a:pt x="113392" y="28877"/>
                  </a:cubicBezTo>
                  <a:cubicBezTo>
                    <a:pt x="110025" y="28877"/>
                    <a:pt x="107212" y="30002"/>
                    <a:pt x="104962" y="32244"/>
                  </a:cubicBezTo>
                  <a:cubicBezTo>
                    <a:pt x="102797" y="34494"/>
                    <a:pt x="101710" y="38108"/>
                    <a:pt x="101710" y="43086"/>
                  </a:cubicBezTo>
                  <a:lnTo>
                    <a:pt x="101710" y="70896"/>
                  </a:lnTo>
                  <a:lnTo>
                    <a:pt x="93527" y="70896"/>
                  </a:lnTo>
                  <a:lnTo>
                    <a:pt x="93527" y="39711"/>
                  </a:lnTo>
                  <a:cubicBezTo>
                    <a:pt x="93527" y="36097"/>
                    <a:pt x="92841" y="33408"/>
                    <a:pt x="91477" y="31643"/>
                  </a:cubicBezTo>
                  <a:cubicBezTo>
                    <a:pt x="90198" y="29802"/>
                    <a:pt x="88072" y="28877"/>
                    <a:pt x="85097" y="28877"/>
                  </a:cubicBezTo>
                  <a:cubicBezTo>
                    <a:pt x="82770" y="28877"/>
                    <a:pt x="80643" y="29478"/>
                    <a:pt x="78717" y="30680"/>
                  </a:cubicBezTo>
                  <a:cubicBezTo>
                    <a:pt x="76790" y="31882"/>
                    <a:pt x="75388" y="33654"/>
                    <a:pt x="74502" y="35982"/>
                  </a:cubicBezTo>
                  <a:cubicBezTo>
                    <a:pt x="73624" y="38309"/>
                    <a:pt x="73177" y="41637"/>
                    <a:pt x="73177" y="45976"/>
                  </a:cubicBezTo>
                  <a:lnTo>
                    <a:pt x="73177" y="70896"/>
                  </a:lnTo>
                  <a:lnTo>
                    <a:pt x="65109" y="70896"/>
                  </a:lnTo>
                  <a:close/>
                  <a:moveTo>
                    <a:pt x="173473" y="64993"/>
                  </a:moveTo>
                  <a:cubicBezTo>
                    <a:pt x="170421" y="67567"/>
                    <a:pt x="167493" y="69370"/>
                    <a:pt x="164681" y="70410"/>
                  </a:cubicBezTo>
                  <a:cubicBezTo>
                    <a:pt x="161953" y="71458"/>
                    <a:pt x="158986" y="71982"/>
                    <a:pt x="155773" y="71982"/>
                  </a:cubicBezTo>
                  <a:cubicBezTo>
                    <a:pt x="150479" y="71982"/>
                    <a:pt x="146426" y="70695"/>
                    <a:pt x="143614" y="68129"/>
                  </a:cubicBezTo>
                  <a:cubicBezTo>
                    <a:pt x="140801" y="65556"/>
                    <a:pt x="139399" y="62265"/>
                    <a:pt x="139399" y="58251"/>
                  </a:cubicBezTo>
                  <a:cubicBezTo>
                    <a:pt x="139399" y="55924"/>
                    <a:pt x="139923" y="53797"/>
                    <a:pt x="140963" y="51870"/>
                  </a:cubicBezTo>
                  <a:cubicBezTo>
                    <a:pt x="142011" y="49867"/>
                    <a:pt x="143413" y="48303"/>
                    <a:pt x="145178" y="47178"/>
                  </a:cubicBezTo>
                  <a:cubicBezTo>
                    <a:pt x="146942" y="45976"/>
                    <a:pt x="148907" y="45090"/>
                    <a:pt x="151080" y="44527"/>
                  </a:cubicBezTo>
                  <a:cubicBezTo>
                    <a:pt x="152606" y="44049"/>
                    <a:pt x="155010" y="43602"/>
                    <a:pt x="158301" y="43202"/>
                  </a:cubicBezTo>
                  <a:cubicBezTo>
                    <a:pt x="164804" y="42477"/>
                    <a:pt x="169620" y="41560"/>
                    <a:pt x="172749" y="40435"/>
                  </a:cubicBezTo>
                  <a:cubicBezTo>
                    <a:pt x="172749" y="39310"/>
                    <a:pt x="172749" y="38625"/>
                    <a:pt x="172749" y="38386"/>
                  </a:cubicBezTo>
                  <a:cubicBezTo>
                    <a:pt x="172749" y="35018"/>
                    <a:pt x="171986" y="32645"/>
                    <a:pt x="170460" y="31281"/>
                  </a:cubicBezTo>
                  <a:cubicBezTo>
                    <a:pt x="168379" y="29516"/>
                    <a:pt x="165282" y="28638"/>
                    <a:pt x="161190" y="28638"/>
                  </a:cubicBezTo>
                  <a:cubicBezTo>
                    <a:pt x="157422" y="28638"/>
                    <a:pt x="154610" y="29316"/>
                    <a:pt x="152760" y="30680"/>
                  </a:cubicBezTo>
                  <a:cubicBezTo>
                    <a:pt x="150918" y="31967"/>
                    <a:pt x="149555" y="34294"/>
                    <a:pt x="148669" y="37661"/>
                  </a:cubicBezTo>
                  <a:lnTo>
                    <a:pt x="140724" y="36583"/>
                  </a:lnTo>
                  <a:cubicBezTo>
                    <a:pt x="141448" y="33207"/>
                    <a:pt x="142650" y="30480"/>
                    <a:pt x="144338" y="28391"/>
                  </a:cubicBezTo>
                  <a:cubicBezTo>
                    <a:pt x="146018" y="26303"/>
                    <a:pt x="148430" y="24700"/>
                    <a:pt x="151558" y="23575"/>
                  </a:cubicBezTo>
                  <a:cubicBezTo>
                    <a:pt x="154687" y="22450"/>
                    <a:pt x="158301" y="21896"/>
                    <a:pt x="162392" y="21896"/>
                  </a:cubicBezTo>
                  <a:cubicBezTo>
                    <a:pt x="166492" y="21896"/>
                    <a:pt x="169820" y="22373"/>
                    <a:pt x="172386" y="23337"/>
                  </a:cubicBezTo>
                  <a:cubicBezTo>
                    <a:pt x="174960" y="24300"/>
                    <a:pt x="176840" y="25502"/>
                    <a:pt x="178050" y="26951"/>
                  </a:cubicBezTo>
                  <a:cubicBezTo>
                    <a:pt x="179252" y="28391"/>
                    <a:pt x="180092" y="30241"/>
                    <a:pt x="180577" y="32491"/>
                  </a:cubicBezTo>
                  <a:cubicBezTo>
                    <a:pt x="180816" y="33855"/>
                    <a:pt x="180940" y="36344"/>
                    <a:pt x="180940" y="39950"/>
                  </a:cubicBezTo>
                  <a:lnTo>
                    <a:pt x="180940" y="50792"/>
                  </a:lnTo>
                  <a:cubicBezTo>
                    <a:pt x="180940" y="58336"/>
                    <a:pt x="181101" y="63113"/>
                    <a:pt x="181417" y="65117"/>
                  </a:cubicBezTo>
                  <a:cubicBezTo>
                    <a:pt x="181818" y="67120"/>
                    <a:pt x="182542" y="69046"/>
                    <a:pt x="183583" y="70896"/>
                  </a:cubicBezTo>
                  <a:lnTo>
                    <a:pt x="175037" y="70896"/>
                  </a:lnTo>
                  <a:cubicBezTo>
                    <a:pt x="174236" y="69208"/>
                    <a:pt x="173712" y="67243"/>
                    <a:pt x="173473" y="64993"/>
                  </a:cubicBezTo>
                  <a:close/>
                  <a:moveTo>
                    <a:pt x="172749" y="46816"/>
                  </a:moveTo>
                  <a:cubicBezTo>
                    <a:pt x="169782" y="48018"/>
                    <a:pt x="165367" y="49066"/>
                    <a:pt x="159503" y="49944"/>
                  </a:cubicBezTo>
                  <a:cubicBezTo>
                    <a:pt x="156135" y="50430"/>
                    <a:pt x="153770" y="50992"/>
                    <a:pt x="152406" y="51632"/>
                  </a:cubicBezTo>
                  <a:cubicBezTo>
                    <a:pt x="151042" y="52194"/>
                    <a:pt x="149955" y="53034"/>
                    <a:pt x="149154" y="54159"/>
                  </a:cubicBezTo>
                  <a:cubicBezTo>
                    <a:pt x="148430" y="55284"/>
                    <a:pt x="148067" y="56571"/>
                    <a:pt x="148067" y="58012"/>
                  </a:cubicBezTo>
                  <a:cubicBezTo>
                    <a:pt x="148067" y="60177"/>
                    <a:pt x="148869" y="61988"/>
                    <a:pt x="150479" y="63429"/>
                  </a:cubicBezTo>
                  <a:cubicBezTo>
                    <a:pt x="152159" y="64878"/>
                    <a:pt x="154571" y="65594"/>
                    <a:pt x="157699" y="65594"/>
                  </a:cubicBezTo>
                  <a:cubicBezTo>
                    <a:pt x="160828" y="65594"/>
                    <a:pt x="163602" y="64916"/>
                    <a:pt x="166006" y="63552"/>
                  </a:cubicBezTo>
                  <a:cubicBezTo>
                    <a:pt x="168495" y="62188"/>
                    <a:pt x="170306" y="60301"/>
                    <a:pt x="171423" y="57889"/>
                  </a:cubicBezTo>
                  <a:cubicBezTo>
                    <a:pt x="172309" y="56047"/>
                    <a:pt x="172749" y="53358"/>
                    <a:pt x="172749" y="49829"/>
                  </a:cubicBezTo>
                  <a:lnTo>
                    <a:pt x="172749" y="46816"/>
                  </a:lnTo>
                  <a:close/>
                  <a:moveTo>
                    <a:pt x="196104" y="14067"/>
                  </a:moveTo>
                  <a:lnTo>
                    <a:pt x="196104" y="4674"/>
                  </a:lnTo>
                  <a:lnTo>
                    <a:pt x="204295" y="4674"/>
                  </a:lnTo>
                  <a:lnTo>
                    <a:pt x="204295" y="14067"/>
                  </a:lnTo>
                  <a:lnTo>
                    <a:pt x="196104" y="14067"/>
                  </a:lnTo>
                  <a:close/>
                  <a:moveTo>
                    <a:pt x="196104" y="70896"/>
                  </a:moveTo>
                  <a:lnTo>
                    <a:pt x="196104" y="22974"/>
                  </a:lnTo>
                  <a:lnTo>
                    <a:pt x="204295" y="22974"/>
                  </a:lnTo>
                  <a:lnTo>
                    <a:pt x="204295" y="70896"/>
                  </a:lnTo>
                  <a:lnTo>
                    <a:pt x="196104" y="70896"/>
                  </a:lnTo>
                  <a:close/>
                  <a:moveTo>
                    <a:pt x="218982" y="70896"/>
                  </a:moveTo>
                  <a:lnTo>
                    <a:pt x="218982" y="4674"/>
                  </a:lnTo>
                  <a:lnTo>
                    <a:pt x="227173" y="4674"/>
                  </a:lnTo>
                  <a:lnTo>
                    <a:pt x="227173" y="70896"/>
                  </a:lnTo>
                  <a:lnTo>
                    <a:pt x="218982" y="70896"/>
                  </a:lnTo>
                  <a:close/>
                  <a:moveTo>
                    <a:pt x="263891" y="74872"/>
                  </a:moveTo>
                  <a:lnTo>
                    <a:pt x="271843" y="76074"/>
                  </a:lnTo>
                  <a:cubicBezTo>
                    <a:pt x="272159" y="78478"/>
                    <a:pt x="273083" y="80243"/>
                    <a:pt x="274609" y="81368"/>
                  </a:cubicBezTo>
                  <a:cubicBezTo>
                    <a:pt x="276613" y="82893"/>
                    <a:pt x="279348" y="83656"/>
                    <a:pt x="282792" y="83656"/>
                  </a:cubicBezTo>
                  <a:cubicBezTo>
                    <a:pt x="286568" y="83656"/>
                    <a:pt x="289458" y="82893"/>
                    <a:pt x="291461" y="81368"/>
                  </a:cubicBezTo>
                  <a:cubicBezTo>
                    <a:pt x="293550" y="79842"/>
                    <a:pt x="294960" y="77761"/>
                    <a:pt x="295676" y="75111"/>
                  </a:cubicBezTo>
                  <a:cubicBezTo>
                    <a:pt x="296162" y="73423"/>
                    <a:pt x="296362" y="69933"/>
                    <a:pt x="296277" y="64631"/>
                  </a:cubicBezTo>
                  <a:cubicBezTo>
                    <a:pt x="292748" y="68807"/>
                    <a:pt x="288333" y="70896"/>
                    <a:pt x="283039" y="70896"/>
                  </a:cubicBezTo>
                  <a:cubicBezTo>
                    <a:pt x="276458" y="70896"/>
                    <a:pt x="271357" y="68530"/>
                    <a:pt x="267743" y="63791"/>
                  </a:cubicBezTo>
                  <a:cubicBezTo>
                    <a:pt x="264137" y="58975"/>
                    <a:pt x="262326" y="53273"/>
                    <a:pt x="262326" y="46692"/>
                  </a:cubicBezTo>
                  <a:cubicBezTo>
                    <a:pt x="262326" y="42123"/>
                    <a:pt x="263128" y="37908"/>
                    <a:pt x="264738" y="34055"/>
                  </a:cubicBezTo>
                  <a:cubicBezTo>
                    <a:pt x="266418" y="30117"/>
                    <a:pt x="268830" y="27112"/>
                    <a:pt x="271958" y="25024"/>
                  </a:cubicBezTo>
                  <a:cubicBezTo>
                    <a:pt x="275087" y="22936"/>
                    <a:pt x="278786" y="21896"/>
                    <a:pt x="283039" y="21896"/>
                  </a:cubicBezTo>
                  <a:cubicBezTo>
                    <a:pt x="288734" y="21896"/>
                    <a:pt x="293434" y="24176"/>
                    <a:pt x="297125" y="28754"/>
                  </a:cubicBezTo>
                  <a:lnTo>
                    <a:pt x="297125" y="22974"/>
                  </a:lnTo>
                  <a:lnTo>
                    <a:pt x="304592" y="22974"/>
                  </a:lnTo>
                  <a:lnTo>
                    <a:pt x="304592" y="64392"/>
                  </a:lnTo>
                  <a:cubicBezTo>
                    <a:pt x="304592" y="71859"/>
                    <a:pt x="303829" y="77153"/>
                    <a:pt x="302303" y="80289"/>
                  </a:cubicBezTo>
                  <a:cubicBezTo>
                    <a:pt x="300777" y="83417"/>
                    <a:pt x="298366" y="85868"/>
                    <a:pt x="295075" y="87632"/>
                  </a:cubicBezTo>
                  <a:cubicBezTo>
                    <a:pt x="291785" y="89474"/>
                    <a:pt x="287732" y="90399"/>
                    <a:pt x="282916" y="90399"/>
                  </a:cubicBezTo>
                  <a:cubicBezTo>
                    <a:pt x="277221" y="90399"/>
                    <a:pt x="272606" y="89120"/>
                    <a:pt x="269069" y="86546"/>
                  </a:cubicBezTo>
                  <a:cubicBezTo>
                    <a:pt x="265540" y="83980"/>
                    <a:pt x="263814" y="80089"/>
                    <a:pt x="263891" y="74872"/>
                  </a:cubicBezTo>
                  <a:close/>
                  <a:moveTo>
                    <a:pt x="270633" y="46091"/>
                  </a:moveTo>
                  <a:cubicBezTo>
                    <a:pt x="270633" y="52356"/>
                    <a:pt x="271881" y="56925"/>
                    <a:pt x="274370" y="59815"/>
                  </a:cubicBezTo>
                  <a:cubicBezTo>
                    <a:pt x="276859" y="62705"/>
                    <a:pt x="279988" y="64153"/>
                    <a:pt x="283756" y="64153"/>
                  </a:cubicBezTo>
                  <a:cubicBezTo>
                    <a:pt x="287531" y="64153"/>
                    <a:pt x="290660" y="62705"/>
                    <a:pt x="293149" y="59815"/>
                  </a:cubicBezTo>
                  <a:cubicBezTo>
                    <a:pt x="295723" y="56925"/>
                    <a:pt x="297002" y="52433"/>
                    <a:pt x="297002" y="46330"/>
                  </a:cubicBezTo>
                  <a:cubicBezTo>
                    <a:pt x="297002" y="40474"/>
                    <a:pt x="295676" y="36058"/>
                    <a:pt x="293033" y="33092"/>
                  </a:cubicBezTo>
                  <a:cubicBezTo>
                    <a:pt x="290460" y="30117"/>
                    <a:pt x="287331" y="28638"/>
                    <a:pt x="283640" y="28638"/>
                  </a:cubicBezTo>
                  <a:cubicBezTo>
                    <a:pt x="280026" y="28638"/>
                    <a:pt x="276936" y="30117"/>
                    <a:pt x="274370" y="33092"/>
                  </a:cubicBezTo>
                  <a:cubicBezTo>
                    <a:pt x="271881" y="35982"/>
                    <a:pt x="270633" y="40312"/>
                    <a:pt x="270633" y="46091"/>
                  </a:cubicBezTo>
                  <a:close/>
                  <a:moveTo>
                    <a:pt x="350702" y="64993"/>
                  </a:moveTo>
                  <a:cubicBezTo>
                    <a:pt x="347651" y="67567"/>
                    <a:pt x="344723" y="69370"/>
                    <a:pt x="341910" y="70410"/>
                  </a:cubicBezTo>
                  <a:cubicBezTo>
                    <a:pt x="339182" y="71458"/>
                    <a:pt x="336215" y="71982"/>
                    <a:pt x="333002" y="71982"/>
                  </a:cubicBezTo>
                  <a:cubicBezTo>
                    <a:pt x="327709" y="71982"/>
                    <a:pt x="323655" y="70695"/>
                    <a:pt x="320843" y="68129"/>
                  </a:cubicBezTo>
                  <a:cubicBezTo>
                    <a:pt x="318030" y="65556"/>
                    <a:pt x="316628" y="62265"/>
                    <a:pt x="316628" y="58251"/>
                  </a:cubicBezTo>
                  <a:cubicBezTo>
                    <a:pt x="316628" y="55924"/>
                    <a:pt x="317152" y="53797"/>
                    <a:pt x="318192" y="51870"/>
                  </a:cubicBezTo>
                  <a:cubicBezTo>
                    <a:pt x="319240" y="49867"/>
                    <a:pt x="320642" y="48303"/>
                    <a:pt x="322407" y="47178"/>
                  </a:cubicBezTo>
                  <a:cubicBezTo>
                    <a:pt x="324172" y="45976"/>
                    <a:pt x="326137" y="45090"/>
                    <a:pt x="328310" y="44527"/>
                  </a:cubicBezTo>
                  <a:cubicBezTo>
                    <a:pt x="329835" y="44049"/>
                    <a:pt x="332239" y="43602"/>
                    <a:pt x="335530" y="43202"/>
                  </a:cubicBezTo>
                  <a:cubicBezTo>
                    <a:pt x="342033" y="42477"/>
                    <a:pt x="346849" y="41560"/>
                    <a:pt x="349978" y="40435"/>
                  </a:cubicBezTo>
                  <a:cubicBezTo>
                    <a:pt x="349978" y="39310"/>
                    <a:pt x="349978" y="38625"/>
                    <a:pt x="349978" y="38386"/>
                  </a:cubicBezTo>
                  <a:cubicBezTo>
                    <a:pt x="349978" y="35018"/>
                    <a:pt x="349215" y="32645"/>
                    <a:pt x="347689" y="31281"/>
                  </a:cubicBezTo>
                  <a:cubicBezTo>
                    <a:pt x="345609" y="29516"/>
                    <a:pt x="342511" y="28638"/>
                    <a:pt x="338419" y="28638"/>
                  </a:cubicBezTo>
                  <a:cubicBezTo>
                    <a:pt x="334651" y="28638"/>
                    <a:pt x="331839" y="29316"/>
                    <a:pt x="329989" y="30680"/>
                  </a:cubicBezTo>
                  <a:cubicBezTo>
                    <a:pt x="328148" y="31967"/>
                    <a:pt x="326784" y="34294"/>
                    <a:pt x="325898" y="37661"/>
                  </a:cubicBezTo>
                  <a:lnTo>
                    <a:pt x="317953" y="36583"/>
                  </a:lnTo>
                  <a:cubicBezTo>
                    <a:pt x="318677" y="33207"/>
                    <a:pt x="319880" y="30480"/>
                    <a:pt x="321567" y="28391"/>
                  </a:cubicBezTo>
                  <a:cubicBezTo>
                    <a:pt x="323247" y="26303"/>
                    <a:pt x="325659" y="24700"/>
                    <a:pt x="328787" y="23575"/>
                  </a:cubicBezTo>
                  <a:cubicBezTo>
                    <a:pt x="331916" y="22450"/>
                    <a:pt x="335530" y="21896"/>
                    <a:pt x="339621" y="21896"/>
                  </a:cubicBezTo>
                  <a:cubicBezTo>
                    <a:pt x="343721" y="21896"/>
                    <a:pt x="347050" y="22373"/>
                    <a:pt x="349616" y="23337"/>
                  </a:cubicBezTo>
                  <a:cubicBezTo>
                    <a:pt x="352189" y="24300"/>
                    <a:pt x="354069" y="25502"/>
                    <a:pt x="355279" y="26951"/>
                  </a:cubicBezTo>
                  <a:cubicBezTo>
                    <a:pt x="356481" y="28391"/>
                    <a:pt x="357321" y="30241"/>
                    <a:pt x="357807" y="32491"/>
                  </a:cubicBezTo>
                  <a:cubicBezTo>
                    <a:pt x="358046" y="33855"/>
                    <a:pt x="358169" y="36344"/>
                    <a:pt x="358169" y="39950"/>
                  </a:cubicBezTo>
                  <a:lnTo>
                    <a:pt x="358169" y="50792"/>
                  </a:lnTo>
                  <a:cubicBezTo>
                    <a:pt x="358169" y="58336"/>
                    <a:pt x="358331" y="63113"/>
                    <a:pt x="358647" y="65117"/>
                  </a:cubicBezTo>
                  <a:cubicBezTo>
                    <a:pt x="359047" y="67120"/>
                    <a:pt x="359772" y="69046"/>
                    <a:pt x="360812" y="70896"/>
                  </a:cubicBezTo>
                  <a:lnTo>
                    <a:pt x="352266" y="70896"/>
                  </a:lnTo>
                  <a:cubicBezTo>
                    <a:pt x="351465" y="69208"/>
                    <a:pt x="350941" y="67243"/>
                    <a:pt x="350702" y="64993"/>
                  </a:cubicBezTo>
                  <a:close/>
                  <a:moveTo>
                    <a:pt x="349978" y="46816"/>
                  </a:moveTo>
                  <a:cubicBezTo>
                    <a:pt x="347011" y="48018"/>
                    <a:pt x="342596" y="49066"/>
                    <a:pt x="336732" y="49944"/>
                  </a:cubicBezTo>
                  <a:cubicBezTo>
                    <a:pt x="333364" y="50430"/>
                    <a:pt x="330999" y="50992"/>
                    <a:pt x="329635" y="51632"/>
                  </a:cubicBezTo>
                  <a:cubicBezTo>
                    <a:pt x="328271" y="52194"/>
                    <a:pt x="327185" y="53034"/>
                    <a:pt x="326383" y="54159"/>
                  </a:cubicBezTo>
                  <a:cubicBezTo>
                    <a:pt x="325659" y="55284"/>
                    <a:pt x="325297" y="56571"/>
                    <a:pt x="325297" y="58012"/>
                  </a:cubicBezTo>
                  <a:cubicBezTo>
                    <a:pt x="325297" y="60177"/>
                    <a:pt x="326098" y="61988"/>
                    <a:pt x="327709" y="63429"/>
                  </a:cubicBezTo>
                  <a:cubicBezTo>
                    <a:pt x="329388" y="64878"/>
                    <a:pt x="331800" y="65594"/>
                    <a:pt x="334929" y="65594"/>
                  </a:cubicBezTo>
                  <a:cubicBezTo>
                    <a:pt x="338057" y="65594"/>
                    <a:pt x="340831" y="64916"/>
                    <a:pt x="343235" y="63552"/>
                  </a:cubicBezTo>
                  <a:cubicBezTo>
                    <a:pt x="345724" y="62188"/>
                    <a:pt x="347535" y="60301"/>
                    <a:pt x="348652" y="57889"/>
                  </a:cubicBezTo>
                  <a:cubicBezTo>
                    <a:pt x="349539" y="56047"/>
                    <a:pt x="349978" y="53358"/>
                    <a:pt x="349978" y="49829"/>
                  </a:cubicBezTo>
                  <a:lnTo>
                    <a:pt x="349978" y="46816"/>
                  </a:lnTo>
                  <a:close/>
                  <a:moveTo>
                    <a:pt x="391033" y="63668"/>
                  </a:moveTo>
                  <a:lnTo>
                    <a:pt x="392243" y="70772"/>
                  </a:lnTo>
                  <a:cubicBezTo>
                    <a:pt x="389916" y="71258"/>
                    <a:pt x="387866" y="71497"/>
                    <a:pt x="386102" y="71497"/>
                  </a:cubicBezTo>
                  <a:cubicBezTo>
                    <a:pt x="383127" y="71497"/>
                    <a:pt x="380839" y="71058"/>
                    <a:pt x="379236" y="70171"/>
                  </a:cubicBezTo>
                  <a:cubicBezTo>
                    <a:pt x="377633" y="69208"/>
                    <a:pt x="376470" y="67968"/>
                    <a:pt x="375745" y="66442"/>
                  </a:cubicBezTo>
                  <a:cubicBezTo>
                    <a:pt x="375106" y="64916"/>
                    <a:pt x="374782" y="61703"/>
                    <a:pt x="374782" y="56810"/>
                  </a:cubicBezTo>
                  <a:lnTo>
                    <a:pt x="374782" y="29239"/>
                  </a:lnTo>
                  <a:lnTo>
                    <a:pt x="368880" y="29239"/>
                  </a:lnTo>
                  <a:lnTo>
                    <a:pt x="368880" y="22974"/>
                  </a:lnTo>
                  <a:lnTo>
                    <a:pt x="374782" y="22974"/>
                  </a:lnTo>
                  <a:lnTo>
                    <a:pt x="374782" y="11054"/>
                  </a:lnTo>
                  <a:lnTo>
                    <a:pt x="382850" y="6238"/>
                  </a:lnTo>
                  <a:lnTo>
                    <a:pt x="382850" y="22974"/>
                  </a:lnTo>
                  <a:lnTo>
                    <a:pt x="391033" y="22974"/>
                  </a:lnTo>
                  <a:lnTo>
                    <a:pt x="391033" y="29239"/>
                  </a:lnTo>
                  <a:lnTo>
                    <a:pt x="382850" y="29239"/>
                  </a:lnTo>
                  <a:lnTo>
                    <a:pt x="382850" y="57288"/>
                  </a:lnTo>
                  <a:cubicBezTo>
                    <a:pt x="382850" y="59615"/>
                    <a:pt x="382965" y="61102"/>
                    <a:pt x="383212" y="61741"/>
                  </a:cubicBezTo>
                  <a:cubicBezTo>
                    <a:pt x="383528" y="62389"/>
                    <a:pt x="384013" y="62905"/>
                    <a:pt x="384653" y="63313"/>
                  </a:cubicBezTo>
                  <a:cubicBezTo>
                    <a:pt x="385300" y="63714"/>
                    <a:pt x="386217" y="63914"/>
                    <a:pt x="387427" y="63914"/>
                  </a:cubicBezTo>
                  <a:cubicBezTo>
                    <a:pt x="388390" y="63914"/>
                    <a:pt x="389592" y="63830"/>
                    <a:pt x="391033" y="63668"/>
                  </a:cubicBezTo>
                  <a:close/>
                  <a:moveTo>
                    <a:pt x="429199" y="55485"/>
                  </a:moveTo>
                  <a:lnTo>
                    <a:pt x="437629" y="56448"/>
                  </a:lnTo>
                  <a:cubicBezTo>
                    <a:pt x="436350" y="61341"/>
                    <a:pt x="433900" y="65155"/>
                    <a:pt x="430286" y="67883"/>
                  </a:cubicBezTo>
                  <a:cubicBezTo>
                    <a:pt x="426672" y="70611"/>
                    <a:pt x="422102" y="71982"/>
                    <a:pt x="416562" y="71982"/>
                  </a:cubicBezTo>
                  <a:cubicBezTo>
                    <a:pt x="409581" y="71982"/>
                    <a:pt x="404002" y="69809"/>
                    <a:pt x="399825" y="65479"/>
                  </a:cubicBezTo>
                  <a:cubicBezTo>
                    <a:pt x="395734" y="61140"/>
                    <a:pt x="393684" y="55084"/>
                    <a:pt x="393684" y="47293"/>
                  </a:cubicBezTo>
                  <a:cubicBezTo>
                    <a:pt x="393684" y="39272"/>
                    <a:pt x="395772" y="33046"/>
                    <a:pt x="399949" y="28638"/>
                  </a:cubicBezTo>
                  <a:cubicBezTo>
                    <a:pt x="404117" y="24138"/>
                    <a:pt x="409496" y="21896"/>
                    <a:pt x="416077" y="21896"/>
                  </a:cubicBezTo>
                  <a:cubicBezTo>
                    <a:pt x="422503" y="21896"/>
                    <a:pt x="427720" y="24061"/>
                    <a:pt x="431734" y="28391"/>
                  </a:cubicBezTo>
                  <a:cubicBezTo>
                    <a:pt x="435826" y="32730"/>
                    <a:pt x="437868" y="38871"/>
                    <a:pt x="437868" y="46816"/>
                  </a:cubicBezTo>
                  <a:cubicBezTo>
                    <a:pt x="437868" y="47293"/>
                    <a:pt x="437868" y="48018"/>
                    <a:pt x="437868" y="48981"/>
                  </a:cubicBezTo>
                  <a:lnTo>
                    <a:pt x="402114" y="48981"/>
                  </a:lnTo>
                  <a:cubicBezTo>
                    <a:pt x="402438" y="54282"/>
                    <a:pt x="403917" y="58336"/>
                    <a:pt x="406568" y="61140"/>
                  </a:cubicBezTo>
                  <a:cubicBezTo>
                    <a:pt x="409219" y="63868"/>
                    <a:pt x="412547" y="65240"/>
                    <a:pt x="416562" y="65240"/>
                  </a:cubicBezTo>
                  <a:cubicBezTo>
                    <a:pt x="419529" y="65240"/>
                    <a:pt x="422056" y="64477"/>
                    <a:pt x="424144" y="62951"/>
                  </a:cubicBezTo>
                  <a:cubicBezTo>
                    <a:pt x="426310" y="61341"/>
                    <a:pt x="427997" y="58852"/>
                    <a:pt x="429199" y="55485"/>
                  </a:cubicBezTo>
                  <a:close/>
                  <a:moveTo>
                    <a:pt x="402592" y="42362"/>
                  </a:moveTo>
                  <a:lnTo>
                    <a:pt x="429323" y="42362"/>
                  </a:lnTo>
                  <a:cubicBezTo>
                    <a:pt x="428999" y="38270"/>
                    <a:pt x="427997" y="35219"/>
                    <a:pt x="426310" y="33207"/>
                  </a:cubicBezTo>
                  <a:cubicBezTo>
                    <a:pt x="423667" y="30079"/>
                    <a:pt x="420292" y="28515"/>
                    <a:pt x="416200" y="28515"/>
                  </a:cubicBezTo>
                  <a:cubicBezTo>
                    <a:pt x="412424" y="28515"/>
                    <a:pt x="409257" y="29755"/>
                    <a:pt x="406691" y="32244"/>
                  </a:cubicBezTo>
                  <a:cubicBezTo>
                    <a:pt x="404202" y="34733"/>
                    <a:pt x="402838" y="38108"/>
                    <a:pt x="402592" y="42362"/>
                  </a:cubicBezTo>
                  <a:close/>
                  <a:moveTo>
                    <a:pt x="459182" y="70896"/>
                  </a:moveTo>
                  <a:lnTo>
                    <a:pt x="444495" y="22974"/>
                  </a:lnTo>
                  <a:lnTo>
                    <a:pt x="452925" y="22974"/>
                  </a:lnTo>
                  <a:lnTo>
                    <a:pt x="460507" y="50669"/>
                  </a:lnTo>
                  <a:lnTo>
                    <a:pt x="463397" y="60901"/>
                  </a:lnTo>
                  <a:cubicBezTo>
                    <a:pt x="463559" y="60424"/>
                    <a:pt x="464399" y="57126"/>
                    <a:pt x="465924" y="51031"/>
                  </a:cubicBezTo>
                  <a:lnTo>
                    <a:pt x="473506" y="22974"/>
                  </a:lnTo>
                  <a:lnTo>
                    <a:pt x="481821" y="22974"/>
                  </a:lnTo>
                  <a:lnTo>
                    <a:pt x="489041" y="50792"/>
                  </a:lnTo>
                  <a:lnTo>
                    <a:pt x="491453" y="59938"/>
                  </a:lnTo>
                  <a:lnTo>
                    <a:pt x="494219" y="50669"/>
                  </a:lnTo>
                  <a:lnTo>
                    <a:pt x="502403" y="22974"/>
                  </a:lnTo>
                  <a:lnTo>
                    <a:pt x="510355" y="22974"/>
                  </a:lnTo>
                  <a:lnTo>
                    <a:pt x="495306" y="70896"/>
                  </a:lnTo>
                  <a:lnTo>
                    <a:pt x="486876" y="70896"/>
                  </a:lnTo>
                  <a:lnTo>
                    <a:pt x="479286" y="42123"/>
                  </a:lnTo>
                  <a:lnTo>
                    <a:pt x="477359" y="34055"/>
                  </a:lnTo>
                  <a:lnTo>
                    <a:pt x="467727" y="70896"/>
                  </a:lnTo>
                  <a:lnTo>
                    <a:pt x="459182" y="70896"/>
                  </a:lnTo>
                  <a:close/>
                  <a:moveTo>
                    <a:pt x="551048" y="64993"/>
                  </a:moveTo>
                  <a:cubicBezTo>
                    <a:pt x="547997" y="67567"/>
                    <a:pt x="545069" y="69370"/>
                    <a:pt x="542256" y="70410"/>
                  </a:cubicBezTo>
                  <a:cubicBezTo>
                    <a:pt x="539528" y="71458"/>
                    <a:pt x="536562" y="71982"/>
                    <a:pt x="533348" y="71982"/>
                  </a:cubicBezTo>
                  <a:cubicBezTo>
                    <a:pt x="528055" y="71982"/>
                    <a:pt x="524001" y="70695"/>
                    <a:pt x="521189" y="68129"/>
                  </a:cubicBezTo>
                  <a:cubicBezTo>
                    <a:pt x="518376" y="65556"/>
                    <a:pt x="516974" y="62265"/>
                    <a:pt x="516974" y="58251"/>
                  </a:cubicBezTo>
                  <a:cubicBezTo>
                    <a:pt x="516974" y="55924"/>
                    <a:pt x="517498" y="53797"/>
                    <a:pt x="518538" y="51870"/>
                  </a:cubicBezTo>
                  <a:cubicBezTo>
                    <a:pt x="519586" y="49867"/>
                    <a:pt x="520989" y="48303"/>
                    <a:pt x="522753" y="47178"/>
                  </a:cubicBezTo>
                  <a:cubicBezTo>
                    <a:pt x="524518" y="45976"/>
                    <a:pt x="526483" y="45090"/>
                    <a:pt x="528656" y="44527"/>
                  </a:cubicBezTo>
                  <a:cubicBezTo>
                    <a:pt x="530181" y="44049"/>
                    <a:pt x="532586" y="43602"/>
                    <a:pt x="535876" y="43202"/>
                  </a:cubicBezTo>
                  <a:cubicBezTo>
                    <a:pt x="542379" y="42477"/>
                    <a:pt x="547195" y="41560"/>
                    <a:pt x="550324" y="40435"/>
                  </a:cubicBezTo>
                  <a:cubicBezTo>
                    <a:pt x="550324" y="39310"/>
                    <a:pt x="550324" y="38625"/>
                    <a:pt x="550324" y="38386"/>
                  </a:cubicBezTo>
                  <a:cubicBezTo>
                    <a:pt x="550324" y="35018"/>
                    <a:pt x="549561" y="32645"/>
                    <a:pt x="548035" y="31281"/>
                  </a:cubicBezTo>
                  <a:cubicBezTo>
                    <a:pt x="545955" y="29516"/>
                    <a:pt x="542857" y="28638"/>
                    <a:pt x="538765" y="28638"/>
                  </a:cubicBezTo>
                  <a:cubicBezTo>
                    <a:pt x="534997" y="28638"/>
                    <a:pt x="532185" y="29316"/>
                    <a:pt x="530336" y="30680"/>
                  </a:cubicBezTo>
                  <a:cubicBezTo>
                    <a:pt x="528494" y="31967"/>
                    <a:pt x="527130" y="34294"/>
                    <a:pt x="526244" y="37661"/>
                  </a:cubicBezTo>
                  <a:lnTo>
                    <a:pt x="518299" y="36583"/>
                  </a:lnTo>
                  <a:cubicBezTo>
                    <a:pt x="519024" y="33207"/>
                    <a:pt x="520226" y="30480"/>
                    <a:pt x="521913" y="28391"/>
                  </a:cubicBezTo>
                  <a:cubicBezTo>
                    <a:pt x="523593" y="26303"/>
                    <a:pt x="526005" y="24700"/>
                    <a:pt x="529133" y="23575"/>
                  </a:cubicBezTo>
                  <a:cubicBezTo>
                    <a:pt x="532262" y="22450"/>
                    <a:pt x="535876" y="21896"/>
                    <a:pt x="539968" y="21896"/>
                  </a:cubicBezTo>
                  <a:cubicBezTo>
                    <a:pt x="544067" y="21896"/>
                    <a:pt x="547396" y="22373"/>
                    <a:pt x="549962" y="23337"/>
                  </a:cubicBezTo>
                  <a:cubicBezTo>
                    <a:pt x="552535" y="24300"/>
                    <a:pt x="554416" y="25502"/>
                    <a:pt x="555625" y="26951"/>
                  </a:cubicBezTo>
                  <a:cubicBezTo>
                    <a:pt x="556827" y="28391"/>
                    <a:pt x="557667" y="30241"/>
                    <a:pt x="558153" y="32491"/>
                  </a:cubicBezTo>
                  <a:cubicBezTo>
                    <a:pt x="558392" y="33855"/>
                    <a:pt x="558515" y="36344"/>
                    <a:pt x="558515" y="39950"/>
                  </a:cubicBezTo>
                  <a:lnTo>
                    <a:pt x="558515" y="50792"/>
                  </a:lnTo>
                  <a:cubicBezTo>
                    <a:pt x="558515" y="58336"/>
                    <a:pt x="558677" y="63113"/>
                    <a:pt x="558993" y="65117"/>
                  </a:cubicBezTo>
                  <a:cubicBezTo>
                    <a:pt x="559393" y="67120"/>
                    <a:pt x="560118" y="69046"/>
                    <a:pt x="561158" y="70896"/>
                  </a:cubicBezTo>
                  <a:lnTo>
                    <a:pt x="552612" y="70896"/>
                  </a:lnTo>
                  <a:cubicBezTo>
                    <a:pt x="551811" y="69208"/>
                    <a:pt x="551287" y="67243"/>
                    <a:pt x="551048" y="64993"/>
                  </a:cubicBezTo>
                  <a:close/>
                  <a:moveTo>
                    <a:pt x="550324" y="46816"/>
                  </a:moveTo>
                  <a:cubicBezTo>
                    <a:pt x="547357" y="48018"/>
                    <a:pt x="542942" y="49066"/>
                    <a:pt x="537078" y="49944"/>
                  </a:cubicBezTo>
                  <a:cubicBezTo>
                    <a:pt x="533711" y="50430"/>
                    <a:pt x="531345" y="50992"/>
                    <a:pt x="529981" y="51632"/>
                  </a:cubicBezTo>
                  <a:cubicBezTo>
                    <a:pt x="528617" y="52194"/>
                    <a:pt x="527531" y="53034"/>
                    <a:pt x="526729" y="54159"/>
                  </a:cubicBezTo>
                  <a:cubicBezTo>
                    <a:pt x="526005" y="55284"/>
                    <a:pt x="525643" y="56571"/>
                    <a:pt x="525643" y="58012"/>
                  </a:cubicBezTo>
                  <a:cubicBezTo>
                    <a:pt x="525643" y="60177"/>
                    <a:pt x="526444" y="61988"/>
                    <a:pt x="528055" y="63429"/>
                  </a:cubicBezTo>
                  <a:cubicBezTo>
                    <a:pt x="529735" y="64878"/>
                    <a:pt x="532146" y="65594"/>
                    <a:pt x="535275" y="65594"/>
                  </a:cubicBezTo>
                  <a:cubicBezTo>
                    <a:pt x="538403" y="65594"/>
                    <a:pt x="541177" y="64916"/>
                    <a:pt x="543581" y="63552"/>
                  </a:cubicBezTo>
                  <a:cubicBezTo>
                    <a:pt x="546070" y="62188"/>
                    <a:pt x="547881" y="60301"/>
                    <a:pt x="548999" y="57889"/>
                  </a:cubicBezTo>
                  <a:cubicBezTo>
                    <a:pt x="549885" y="56047"/>
                    <a:pt x="550324" y="53358"/>
                    <a:pt x="550324" y="49829"/>
                  </a:cubicBezTo>
                  <a:lnTo>
                    <a:pt x="550324" y="46816"/>
                  </a:lnTo>
                  <a:close/>
                  <a:moveTo>
                    <a:pt x="573325" y="89320"/>
                  </a:moveTo>
                  <a:lnTo>
                    <a:pt x="572362" y="81730"/>
                  </a:lnTo>
                  <a:cubicBezTo>
                    <a:pt x="574126" y="82215"/>
                    <a:pt x="575691" y="82454"/>
                    <a:pt x="577055" y="82454"/>
                  </a:cubicBezTo>
                  <a:cubicBezTo>
                    <a:pt x="578819" y="82454"/>
                    <a:pt x="580222" y="82130"/>
                    <a:pt x="581270" y="81491"/>
                  </a:cubicBezTo>
                  <a:cubicBezTo>
                    <a:pt x="582395" y="80928"/>
                    <a:pt x="583312" y="80127"/>
                    <a:pt x="584036" y="79079"/>
                  </a:cubicBezTo>
                  <a:cubicBezTo>
                    <a:pt x="584521" y="78201"/>
                    <a:pt x="585361" y="76151"/>
                    <a:pt x="586563" y="72945"/>
                  </a:cubicBezTo>
                  <a:cubicBezTo>
                    <a:pt x="586648" y="72537"/>
                    <a:pt x="586887" y="71897"/>
                    <a:pt x="587288" y="71019"/>
                  </a:cubicBezTo>
                  <a:lnTo>
                    <a:pt x="568987" y="22974"/>
                  </a:lnTo>
                  <a:lnTo>
                    <a:pt x="577779" y="22974"/>
                  </a:lnTo>
                  <a:lnTo>
                    <a:pt x="587773" y="50669"/>
                  </a:lnTo>
                  <a:cubicBezTo>
                    <a:pt x="589052" y="54198"/>
                    <a:pt x="590216" y="57935"/>
                    <a:pt x="591264" y="61865"/>
                  </a:cubicBezTo>
                  <a:cubicBezTo>
                    <a:pt x="592227" y="58089"/>
                    <a:pt x="593352" y="54444"/>
                    <a:pt x="594631" y="50907"/>
                  </a:cubicBezTo>
                  <a:lnTo>
                    <a:pt x="604864" y="22974"/>
                  </a:lnTo>
                  <a:lnTo>
                    <a:pt x="612932" y="22974"/>
                  </a:lnTo>
                  <a:lnTo>
                    <a:pt x="594754" y="71736"/>
                  </a:lnTo>
                  <a:cubicBezTo>
                    <a:pt x="592743" y="76952"/>
                    <a:pt x="591225" y="80566"/>
                    <a:pt x="590177" y="82577"/>
                  </a:cubicBezTo>
                  <a:cubicBezTo>
                    <a:pt x="588736" y="85305"/>
                    <a:pt x="587049" y="87270"/>
                    <a:pt x="585122" y="88472"/>
                  </a:cubicBezTo>
                  <a:cubicBezTo>
                    <a:pt x="583273" y="89759"/>
                    <a:pt x="581069" y="90399"/>
                    <a:pt x="578496" y="90399"/>
                  </a:cubicBezTo>
                  <a:cubicBezTo>
                    <a:pt x="576978" y="90399"/>
                    <a:pt x="575251" y="90036"/>
                    <a:pt x="573325" y="89320"/>
                  </a:cubicBezTo>
                  <a:close/>
                </a:path>
              </a:pathLst>
            </a:custGeom>
            <a:solidFill>
              <a:srgbClr val="757575"/>
            </a:solidFill>
            <a:ln w="7703" cap="sq">
              <a:noFill/>
              <a:prstDash val="solid"/>
              <a:miter/>
            </a:ln>
          </p:spPr>
          <p:txBody>
            <a:bodyPr rtlCol="0" anchor="ctr"/>
            <a:lstStyle/>
            <a:p>
              <a:endParaRPr lang="en-US">
                <a:noFill/>
              </a:endParaRPr>
            </a:p>
          </p:txBody>
        </p:sp>
        <p:sp>
          <p:nvSpPr>
            <p:cNvPr id="1251" name="Freeform: Shape 1250">
              <a:extLst>
                <a:ext uri="{FF2B5EF4-FFF2-40B4-BE49-F238E27FC236}">
                  <a16:creationId xmlns:a16="http://schemas.microsoft.com/office/drawing/2014/main" id="{C202F480-9CE7-47E0-B0F8-4779024EBFE4}"/>
                </a:ext>
              </a:extLst>
            </p:cNvPr>
            <p:cNvSpPr/>
            <p:nvPr/>
          </p:nvSpPr>
          <p:spPr>
            <a:xfrm>
              <a:off x="3136283" y="3782329"/>
              <a:ext cx="1140432" cy="92467"/>
            </a:xfrm>
            <a:custGeom>
              <a:avLst/>
              <a:gdLst>
                <a:gd name="connsiteX0" fmla="*/ 26465 w 1140431"/>
                <a:gd name="connsiteY0" fmla="*/ 70896 h 92467"/>
                <a:gd name="connsiteX1" fmla="*/ 26465 w 1140431"/>
                <a:gd name="connsiteY1" fmla="*/ 12503 h 92467"/>
                <a:gd name="connsiteX2" fmla="*/ 4674 w 1140431"/>
                <a:gd name="connsiteY2" fmla="*/ 12503 h 92467"/>
                <a:gd name="connsiteX3" fmla="*/ 4674 w 1140431"/>
                <a:gd name="connsiteY3" fmla="*/ 4674 h 92467"/>
                <a:gd name="connsiteX4" fmla="*/ 57164 w 1140431"/>
                <a:gd name="connsiteY4" fmla="*/ 4674 h 92467"/>
                <a:gd name="connsiteX5" fmla="*/ 57164 w 1140431"/>
                <a:gd name="connsiteY5" fmla="*/ 12503 h 92467"/>
                <a:gd name="connsiteX6" fmla="*/ 35257 w 1140431"/>
                <a:gd name="connsiteY6" fmla="*/ 12503 h 92467"/>
                <a:gd name="connsiteX7" fmla="*/ 35257 w 1140431"/>
                <a:gd name="connsiteY7" fmla="*/ 70896 h 92467"/>
                <a:gd name="connsiteX8" fmla="*/ 26465 w 1140431"/>
                <a:gd name="connsiteY8" fmla="*/ 70896 h 92467"/>
                <a:gd name="connsiteX9" fmla="*/ 62581 w 1140431"/>
                <a:gd name="connsiteY9" fmla="*/ 70896 h 92467"/>
                <a:gd name="connsiteX10" fmla="*/ 62581 w 1140431"/>
                <a:gd name="connsiteY10" fmla="*/ 4674 h 92467"/>
                <a:gd name="connsiteX11" fmla="*/ 70649 w 1140431"/>
                <a:gd name="connsiteY11" fmla="*/ 4674 h 92467"/>
                <a:gd name="connsiteX12" fmla="*/ 70649 w 1140431"/>
                <a:gd name="connsiteY12" fmla="*/ 28391 h 92467"/>
                <a:gd name="connsiteX13" fmla="*/ 84981 w 1140431"/>
                <a:gd name="connsiteY13" fmla="*/ 21888 h 92467"/>
                <a:gd name="connsiteX14" fmla="*/ 94251 w 1140431"/>
                <a:gd name="connsiteY14" fmla="*/ 24061 h 92467"/>
                <a:gd name="connsiteX15" fmla="*/ 99907 w 1140431"/>
                <a:gd name="connsiteY15" fmla="*/ 29840 h 92467"/>
                <a:gd name="connsiteX16" fmla="*/ 101595 w 1140431"/>
                <a:gd name="connsiteY16" fmla="*/ 40551 h 92467"/>
                <a:gd name="connsiteX17" fmla="*/ 101595 w 1140431"/>
                <a:gd name="connsiteY17" fmla="*/ 70896 h 92467"/>
                <a:gd name="connsiteX18" fmla="*/ 93527 w 1140431"/>
                <a:gd name="connsiteY18" fmla="*/ 70896 h 92467"/>
                <a:gd name="connsiteX19" fmla="*/ 93527 w 1140431"/>
                <a:gd name="connsiteY19" fmla="*/ 40551 h 92467"/>
                <a:gd name="connsiteX20" fmla="*/ 90876 w 1140431"/>
                <a:gd name="connsiteY20" fmla="*/ 31643 h 92467"/>
                <a:gd name="connsiteX21" fmla="*/ 83417 w 1140431"/>
                <a:gd name="connsiteY21" fmla="*/ 28877 h 92467"/>
                <a:gd name="connsiteX22" fmla="*/ 76552 w 1140431"/>
                <a:gd name="connsiteY22" fmla="*/ 30803 h 92467"/>
                <a:gd name="connsiteX23" fmla="*/ 71974 w 1140431"/>
                <a:gd name="connsiteY23" fmla="*/ 35858 h 92467"/>
                <a:gd name="connsiteX24" fmla="*/ 70649 w 1140431"/>
                <a:gd name="connsiteY24" fmla="*/ 44643 h 92467"/>
                <a:gd name="connsiteX25" fmla="*/ 70649 w 1140431"/>
                <a:gd name="connsiteY25" fmla="*/ 70896 h 92467"/>
                <a:gd name="connsiteX26" fmla="*/ 62581 w 1140431"/>
                <a:gd name="connsiteY26" fmla="*/ 70896 h 92467"/>
                <a:gd name="connsiteX27" fmla="*/ 116521 w 1140431"/>
                <a:gd name="connsiteY27" fmla="*/ 14067 h 92467"/>
                <a:gd name="connsiteX28" fmla="*/ 116521 w 1140431"/>
                <a:gd name="connsiteY28" fmla="*/ 4674 h 92467"/>
                <a:gd name="connsiteX29" fmla="*/ 124712 w 1140431"/>
                <a:gd name="connsiteY29" fmla="*/ 4674 h 92467"/>
                <a:gd name="connsiteX30" fmla="*/ 124712 w 1140431"/>
                <a:gd name="connsiteY30" fmla="*/ 14067 h 92467"/>
                <a:gd name="connsiteX31" fmla="*/ 116521 w 1140431"/>
                <a:gd name="connsiteY31" fmla="*/ 14067 h 92467"/>
                <a:gd name="connsiteX32" fmla="*/ 116521 w 1140431"/>
                <a:gd name="connsiteY32" fmla="*/ 70896 h 92467"/>
                <a:gd name="connsiteX33" fmla="*/ 116521 w 1140431"/>
                <a:gd name="connsiteY33" fmla="*/ 22974 h 92467"/>
                <a:gd name="connsiteX34" fmla="*/ 124712 w 1140431"/>
                <a:gd name="connsiteY34" fmla="*/ 22974 h 92467"/>
                <a:gd name="connsiteX35" fmla="*/ 124712 w 1140431"/>
                <a:gd name="connsiteY35" fmla="*/ 70896 h 92467"/>
                <a:gd name="connsiteX36" fmla="*/ 116521 w 1140431"/>
                <a:gd name="connsiteY36" fmla="*/ 70896 h 92467"/>
                <a:gd name="connsiteX37" fmla="*/ 139522 w 1140431"/>
                <a:gd name="connsiteY37" fmla="*/ 70896 h 92467"/>
                <a:gd name="connsiteX38" fmla="*/ 139522 w 1140431"/>
                <a:gd name="connsiteY38" fmla="*/ 22974 h 92467"/>
                <a:gd name="connsiteX39" fmla="*/ 146865 w 1140431"/>
                <a:gd name="connsiteY39" fmla="*/ 22974 h 92467"/>
                <a:gd name="connsiteX40" fmla="*/ 146865 w 1140431"/>
                <a:gd name="connsiteY40" fmla="*/ 30195 h 92467"/>
                <a:gd name="connsiteX41" fmla="*/ 151920 w 1140431"/>
                <a:gd name="connsiteY41" fmla="*/ 23575 h 92467"/>
                <a:gd name="connsiteX42" fmla="*/ 157222 w 1140431"/>
                <a:gd name="connsiteY42" fmla="*/ 21888 h 92467"/>
                <a:gd name="connsiteX43" fmla="*/ 165528 w 1140431"/>
                <a:gd name="connsiteY43" fmla="*/ 24415 h 92467"/>
                <a:gd name="connsiteX44" fmla="*/ 162754 w 1140431"/>
                <a:gd name="connsiteY44" fmla="*/ 32005 h 92467"/>
                <a:gd name="connsiteX45" fmla="*/ 156859 w 1140431"/>
                <a:gd name="connsiteY45" fmla="*/ 30195 h 92467"/>
                <a:gd name="connsiteX46" fmla="*/ 151920 w 1140431"/>
                <a:gd name="connsiteY46" fmla="*/ 31882 h 92467"/>
                <a:gd name="connsiteX47" fmla="*/ 149031 w 1140431"/>
                <a:gd name="connsiteY47" fmla="*/ 36336 h 92467"/>
                <a:gd name="connsiteX48" fmla="*/ 147590 w 1140431"/>
                <a:gd name="connsiteY48" fmla="*/ 45729 h 92467"/>
                <a:gd name="connsiteX49" fmla="*/ 147590 w 1140431"/>
                <a:gd name="connsiteY49" fmla="*/ 70896 h 92467"/>
                <a:gd name="connsiteX50" fmla="*/ 139522 w 1140431"/>
                <a:gd name="connsiteY50" fmla="*/ 70896 h 92467"/>
                <a:gd name="connsiteX51" fmla="*/ 201529 w 1140431"/>
                <a:gd name="connsiteY51" fmla="*/ 70896 h 92467"/>
                <a:gd name="connsiteX52" fmla="*/ 201529 w 1140431"/>
                <a:gd name="connsiteY52" fmla="*/ 64870 h 92467"/>
                <a:gd name="connsiteX53" fmla="*/ 188160 w 1140431"/>
                <a:gd name="connsiteY53" fmla="*/ 71974 h 92467"/>
                <a:gd name="connsiteX54" fmla="*/ 177565 w 1140431"/>
                <a:gd name="connsiteY54" fmla="*/ 68846 h 92467"/>
                <a:gd name="connsiteX55" fmla="*/ 170105 w 1140431"/>
                <a:gd name="connsiteY55" fmla="*/ 59938 h 92467"/>
                <a:gd name="connsiteX56" fmla="*/ 167455 w 1140431"/>
                <a:gd name="connsiteY56" fmla="*/ 46931 h 92467"/>
                <a:gd name="connsiteX57" fmla="*/ 169859 w 1140431"/>
                <a:gd name="connsiteY57" fmla="*/ 33932 h 92467"/>
                <a:gd name="connsiteX58" fmla="*/ 177087 w 1140431"/>
                <a:gd name="connsiteY58" fmla="*/ 25024 h 92467"/>
                <a:gd name="connsiteX59" fmla="*/ 187797 w 1140431"/>
                <a:gd name="connsiteY59" fmla="*/ 21888 h 92467"/>
                <a:gd name="connsiteX60" fmla="*/ 195503 w 1140431"/>
                <a:gd name="connsiteY60" fmla="*/ 23699 h 92467"/>
                <a:gd name="connsiteX61" fmla="*/ 201044 w 1140431"/>
                <a:gd name="connsiteY61" fmla="*/ 28391 h 92467"/>
                <a:gd name="connsiteX62" fmla="*/ 201044 w 1140431"/>
                <a:gd name="connsiteY62" fmla="*/ 4674 h 92467"/>
                <a:gd name="connsiteX63" fmla="*/ 209111 w 1140431"/>
                <a:gd name="connsiteY63" fmla="*/ 4674 h 92467"/>
                <a:gd name="connsiteX64" fmla="*/ 209111 w 1140431"/>
                <a:gd name="connsiteY64" fmla="*/ 70896 h 92467"/>
                <a:gd name="connsiteX65" fmla="*/ 201529 w 1140431"/>
                <a:gd name="connsiteY65" fmla="*/ 70896 h 92467"/>
                <a:gd name="connsiteX66" fmla="*/ 175885 w 1140431"/>
                <a:gd name="connsiteY66" fmla="*/ 46931 h 92467"/>
                <a:gd name="connsiteX67" fmla="*/ 179737 w 1140431"/>
                <a:gd name="connsiteY67" fmla="*/ 60778 h 92467"/>
                <a:gd name="connsiteX68" fmla="*/ 188884 w 1140431"/>
                <a:gd name="connsiteY68" fmla="*/ 65232 h 92467"/>
                <a:gd name="connsiteX69" fmla="*/ 197915 w 1140431"/>
                <a:gd name="connsiteY69" fmla="*/ 60901 h 92467"/>
                <a:gd name="connsiteX70" fmla="*/ 201645 w 1140431"/>
                <a:gd name="connsiteY70" fmla="*/ 47655 h 92467"/>
                <a:gd name="connsiteX71" fmla="*/ 197792 w 1140431"/>
                <a:gd name="connsiteY71" fmla="*/ 33207 h 92467"/>
                <a:gd name="connsiteX72" fmla="*/ 188522 w 1140431"/>
                <a:gd name="connsiteY72" fmla="*/ 28630 h 92467"/>
                <a:gd name="connsiteX73" fmla="*/ 179491 w 1140431"/>
                <a:gd name="connsiteY73" fmla="*/ 33084 h 92467"/>
                <a:gd name="connsiteX74" fmla="*/ 175885 w 1140431"/>
                <a:gd name="connsiteY74" fmla="*/ 46931 h 92467"/>
                <a:gd name="connsiteX75" fmla="*/ 221155 w 1140431"/>
                <a:gd name="connsiteY75" fmla="*/ 51031 h 92467"/>
                <a:gd name="connsiteX76" fmla="*/ 221155 w 1140431"/>
                <a:gd name="connsiteY76" fmla="*/ 42839 h 92467"/>
                <a:gd name="connsiteX77" fmla="*/ 246198 w 1140431"/>
                <a:gd name="connsiteY77" fmla="*/ 42839 h 92467"/>
                <a:gd name="connsiteX78" fmla="*/ 246198 w 1140431"/>
                <a:gd name="connsiteY78" fmla="*/ 51031 h 92467"/>
                <a:gd name="connsiteX79" fmla="*/ 221155 w 1140431"/>
                <a:gd name="connsiteY79" fmla="*/ 51031 h 92467"/>
                <a:gd name="connsiteX80" fmla="*/ 255222 w 1140431"/>
                <a:gd name="connsiteY80" fmla="*/ 89312 h 92467"/>
                <a:gd name="connsiteX81" fmla="*/ 255222 w 1140431"/>
                <a:gd name="connsiteY81" fmla="*/ 22974 h 92467"/>
                <a:gd name="connsiteX82" fmla="*/ 262573 w 1140431"/>
                <a:gd name="connsiteY82" fmla="*/ 22974 h 92467"/>
                <a:gd name="connsiteX83" fmla="*/ 262573 w 1140431"/>
                <a:gd name="connsiteY83" fmla="*/ 29116 h 92467"/>
                <a:gd name="connsiteX84" fmla="*/ 268468 w 1140431"/>
                <a:gd name="connsiteY84" fmla="*/ 23699 h 92467"/>
                <a:gd name="connsiteX85" fmla="*/ 276535 w 1140431"/>
                <a:gd name="connsiteY85" fmla="*/ 21888 h 92467"/>
                <a:gd name="connsiteX86" fmla="*/ 287370 w 1140431"/>
                <a:gd name="connsiteY86" fmla="*/ 25024 h 92467"/>
                <a:gd name="connsiteX87" fmla="*/ 294359 w 1140431"/>
                <a:gd name="connsiteY87" fmla="*/ 33932 h 92467"/>
                <a:gd name="connsiteX88" fmla="*/ 296763 w 1140431"/>
                <a:gd name="connsiteY88" fmla="*/ 46569 h 92467"/>
                <a:gd name="connsiteX89" fmla="*/ 294112 w 1140431"/>
                <a:gd name="connsiteY89" fmla="*/ 59815 h 92467"/>
                <a:gd name="connsiteX90" fmla="*/ 286530 w 1140431"/>
                <a:gd name="connsiteY90" fmla="*/ 68846 h 92467"/>
                <a:gd name="connsiteX91" fmla="*/ 275934 w 1140431"/>
                <a:gd name="connsiteY91" fmla="*/ 71974 h 92467"/>
                <a:gd name="connsiteX92" fmla="*/ 268591 w 1140431"/>
                <a:gd name="connsiteY92" fmla="*/ 70295 h 92467"/>
                <a:gd name="connsiteX93" fmla="*/ 263290 w 1140431"/>
                <a:gd name="connsiteY93" fmla="*/ 65956 h 92467"/>
                <a:gd name="connsiteX94" fmla="*/ 263290 w 1140431"/>
                <a:gd name="connsiteY94" fmla="*/ 89312 h 92467"/>
                <a:gd name="connsiteX95" fmla="*/ 255222 w 1140431"/>
                <a:gd name="connsiteY95" fmla="*/ 89312 h 92467"/>
                <a:gd name="connsiteX96" fmla="*/ 262573 w 1140431"/>
                <a:gd name="connsiteY96" fmla="*/ 47178 h 92467"/>
                <a:gd name="connsiteX97" fmla="*/ 266302 w 1140431"/>
                <a:gd name="connsiteY97" fmla="*/ 60901 h 92467"/>
                <a:gd name="connsiteX98" fmla="*/ 275333 w 1140431"/>
                <a:gd name="connsiteY98" fmla="*/ 65232 h 92467"/>
                <a:gd name="connsiteX99" fmla="*/ 284603 w 1140431"/>
                <a:gd name="connsiteY99" fmla="*/ 60663 h 92467"/>
                <a:gd name="connsiteX100" fmla="*/ 288456 w 1140431"/>
                <a:gd name="connsiteY100" fmla="*/ 46453 h 92467"/>
                <a:gd name="connsiteX101" fmla="*/ 284727 w 1140431"/>
                <a:gd name="connsiteY101" fmla="*/ 32845 h 92467"/>
                <a:gd name="connsiteX102" fmla="*/ 275695 w 1140431"/>
                <a:gd name="connsiteY102" fmla="*/ 28268 h 92467"/>
                <a:gd name="connsiteX103" fmla="*/ 266541 w 1140431"/>
                <a:gd name="connsiteY103" fmla="*/ 33084 h 92467"/>
                <a:gd name="connsiteX104" fmla="*/ 262573 w 1140431"/>
                <a:gd name="connsiteY104" fmla="*/ 47178 h 92467"/>
                <a:gd name="connsiteX105" fmla="*/ 340469 w 1140431"/>
                <a:gd name="connsiteY105" fmla="*/ 64993 h 92467"/>
                <a:gd name="connsiteX106" fmla="*/ 331677 w 1140431"/>
                <a:gd name="connsiteY106" fmla="*/ 70410 h 92467"/>
                <a:gd name="connsiteX107" fmla="*/ 322769 w 1140431"/>
                <a:gd name="connsiteY107" fmla="*/ 71974 h 92467"/>
                <a:gd name="connsiteX108" fmla="*/ 310610 w 1140431"/>
                <a:gd name="connsiteY108" fmla="*/ 68122 h 92467"/>
                <a:gd name="connsiteX109" fmla="*/ 306395 w 1140431"/>
                <a:gd name="connsiteY109" fmla="*/ 58251 h 92467"/>
                <a:gd name="connsiteX110" fmla="*/ 307959 w 1140431"/>
                <a:gd name="connsiteY110" fmla="*/ 51870 h 92467"/>
                <a:gd name="connsiteX111" fmla="*/ 312174 w 1140431"/>
                <a:gd name="connsiteY111" fmla="*/ 47178 h 92467"/>
                <a:gd name="connsiteX112" fmla="*/ 318076 w 1140431"/>
                <a:gd name="connsiteY112" fmla="*/ 44527 h 92467"/>
                <a:gd name="connsiteX113" fmla="*/ 325297 w 1140431"/>
                <a:gd name="connsiteY113" fmla="*/ 43202 h 92467"/>
                <a:gd name="connsiteX114" fmla="*/ 339745 w 1140431"/>
                <a:gd name="connsiteY114" fmla="*/ 40435 h 92467"/>
                <a:gd name="connsiteX115" fmla="*/ 339745 w 1140431"/>
                <a:gd name="connsiteY115" fmla="*/ 38386 h 92467"/>
                <a:gd name="connsiteX116" fmla="*/ 337456 w 1140431"/>
                <a:gd name="connsiteY116" fmla="*/ 31281 h 92467"/>
                <a:gd name="connsiteX117" fmla="*/ 328186 w 1140431"/>
                <a:gd name="connsiteY117" fmla="*/ 28630 h 92467"/>
                <a:gd name="connsiteX118" fmla="*/ 319756 w 1140431"/>
                <a:gd name="connsiteY118" fmla="*/ 30680 h 92467"/>
                <a:gd name="connsiteX119" fmla="*/ 315665 w 1140431"/>
                <a:gd name="connsiteY119" fmla="*/ 37661 h 92467"/>
                <a:gd name="connsiteX120" fmla="*/ 307720 w 1140431"/>
                <a:gd name="connsiteY120" fmla="*/ 36583 h 92467"/>
                <a:gd name="connsiteX121" fmla="*/ 311334 w 1140431"/>
                <a:gd name="connsiteY121" fmla="*/ 28391 h 92467"/>
                <a:gd name="connsiteX122" fmla="*/ 318554 w 1140431"/>
                <a:gd name="connsiteY122" fmla="*/ 23575 h 92467"/>
                <a:gd name="connsiteX123" fmla="*/ 329388 w 1140431"/>
                <a:gd name="connsiteY123" fmla="*/ 21888 h 92467"/>
                <a:gd name="connsiteX124" fmla="*/ 339383 w 1140431"/>
                <a:gd name="connsiteY124" fmla="*/ 23337 h 92467"/>
                <a:gd name="connsiteX125" fmla="*/ 345046 w 1140431"/>
                <a:gd name="connsiteY125" fmla="*/ 26951 h 92467"/>
                <a:gd name="connsiteX126" fmla="*/ 347573 w 1140431"/>
                <a:gd name="connsiteY126" fmla="*/ 32483 h 92467"/>
                <a:gd name="connsiteX127" fmla="*/ 347936 w 1140431"/>
                <a:gd name="connsiteY127" fmla="*/ 39950 h 92467"/>
                <a:gd name="connsiteX128" fmla="*/ 347936 w 1140431"/>
                <a:gd name="connsiteY128" fmla="*/ 50784 h 92467"/>
                <a:gd name="connsiteX129" fmla="*/ 348413 w 1140431"/>
                <a:gd name="connsiteY129" fmla="*/ 65116 h 92467"/>
                <a:gd name="connsiteX130" fmla="*/ 350579 w 1140431"/>
                <a:gd name="connsiteY130" fmla="*/ 70896 h 92467"/>
                <a:gd name="connsiteX131" fmla="*/ 342033 w 1140431"/>
                <a:gd name="connsiteY131" fmla="*/ 70896 h 92467"/>
                <a:gd name="connsiteX132" fmla="*/ 340469 w 1140431"/>
                <a:gd name="connsiteY132" fmla="*/ 64993 h 92467"/>
                <a:gd name="connsiteX133" fmla="*/ 339745 w 1140431"/>
                <a:gd name="connsiteY133" fmla="*/ 46816 h 92467"/>
                <a:gd name="connsiteX134" fmla="*/ 326499 w 1140431"/>
                <a:gd name="connsiteY134" fmla="*/ 49944 h 92467"/>
                <a:gd name="connsiteX135" fmla="*/ 319402 w 1140431"/>
                <a:gd name="connsiteY135" fmla="*/ 51632 h 92467"/>
                <a:gd name="connsiteX136" fmla="*/ 316150 w 1140431"/>
                <a:gd name="connsiteY136" fmla="*/ 54159 h 92467"/>
                <a:gd name="connsiteX137" fmla="*/ 315064 w 1140431"/>
                <a:gd name="connsiteY137" fmla="*/ 58012 h 92467"/>
                <a:gd name="connsiteX138" fmla="*/ 317475 w 1140431"/>
                <a:gd name="connsiteY138" fmla="*/ 63429 h 92467"/>
                <a:gd name="connsiteX139" fmla="*/ 324696 w 1140431"/>
                <a:gd name="connsiteY139" fmla="*/ 65594 h 92467"/>
                <a:gd name="connsiteX140" fmla="*/ 333002 w 1140431"/>
                <a:gd name="connsiteY140" fmla="*/ 63552 h 92467"/>
                <a:gd name="connsiteX141" fmla="*/ 338419 w 1140431"/>
                <a:gd name="connsiteY141" fmla="*/ 57889 h 92467"/>
                <a:gd name="connsiteX142" fmla="*/ 339745 w 1140431"/>
                <a:gd name="connsiteY142" fmla="*/ 49821 h 92467"/>
                <a:gd name="connsiteX143" fmla="*/ 339745 w 1140431"/>
                <a:gd name="connsiteY143" fmla="*/ 46816 h 92467"/>
                <a:gd name="connsiteX144" fmla="*/ 362985 w 1140431"/>
                <a:gd name="connsiteY144" fmla="*/ 70896 h 92467"/>
                <a:gd name="connsiteX145" fmla="*/ 362985 w 1140431"/>
                <a:gd name="connsiteY145" fmla="*/ 22974 h 92467"/>
                <a:gd name="connsiteX146" fmla="*/ 370328 w 1140431"/>
                <a:gd name="connsiteY146" fmla="*/ 22974 h 92467"/>
                <a:gd name="connsiteX147" fmla="*/ 370328 w 1140431"/>
                <a:gd name="connsiteY147" fmla="*/ 30195 h 92467"/>
                <a:gd name="connsiteX148" fmla="*/ 375383 w 1140431"/>
                <a:gd name="connsiteY148" fmla="*/ 23575 h 92467"/>
                <a:gd name="connsiteX149" fmla="*/ 380685 w 1140431"/>
                <a:gd name="connsiteY149" fmla="*/ 21888 h 92467"/>
                <a:gd name="connsiteX150" fmla="*/ 388991 w 1140431"/>
                <a:gd name="connsiteY150" fmla="*/ 24415 h 92467"/>
                <a:gd name="connsiteX151" fmla="*/ 386217 w 1140431"/>
                <a:gd name="connsiteY151" fmla="*/ 32005 h 92467"/>
                <a:gd name="connsiteX152" fmla="*/ 380322 w 1140431"/>
                <a:gd name="connsiteY152" fmla="*/ 30195 h 92467"/>
                <a:gd name="connsiteX153" fmla="*/ 375383 w 1140431"/>
                <a:gd name="connsiteY153" fmla="*/ 31882 h 92467"/>
                <a:gd name="connsiteX154" fmla="*/ 372494 w 1140431"/>
                <a:gd name="connsiteY154" fmla="*/ 36336 h 92467"/>
                <a:gd name="connsiteX155" fmla="*/ 371052 w 1140431"/>
                <a:gd name="connsiteY155" fmla="*/ 45729 h 92467"/>
                <a:gd name="connsiteX156" fmla="*/ 371052 w 1140431"/>
                <a:gd name="connsiteY156" fmla="*/ 70896 h 92467"/>
                <a:gd name="connsiteX157" fmla="*/ 362985 w 1140431"/>
                <a:gd name="connsiteY157" fmla="*/ 70896 h 92467"/>
                <a:gd name="connsiteX158" fmla="*/ 411623 w 1140431"/>
                <a:gd name="connsiteY158" fmla="*/ 63668 h 92467"/>
                <a:gd name="connsiteX159" fmla="*/ 412832 w 1140431"/>
                <a:gd name="connsiteY159" fmla="*/ 70772 h 92467"/>
                <a:gd name="connsiteX160" fmla="*/ 406691 w 1140431"/>
                <a:gd name="connsiteY160" fmla="*/ 71497 h 92467"/>
                <a:gd name="connsiteX161" fmla="*/ 399825 w 1140431"/>
                <a:gd name="connsiteY161" fmla="*/ 70171 h 92467"/>
                <a:gd name="connsiteX162" fmla="*/ 396335 w 1140431"/>
                <a:gd name="connsiteY162" fmla="*/ 66442 h 92467"/>
                <a:gd name="connsiteX163" fmla="*/ 395371 w 1140431"/>
                <a:gd name="connsiteY163" fmla="*/ 56810 h 92467"/>
                <a:gd name="connsiteX164" fmla="*/ 395371 w 1140431"/>
                <a:gd name="connsiteY164" fmla="*/ 29231 h 92467"/>
                <a:gd name="connsiteX165" fmla="*/ 389469 w 1140431"/>
                <a:gd name="connsiteY165" fmla="*/ 29231 h 92467"/>
                <a:gd name="connsiteX166" fmla="*/ 389469 w 1140431"/>
                <a:gd name="connsiteY166" fmla="*/ 22974 h 92467"/>
                <a:gd name="connsiteX167" fmla="*/ 395371 w 1140431"/>
                <a:gd name="connsiteY167" fmla="*/ 22974 h 92467"/>
                <a:gd name="connsiteX168" fmla="*/ 395371 w 1140431"/>
                <a:gd name="connsiteY168" fmla="*/ 11054 h 92467"/>
                <a:gd name="connsiteX169" fmla="*/ 403439 w 1140431"/>
                <a:gd name="connsiteY169" fmla="*/ 6238 h 92467"/>
                <a:gd name="connsiteX170" fmla="*/ 403439 w 1140431"/>
                <a:gd name="connsiteY170" fmla="*/ 22974 h 92467"/>
                <a:gd name="connsiteX171" fmla="*/ 411623 w 1140431"/>
                <a:gd name="connsiteY171" fmla="*/ 22974 h 92467"/>
                <a:gd name="connsiteX172" fmla="*/ 411623 w 1140431"/>
                <a:gd name="connsiteY172" fmla="*/ 29231 h 92467"/>
                <a:gd name="connsiteX173" fmla="*/ 403439 w 1140431"/>
                <a:gd name="connsiteY173" fmla="*/ 29231 h 92467"/>
                <a:gd name="connsiteX174" fmla="*/ 403439 w 1140431"/>
                <a:gd name="connsiteY174" fmla="*/ 57288 h 92467"/>
                <a:gd name="connsiteX175" fmla="*/ 403801 w 1140431"/>
                <a:gd name="connsiteY175" fmla="*/ 61741 h 92467"/>
                <a:gd name="connsiteX176" fmla="*/ 405242 w 1140431"/>
                <a:gd name="connsiteY176" fmla="*/ 63306 h 92467"/>
                <a:gd name="connsiteX177" fmla="*/ 408016 w 1140431"/>
                <a:gd name="connsiteY177" fmla="*/ 63907 h 92467"/>
                <a:gd name="connsiteX178" fmla="*/ 411623 w 1140431"/>
                <a:gd name="connsiteY178" fmla="*/ 63668 h 92467"/>
                <a:gd name="connsiteX179" fmla="*/ 416685 w 1140431"/>
                <a:gd name="connsiteY179" fmla="*/ 89312 h 92467"/>
                <a:gd name="connsiteX180" fmla="*/ 415722 w 1140431"/>
                <a:gd name="connsiteY180" fmla="*/ 81730 h 92467"/>
                <a:gd name="connsiteX181" fmla="*/ 420415 w 1140431"/>
                <a:gd name="connsiteY181" fmla="*/ 82454 h 92467"/>
                <a:gd name="connsiteX182" fmla="*/ 424630 w 1140431"/>
                <a:gd name="connsiteY182" fmla="*/ 81491 h 92467"/>
                <a:gd name="connsiteX183" fmla="*/ 427396 w 1140431"/>
                <a:gd name="connsiteY183" fmla="*/ 79079 h 92467"/>
                <a:gd name="connsiteX184" fmla="*/ 429924 w 1140431"/>
                <a:gd name="connsiteY184" fmla="*/ 72938 h 92467"/>
                <a:gd name="connsiteX185" fmla="*/ 430648 w 1140431"/>
                <a:gd name="connsiteY185" fmla="*/ 71011 h 92467"/>
                <a:gd name="connsiteX186" fmla="*/ 412347 w 1140431"/>
                <a:gd name="connsiteY186" fmla="*/ 22974 h 92467"/>
                <a:gd name="connsiteX187" fmla="*/ 421139 w 1140431"/>
                <a:gd name="connsiteY187" fmla="*/ 22974 h 92467"/>
                <a:gd name="connsiteX188" fmla="*/ 431133 w 1140431"/>
                <a:gd name="connsiteY188" fmla="*/ 50668 h 92467"/>
                <a:gd name="connsiteX189" fmla="*/ 434624 w 1140431"/>
                <a:gd name="connsiteY189" fmla="*/ 61865 h 92467"/>
                <a:gd name="connsiteX190" fmla="*/ 437991 w 1140431"/>
                <a:gd name="connsiteY190" fmla="*/ 50907 h 92467"/>
                <a:gd name="connsiteX191" fmla="*/ 448224 w 1140431"/>
                <a:gd name="connsiteY191" fmla="*/ 22974 h 92467"/>
                <a:gd name="connsiteX192" fmla="*/ 456292 w 1140431"/>
                <a:gd name="connsiteY192" fmla="*/ 22974 h 92467"/>
                <a:gd name="connsiteX193" fmla="*/ 438115 w 1140431"/>
                <a:gd name="connsiteY193" fmla="*/ 71736 h 92467"/>
                <a:gd name="connsiteX194" fmla="*/ 433537 w 1140431"/>
                <a:gd name="connsiteY194" fmla="*/ 82570 h 92467"/>
                <a:gd name="connsiteX195" fmla="*/ 428482 w 1140431"/>
                <a:gd name="connsiteY195" fmla="*/ 88472 h 92467"/>
                <a:gd name="connsiteX196" fmla="*/ 421856 w 1140431"/>
                <a:gd name="connsiteY196" fmla="*/ 90399 h 92467"/>
                <a:gd name="connsiteX197" fmla="*/ 416685 w 1140431"/>
                <a:gd name="connsiteY197" fmla="*/ 89312 h 92467"/>
                <a:gd name="connsiteX198" fmla="*/ 517698 w 1140431"/>
                <a:gd name="connsiteY198" fmla="*/ 64993 h 92467"/>
                <a:gd name="connsiteX199" fmla="*/ 508906 w 1140431"/>
                <a:gd name="connsiteY199" fmla="*/ 70410 h 92467"/>
                <a:gd name="connsiteX200" fmla="*/ 499998 w 1140431"/>
                <a:gd name="connsiteY200" fmla="*/ 71974 h 92467"/>
                <a:gd name="connsiteX201" fmla="*/ 487839 w 1140431"/>
                <a:gd name="connsiteY201" fmla="*/ 68122 h 92467"/>
                <a:gd name="connsiteX202" fmla="*/ 483624 w 1140431"/>
                <a:gd name="connsiteY202" fmla="*/ 58251 h 92467"/>
                <a:gd name="connsiteX203" fmla="*/ 485188 w 1140431"/>
                <a:gd name="connsiteY203" fmla="*/ 51870 h 92467"/>
                <a:gd name="connsiteX204" fmla="*/ 489403 w 1140431"/>
                <a:gd name="connsiteY204" fmla="*/ 47178 h 92467"/>
                <a:gd name="connsiteX205" fmla="*/ 495306 w 1140431"/>
                <a:gd name="connsiteY205" fmla="*/ 44527 h 92467"/>
                <a:gd name="connsiteX206" fmla="*/ 502526 w 1140431"/>
                <a:gd name="connsiteY206" fmla="*/ 43202 h 92467"/>
                <a:gd name="connsiteX207" fmla="*/ 516974 w 1140431"/>
                <a:gd name="connsiteY207" fmla="*/ 40435 h 92467"/>
                <a:gd name="connsiteX208" fmla="*/ 516974 w 1140431"/>
                <a:gd name="connsiteY208" fmla="*/ 38386 h 92467"/>
                <a:gd name="connsiteX209" fmla="*/ 514685 w 1140431"/>
                <a:gd name="connsiteY209" fmla="*/ 31281 h 92467"/>
                <a:gd name="connsiteX210" fmla="*/ 505415 w 1140431"/>
                <a:gd name="connsiteY210" fmla="*/ 28630 h 92467"/>
                <a:gd name="connsiteX211" fmla="*/ 496985 w 1140431"/>
                <a:gd name="connsiteY211" fmla="*/ 30680 h 92467"/>
                <a:gd name="connsiteX212" fmla="*/ 492894 w 1140431"/>
                <a:gd name="connsiteY212" fmla="*/ 37661 h 92467"/>
                <a:gd name="connsiteX213" fmla="*/ 484949 w 1140431"/>
                <a:gd name="connsiteY213" fmla="*/ 36583 h 92467"/>
                <a:gd name="connsiteX214" fmla="*/ 488563 w 1140431"/>
                <a:gd name="connsiteY214" fmla="*/ 28391 h 92467"/>
                <a:gd name="connsiteX215" fmla="*/ 495783 w 1140431"/>
                <a:gd name="connsiteY215" fmla="*/ 23575 h 92467"/>
                <a:gd name="connsiteX216" fmla="*/ 506617 w 1140431"/>
                <a:gd name="connsiteY216" fmla="*/ 21888 h 92467"/>
                <a:gd name="connsiteX217" fmla="*/ 516612 w 1140431"/>
                <a:gd name="connsiteY217" fmla="*/ 23337 h 92467"/>
                <a:gd name="connsiteX218" fmla="*/ 522275 w 1140431"/>
                <a:gd name="connsiteY218" fmla="*/ 26951 h 92467"/>
                <a:gd name="connsiteX219" fmla="*/ 524803 w 1140431"/>
                <a:gd name="connsiteY219" fmla="*/ 32483 h 92467"/>
                <a:gd name="connsiteX220" fmla="*/ 525165 w 1140431"/>
                <a:gd name="connsiteY220" fmla="*/ 39950 h 92467"/>
                <a:gd name="connsiteX221" fmla="*/ 525165 w 1140431"/>
                <a:gd name="connsiteY221" fmla="*/ 50784 h 92467"/>
                <a:gd name="connsiteX222" fmla="*/ 525643 w 1140431"/>
                <a:gd name="connsiteY222" fmla="*/ 65116 h 92467"/>
                <a:gd name="connsiteX223" fmla="*/ 527808 w 1140431"/>
                <a:gd name="connsiteY223" fmla="*/ 70896 h 92467"/>
                <a:gd name="connsiteX224" fmla="*/ 519262 w 1140431"/>
                <a:gd name="connsiteY224" fmla="*/ 70896 h 92467"/>
                <a:gd name="connsiteX225" fmla="*/ 517698 w 1140431"/>
                <a:gd name="connsiteY225" fmla="*/ 64993 h 92467"/>
                <a:gd name="connsiteX226" fmla="*/ 516974 w 1140431"/>
                <a:gd name="connsiteY226" fmla="*/ 46816 h 92467"/>
                <a:gd name="connsiteX227" fmla="*/ 503728 w 1140431"/>
                <a:gd name="connsiteY227" fmla="*/ 49944 h 92467"/>
                <a:gd name="connsiteX228" fmla="*/ 496631 w 1140431"/>
                <a:gd name="connsiteY228" fmla="*/ 51632 h 92467"/>
                <a:gd name="connsiteX229" fmla="*/ 493379 w 1140431"/>
                <a:gd name="connsiteY229" fmla="*/ 54159 h 92467"/>
                <a:gd name="connsiteX230" fmla="*/ 492293 w 1140431"/>
                <a:gd name="connsiteY230" fmla="*/ 58012 h 92467"/>
                <a:gd name="connsiteX231" fmla="*/ 494705 w 1140431"/>
                <a:gd name="connsiteY231" fmla="*/ 63429 h 92467"/>
                <a:gd name="connsiteX232" fmla="*/ 501925 w 1140431"/>
                <a:gd name="connsiteY232" fmla="*/ 65594 h 92467"/>
                <a:gd name="connsiteX233" fmla="*/ 510231 w 1140431"/>
                <a:gd name="connsiteY233" fmla="*/ 63552 h 92467"/>
                <a:gd name="connsiteX234" fmla="*/ 515649 w 1140431"/>
                <a:gd name="connsiteY234" fmla="*/ 57889 h 92467"/>
                <a:gd name="connsiteX235" fmla="*/ 516974 w 1140431"/>
                <a:gd name="connsiteY235" fmla="*/ 49821 h 92467"/>
                <a:gd name="connsiteX236" fmla="*/ 516974 w 1140431"/>
                <a:gd name="connsiteY236" fmla="*/ 46816 h 92467"/>
                <a:gd name="connsiteX237" fmla="*/ 540330 w 1140431"/>
                <a:gd name="connsiteY237" fmla="*/ 89312 h 92467"/>
                <a:gd name="connsiteX238" fmla="*/ 540330 w 1140431"/>
                <a:gd name="connsiteY238" fmla="*/ 22974 h 92467"/>
                <a:gd name="connsiteX239" fmla="*/ 547681 w 1140431"/>
                <a:gd name="connsiteY239" fmla="*/ 22974 h 92467"/>
                <a:gd name="connsiteX240" fmla="*/ 547681 w 1140431"/>
                <a:gd name="connsiteY240" fmla="*/ 29116 h 92467"/>
                <a:gd name="connsiteX241" fmla="*/ 553576 w 1140431"/>
                <a:gd name="connsiteY241" fmla="*/ 23699 h 92467"/>
                <a:gd name="connsiteX242" fmla="*/ 561643 w 1140431"/>
                <a:gd name="connsiteY242" fmla="*/ 21888 h 92467"/>
                <a:gd name="connsiteX243" fmla="*/ 572477 w 1140431"/>
                <a:gd name="connsiteY243" fmla="*/ 25024 h 92467"/>
                <a:gd name="connsiteX244" fmla="*/ 579466 w 1140431"/>
                <a:gd name="connsiteY244" fmla="*/ 33932 h 92467"/>
                <a:gd name="connsiteX245" fmla="*/ 581871 w 1140431"/>
                <a:gd name="connsiteY245" fmla="*/ 46569 h 92467"/>
                <a:gd name="connsiteX246" fmla="*/ 579220 w 1140431"/>
                <a:gd name="connsiteY246" fmla="*/ 59815 h 92467"/>
                <a:gd name="connsiteX247" fmla="*/ 571638 w 1140431"/>
                <a:gd name="connsiteY247" fmla="*/ 68846 h 92467"/>
                <a:gd name="connsiteX248" fmla="*/ 561042 w 1140431"/>
                <a:gd name="connsiteY248" fmla="*/ 71974 h 92467"/>
                <a:gd name="connsiteX249" fmla="*/ 553699 w 1140431"/>
                <a:gd name="connsiteY249" fmla="*/ 70295 h 92467"/>
                <a:gd name="connsiteX250" fmla="*/ 548397 w 1140431"/>
                <a:gd name="connsiteY250" fmla="*/ 65956 h 92467"/>
                <a:gd name="connsiteX251" fmla="*/ 548397 w 1140431"/>
                <a:gd name="connsiteY251" fmla="*/ 89312 h 92467"/>
                <a:gd name="connsiteX252" fmla="*/ 540330 w 1140431"/>
                <a:gd name="connsiteY252" fmla="*/ 89312 h 92467"/>
                <a:gd name="connsiteX253" fmla="*/ 547681 w 1140431"/>
                <a:gd name="connsiteY253" fmla="*/ 47178 h 92467"/>
                <a:gd name="connsiteX254" fmla="*/ 551410 w 1140431"/>
                <a:gd name="connsiteY254" fmla="*/ 60901 h 92467"/>
                <a:gd name="connsiteX255" fmla="*/ 560441 w 1140431"/>
                <a:gd name="connsiteY255" fmla="*/ 65232 h 92467"/>
                <a:gd name="connsiteX256" fmla="*/ 569711 w 1140431"/>
                <a:gd name="connsiteY256" fmla="*/ 60663 h 92467"/>
                <a:gd name="connsiteX257" fmla="*/ 573564 w 1140431"/>
                <a:gd name="connsiteY257" fmla="*/ 46453 h 92467"/>
                <a:gd name="connsiteX258" fmla="*/ 569834 w 1140431"/>
                <a:gd name="connsiteY258" fmla="*/ 32845 h 92467"/>
                <a:gd name="connsiteX259" fmla="*/ 560803 w 1140431"/>
                <a:gd name="connsiteY259" fmla="*/ 28268 h 92467"/>
                <a:gd name="connsiteX260" fmla="*/ 551649 w 1140431"/>
                <a:gd name="connsiteY260" fmla="*/ 33084 h 92467"/>
                <a:gd name="connsiteX261" fmla="*/ 547681 w 1140431"/>
                <a:gd name="connsiteY261" fmla="*/ 47178 h 92467"/>
                <a:gd name="connsiteX262" fmla="*/ 594269 w 1140431"/>
                <a:gd name="connsiteY262" fmla="*/ 89312 h 92467"/>
                <a:gd name="connsiteX263" fmla="*/ 594269 w 1140431"/>
                <a:gd name="connsiteY263" fmla="*/ 22974 h 92467"/>
                <a:gd name="connsiteX264" fmla="*/ 601620 w 1140431"/>
                <a:gd name="connsiteY264" fmla="*/ 22974 h 92467"/>
                <a:gd name="connsiteX265" fmla="*/ 601620 w 1140431"/>
                <a:gd name="connsiteY265" fmla="*/ 29116 h 92467"/>
                <a:gd name="connsiteX266" fmla="*/ 607515 w 1140431"/>
                <a:gd name="connsiteY266" fmla="*/ 23699 h 92467"/>
                <a:gd name="connsiteX267" fmla="*/ 615583 w 1140431"/>
                <a:gd name="connsiteY267" fmla="*/ 21888 h 92467"/>
                <a:gd name="connsiteX268" fmla="*/ 626417 w 1140431"/>
                <a:gd name="connsiteY268" fmla="*/ 25024 h 92467"/>
                <a:gd name="connsiteX269" fmla="*/ 633406 w 1140431"/>
                <a:gd name="connsiteY269" fmla="*/ 33932 h 92467"/>
                <a:gd name="connsiteX270" fmla="*/ 635810 w 1140431"/>
                <a:gd name="connsiteY270" fmla="*/ 46569 h 92467"/>
                <a:gd name="connsiteX271" fmla="*/ 633159 w 1140431"/>
                <a:gd name="connsiteY271" fmla="*/ 59815 h 92467"/>
                <a:gd name="connsiteX272" fmla="*/ 625577 w 1140431"/>
                <a:gd name="connsiteY272" fmla="*/ 68846 h 92467"/>
                <a:gd name="connsiteX273" fmla="*/ 614982 w 1140431"/>
                <a:gd name="connsiteY273" fmla="*/ 71974 h 92467"/>
                <a:gd name="connsiteX274" fmla="*/ 607638 w 1140431"/>
                <a:gd name="connsiteY274" fmla="*/ 70295 h 92467"/>
                <a:gd name="connsiteX275" fmla="*/ 602337 w 1140431"/>
                <a:gd name="connsiteY275" fmla="*/ 65956 h 92467"/>
                <a:gd name="connsiteX276" fmla="*/ 602337 w 1140431"/>
                <a:gd name="connsiteY276" fmla="*/ 89312 h 92467"/>
                <a:gd name="connsiteX277" fmla="*/ 594269 w 1140431"/>
                <a:gd name="connsiteY277" fmla="*/ 89312 h 92467"/>
                <a:gd name="connsiteX278" fmla="*/ 601620 w 1140431"/>
                <a:gd name="connsiteY278" fmla="*/ 47178 h 92467"/>
                <a:gd name="connsiteX279" fmla="*/ 605350 w 1140431"/>
                <a:gd name="connsiteY279" fmla="*/ 60901 h 92467"/>
                <a:gd name="connsiteX280" fmla="*/ 614381 w 1140431"/>
                <a:gd name="connsiteY280" fmla="*/ 65232 h 92467"/>
                <a:gd name="connsiteX281" fmla="*/ 623650 w 1140431"/>
                <a:gd name="connsiteY281" fmla="*/ 60663 h 92467"/>
                <a:gd name="connsiteX282" fmla="*/ 627503 w 1140431"/>
                <a:gd name="connsiteY282" fmla="*/ 46453 h 92467"/>
                <a:gd name="connsiteX283" fmla="*/ 623774 w 1140431"/>
                <a:gd name="connsiteY283" fmla="*/ 32845 h 92467"/>
                <a:gd name="connsiteX284" fmla="*/ 614743 w 1140431"/>
                <a:gd name="connsiteY284" fmla="*/ 28268 h 92467"/>
                <a:gd name="connsiteX285" fmla="*/ 605589 w 1140431"/>
                <a:gd name="connsiteY285" fmla="*/ 33084 h 92467"/>
                <a:gd name="connsiteX286" fmla="*/ 601620 w 1140431"/>
                <a:gd name="connsiteY286" fmla="*/ 47178 h 92467"/>
                <a:gd name="connsiteX287" fmla="*/ 647969 w 1140431"/>
                <a:gd name="connsiteY287" fmla="*/ 70896 h 92467"/>
                <a:gd name="connsiteX288" fmla="*/ 647969 w 1140431"/>
                <a:gd name="connsiteY288" fmla="*/ 4674 h 92467"/>
                <a:gd name="connsiteX289" fmla="*/ 656160 w 1140431"/>
                <a:gd name="connsiteY289" fmla="*/ 4674 h 92467"/>
                <a:gd name="connsiteX290" fmla="*/ 656160 w 1140431"/>
                <a:gd name="connsiteY290" fmla="*/ 70896 h 92467"/>
                <a:gd name="connsiteX291" fmla="*/ 647969 w 1140431"/>
                <a:gd name="connsiteY291" fmla="*/ 70896 h 92467"/>
                <a:gd name="connsiteX292" fmla="*/ 671325 w 1140431"/>
                <a:gd name="connsiteY292" fmla="*/ 14067 h 92467"/>
                <a:gd name="connsiteX293" fmla="*/ 671325 w 1140431"/>
                <a:gd name="connsiteY293" fmla="*/ 4674 h 92467"/>
                <a:gd name="connsiteX294" fmla="*/ 679516 w 1140431"/>
                <a:gd name="connsiteY294" fmla="*/ 4674 h 92467"/>
                <a:gd name="connsiteX295" fmla="*/ 679516 w 1140431"/>
                <a:gd name="connsiteY295" fmla="*/ 14067 h 92467"/>
                <a:gd name="connsiteX296" fmla="*/ 671325 w 1140431"/>
                <a:gd name="connsiteY296" fmla="*/ 14067 h 92467"/>
                <a:gd name="connsiteX297" fmla="*/ 671325 w 1140431"/>
                <a:gd name="connsiteY297" fmla="*/ 70896 h 92467"/>
                <a:gd name="connsiteX298" fmla="*/ 671325 w 1140431"/>
                <a:gd name="connsiteY298" fmla="*/ 22974 h 92467"/>
                <a:gd name="connsiteX299" fmla="*/ 679516 w 1140431"/>
                <a:gd name="connsiteY299" fmla="*/ 22974 h 92467"/>
                <a:gd name="connsiteX300" fmla="*/ 679516 w 1140431"/>
                <a:gd name="connsiteY300" fmla="*/ 70896 h 92467"/>
                <a:gd name="connsiteX301" fmla="*/ 671325 w 1140431"/>
                <a:gd name="connsiteY301" fmla="*/ 70896 h 92467"/>
                <a:gd name="connsiteX302" fmla="*/ 725750 w 1140431"/>
                <a:gd name="connsiteY302" fmla="*/ 53311 h 92467"/>
                <a:gd name="connsiteX303" fmla="*/ 733694 w 1140431"/>
                <a:gd name="connsiteY303" fmla="*/ 54398 h 92467"/>
                <a:gd name="connsiteX304" fmla="*/ 726952 w 1140431"/>
                <a:gd name="connsiteY304" fmla="*/ 67282 h 92467"/>
                <a:gd name="connsiteX305" fmla="*/ 713706 w 1140431"/>
                <a:gd name="connsiteY305" fmla="*/ 71974 h 92467"/>
                <a:gd name="connsiteX306" fmla="*/ 697817 w 1140431"/>
                <a:gd name="connsiteY306" fmla="*/ 65594 h 92467"/>
                <a:gd name="connsiteX307" fmla="*/ 691915 w 1140431"/>
                <a:gd name="connsiteY307" fmla="*/ 47054 h 92467"/>
                <a:gd name="connsiteX308" fmla="*/ 694442 w 1140431"/>
                <a:gd name="connsiteY308" fmla="*/ 33570 h 92467"/>
                <a:gd name="connsiteX309" fmla="*/ 702271 w 1140431"/>
                <a:gd name="connsiteY309" fmla="*/ 24778 h 92467"/>
                <a:gd name="connsiteX310" fmla="*/ 713829 w 1140431"/>
                <a:gd name="connsiteY310" fmla="*/ 21888 h 92467"/>
                <a:gd name="connsiteX311" fmla="*/ 726474 w 1140431"/>
                <a:gd name="connsiteY311" fmla="*/ 25864 h 92467"/>
                <a:gd name="connsiteX312" fmla="*/ 732970 w 1140431"/>
                <a:gd name="connsiteY312" fmla="*/ 37060 h 92467"/>
                <a:gd name="connsiteX313" fmla="*/ 725026 w 1140431"/>
                <a:gd name="connsiteY313" fmla="*/ 38262 h 92467"/>
                <a:gd name="connsiteX314" fmla="*/ 721057 w 1140431"/>
                <a:gd name="connsiteY314" fmla="*/ 31042 h 92467"/>
                <a:gd name="connsiteX315" fmla="*/ 714068 w 1140431"/>
                <a:gd name="connsiteY315" fmla="*/ 28515 h 92467"/>
                <a:gd name="connsiteX316" fmla="*/ 704074 w 1140431"/>
                <a:gd name="connsiteY316" fmla="*/ 32969 h 92467"/>
                <a:gd name="connsiteX317" fmla="*/ 700221 w 1140431"/>
                <a:gd name="connsiteY317" fmla="*/ 46816 h 92467"/>
                <a:gd name="connsiteX318" fmla="*/ 703958 w 1140431"/>
                <a:gd name="connsiteY318" fmla="*/ 60901 h 92467"/>
                <a:gd name="connsiteX319" fmla="*/ 713590 w 1140431"/>
                <a:gd name="connsiteY319" fmla="*/ 65232 h 92467"/>
                <a:gd name="connsiteX320" fmla="*/ 721535 w 1140431"/>
                <a:gd name="connsiteY320" fmla="*/ 62342 h 92467"/>
                <a:gd name="connsiteX321" fmla="*/ 725750 w 1140431"/>
                <a:gd name="connsiteY321" fmla="*/ 53311 h 92467"/>
                <a:gd name="connsiteX322" fmla="*/ 771984 w 1140431"/>
                <a:gd name="connsiteY322" fmla="*/ 64993 h 92467"/>
                <a:gd name="connsiteX323" fmla="*/ 763192 w 1140431"/>
                <a:gd name="connsiteY323" fmla="*/ 70410 h 92467"/>
                <a:gd name="connsiteX324" fmla="*/ 754284 w 1140431"/>
                <a:gd name="connsiteY324" fmla="*/ 71974 h 92467"/>
                <a:gd name="connsiteX325" fmla="*/ 742124 w 1140431"/>
                <a:gd name="connsiteY325" fmla="*/ 68122 h 92467"/>
                <a:gd name="connsiteX326" fmla="*/ 737909 w 1140431"/>
                <a:gd name="connsiteY326" fmla="*/ 58251 h 92467"/>
                <a:gd name="connsiteX327" fmla="*/ 739474 w 1140431"/>
                <a:gd name="connsiteY327" fmla="*/ 51870 h 92467"/>
                <a:gd name="connsiteX328" fmla="*/ 743689 w 1140431"/>
                <a:gd name="connsiteY328" fmla="*/ 47178 h 92467"/>
                <a:gd name="connsiteX329" fmla="*/ 749591 w 1140431"/>
                <a:gd name="connsiteY329" fmla="*/ 44527 h 92467"/>
                <a:gd name="connsiteX330" fmla="*/ 756811 w 1140431"/>
                <a:gd name="connsiteY330" fmla="*/ 43202 h 92467"/>
                <a:gd name="connsiteX331" fmla="*/ 771259 w 1140431"/>
                <a:gd name="connsiteY331" fmla="*/ 40435 h 92467"/>
                <a:gd name="connsiteX332" fmla="*/ 771259 w 1140431"/>
                <a:gd name="connsiteY332" fmla="*/ 38386 h 92467"/>
                <a:gd name="connsiteX333" fmla="*/ 768971 w 1140431"/>
                <a:gd name="connsiteY333" fmla="*/ 31281 h 92467"/>
                <a:gd name="connsiteX334" fmla="*/ 759701 w 1140431"/>
                <a:gd name="connsiteY334" fmla="*/ 28630 h 92467"/>
                <a:gd name="connsiteX335" fmla="*/ 751271 w 1140431"/>
                <a:gd name="connsiteY335" fmla="*/ 30680 h 92467"/>
                <a:gd name="connsiteX336" fmla="*/ 747179 w 1140431"/>
                <a:gd name="connsiteY336" fmla="*/ 37661 h 92467"/>
                <a:gd name="connsiteX337" fmla="*/ 739235 w 1140431"/>
                <a:gd name="connsiteY337" fmla="*/ 36583 h 92467"/>
                <a:gd name="connsiteX338" fmla="*/ 742849 w 1140431"/>
                <a:gd name="connsiteY338" fmla="*/ 28391 h 92467"/>
                <a:gd name="connsiteX339" fmla="*/ 750069 w 1140431"/>
                <a:gd name="connsiteY339" fmla="*/ 23575 h 92467"/>
                <a:gd name="connsiteX340" fmla="*/ 760903 w 1140431"/>
                <a:gd name="connsiteY340" fmla="*/ 21888 h 92467"/>
                <a:gd name="connsiteX341" fmla="*/ 770897 w 1140431"/>
                <a:gd name="connsiteY341" fmla="*/ 23337 h 92467"/>
                <a:gd name="connsiteX342" fmla="*/ 776561 w 1140431"/>
                <a:gd name="connsiteY342" fmla="*/ 26951 h 92467"/>
                <a:gd name="connsiteX343" fmla="*/ 779088 w 1140431"/>
                <a:gd name="connsiteY343" fmla="*/ 32483 h 92467"/>
                <a:gd name="connsiteX344" fmla="*/ 779450 w 1140431"/>
                <a:gd name="connsiteY344" fmla="*/ 39950 h 92467"/>
                <a:gd name="connsiteX345" fmla="*/ 779450 w 1140431"/>
                <a:gd name="connsiteY345" fmla="*/ 50784 h 92467"/>
                <a:gd name="connsiteX346" fmla="*/ 779928 w 1140431"/>
                <a:gd name="connsiteY346" fmla="*/ 65116 h 92467"/>
                <a:gd name="connsiteX347" fmla="*/ 782093 w 1140431"/>
                <a:gd name="connsiteY347" fmla="*/ 70896 h 92467"/>
                <a:gd name="connsiteX348" fmla="*/ 773548 w 1140431"/>
                <a:gd name="connsiteY348" fmla="*/ 70896 h 92467"/>
                <a:gd name="connsiteX349" fmla="*/ 771984 w 1140431"/>
                <a:gd name="connsiteY349" fmla="*/ 64993 h 92467"/>
                <a:gd name="connsiteX350" fmla="*/ 771259 w 1140431"/>
                <a:gd name="connsiteY350" fmla="*/ 46816 h 92467"/>
                <a:gd name="connsiteX351" fmla="*/ 758013 w 1140431"/>
                <a:gd name="connsiteY351" fmla="*/ 49944 h 92467"/>
                <a:gd name="connsiteX352" fmla="*/ 750916 w 1140431"/>
                <a:gd name="connsiteY352" fmla="*/ 51632 h 92467"/>
                <a:gd name="connsiteX353" fmla="*/ 747665 w 1140431"/>
                <a:gd name="connsiteY353" fmla="*/ 54159 h 92467"/>
                <a:gd name="connsiteX354" fmla="*/ 746578 w 1140431"/>
                <a:gd name="connsiteY354" fmla="*/ 58012 h 92467"/>
                <a:gd name="connsiteX355" fmla="*/ 748990 w 1140431"/>
                <a:gd name="connsiteY355" fmla="*/ 63429 h 92467"/>
                <a:gd name="connsiteX356" fmla="*/ 756210 w 1140431"/>
                <a:gd name="connsiteY356" fmla="*/ 65594 h 92467"/>
                <a:gd name="connsiteX357" fmla="*/ 764517 w 1140431"/>
                <a:gd name="connsiteY357" fmla="*/ 63552 h 92467"/>
                <a:gd name="connsiteX358" fmla="*/ 769934 w 1140431"/>
                <a:gd name="connsiteY358" fmla="*/ 57889 h 92467"/>
                <a:gd name="connsiteX359" fmla="*/ 771259 w 1140431"/>
                <a:gd name="connsiteY359" fmla="*/ 49821 h 92467"/>
                <a:gd name="connsiteX360" fmla="*/ 771259 w 1140431"/>
                <a:gd name="connsiteY360" fmla="*/ 46816 h 92467"/>
                <a:gd name="connsiteX361" fmla="*/ 812315 w 1140431"/>
                <a:gd name="connsiteY361" fmla="*/ 63668 h 92467"/>
                <a:gd name="connsiteX362" fmla="*/ 813525 w 1140431"/>
                <a:gd name="connsiteY362" fmla="*/ 70772 h 92467"/>
                <a:gd name="connsiteX363" fmla="*/ 807383 w 1140431"/>
                <a:gd name="connsiteY363" fmla="*/ 71497 h 92467"/>
                <a:gd name="connsiteX364" fmla="*/ 800518 w 1140431"/>
                <a:gd name="connsiteY364" fmla="*/ 70171 h 92467"/>
                <a:gd name="connsiteX365" fmla="*/ 797027 w 1140431"/>
                <a:gd name="connsiteY365" fmla="*/ 66442 h 92467"/>
                <a:gd name="connsiteX366" fmla="*/ 796064 w 1140431"/>
                <a:gd name="connsiteY366" fmla="*/ 56810 h 92467"/>
                <a:gd name="connsiteX367" fmla="*/ 796064 w 1140431"/>
                <a:gd name="connsiteY367" fmla="*/ 29231 h 92467"/>
                <a:gd name="connsiteX368" fmla="*/ 790161 w 1140431"/>
                <a:gd name="connsiteY368" fmla="*/ 29231 h 92467"/>
                <a:gd name="connsiteX369" fmla="*/ 790161 w 1140431"/>
                <a:gd name="connsiteY369" fmla="*/ 22974 h 92467"/>
                <a:gd name="connsiteX370" fmla="*/ 796064 w 1140431"/>
                <a:gd name="connsiteY370" fmla="*/ 22974 h 92467"/>
                <a:gd name="connsiteX371" fmla="*/ 796064 w 1140431"/>
                <a:gd name="connsiteY371" fmla="*/ 11054 h 92467"/>
                <a:gd name="connsiteX372" fmla="*/ 804131 w 1140431"/>
                <a:gd name="connsiteY372" fmla="*/ 6238 h 92467"/>
                <a:gd name="connsiteX373" fmla="*/ 804131 w 1140431"/>
                <a:gd name="connsiteY373" fmla="*/ 22974 h 92467"/>
                <a:gd name="connsiteX374" fmla="*/ 812315 w 1140431"/>
                <a:gd name="connsiteY374" fmla="*/ 22974 h 92467"/>
                <a:gd name="connsiteX375" fmla="*/ 812315 w 1140431"/>
                <a:gd name="connsiteY375" fmla="*/ 29231 h 92467"/>
                <a:gd name="connsiteX376" fmla="*/ 804131 w 1140431"/>
                <a:gd name="connsiteY376" fmla="*/ 29231 h 92467"/>
                <a:gd name="connsiteX377" fmla="*/ 804131 w 1140431"/>
                <a:gd name="connsiteY377" fmla="*/ 57288 h 92467"/>
                <a:gd name="connsiteX378" fmla="*/ 804494 w 1140431"/>
                <a:gd name="connsiteY378" fmla="*/ 61741 h 92467"/>
                <a:gd name="connsiteX379" fmla="*/ 805935 w 1140431"/>
                <a:gd name="connsiteY379" fmla="*/ 63306 h 92467"/>
                <a:gd name="connsiteX380" fmla="*/ 808709 w 1140431"/>
                <a:gd name="connsiteY380" fmla="*/ 63907 h 92467"/>
                <a:gd name="connsiteX381" fmla="*/ 812315 w 1140431"/>
                <a:gd name="connsiteY381" fmla="*/ 63668 h 92467"/>
                <a:gd name="connsiteX382" fmla="*/ 817732 w 1140431"/>
                <a:gd name="connsiteY382" fmla="*/ 14067 h 92467"/>
                <a:gd name="connsiteX383" fmla="*/ 817732 w 1140431"/>
                <a:gd name="connsiteY383" fmla="*/ 4674 h 92467"/>
                <a:gd name="connsiteX384" fmla="*/ 825923 w 1140431"/>
                <a:gd name="connsiteY384" fmla="*/ 4674 h 92467"/>
                <a:gd name="connsiteX385" fmla="*/ 825923 w 1140431"/>
                <a:gd name="connsiteY385" fmla="*/ 14067 h 92467"/>
                <a:gd name="connsiteX386" fmla="*/ 817732 w 1140431"/>
                <a:gd name="connsiteY386" fmla="*/ 14067 h 92467"/>
                <a:gd name="connsiteX387" fmla="*/ 817732 w 1140431"/>
                <a:gd name="connsiteY387" fmla="*/ 70896 h 92467"/>
                <a:gd name="connsiteX388" fmla="*/ 817732 w 1140431"/>
                <a:gd name="connsiteY388" fmla="*/ 22974 h 92467"/>
                <a:gd name="connsiteX389" fmla="*/ 825923 w 1140431"/>
                <a:gd name="connsiteY389" fmla="*/ 22974 h 92467"/>
                <a:gd name="connsiteX390" fmla="*/ 825923 w 1140431"/>
                <a:gd name="connsiteY390" fmla="*/ 70896 h 92467"/>
                <a:gd name="connsiteX391" fmla="*/ 817732 w 1140431"/>
                <a:gd name="connsiteY391" fmla="*/ 70896 h 92467"/>
                <a:gd name="connsiteX392" fmla="*/ 837843 w 1140431"/>
                <a:gd name="connsiteY392" fmla="*/ 46931 h 92467"/>
                <a:gd name="connsiteX393" fmla="*/ 845187 w 1140431"/>
                <a:gd name="connsiteY393" fmla="*/ 27189 h 92467"/>
                <a:gd name="connsiteX394" fmla="*/ 860236 w 1140431"/>
                <a:gd name="connsiteY394" fmla="*/ 21888 h 92467"/>
                <a:gd name="connsiteX395" fmla="*/ 876372 w 1140431"/>
                <a:gd name="connsiteY395" fmla="*/ 28391 h 92467"/>
                <a:gd name="connsiteX396" fmla="*/ 882752 w 1140431"/>
                <a:gd name="connsiteY396" fmla="*/ 46215 h 92467"/>
                <a:gd name="connsiteX397" fmla="*/ 879986 w 1140431"/>
                <a:gd name="connsiteY397" fmla="*/ 60778 h 92467"/>
                <a:gd name="connsiteX398" fmla="*/ 871794 w 1140431"/>
                <a:gd name="connsiteY398" fmla="*/ 69085 h 92467"/>
                <a:gd name="connsiteX399" fmla="*/ 860236 w 1140431"/>
                <a:gd name="connsiteY399" fmla="*/ 71974 h 92467"/>
                <a:gd name="connsiteX400" fmla="*/ 843985 w 1140431"/>
                <a:gd name="connsiteY400" fmla="*/ 65594 h 92467"/>
                <a:gd name="connsiteX401" fmla="*/ 837843 w 1140431"/>
                <a:gd name="connsiteY401" fmla="*/ 46931 h 92467"/>
                <a:gd name="connsiteX402" fmla="*/ 846150 w 1140431"/>
                <a:gd name="connsiteY402" fmla="*/ 46931 h 92467"/>
                <a:gd name="connsiteX403" fmla="*/ 850126 w 1140431"/>
                <a:gd name="connsiteY403" fmla="*/ 60663 h 92467"/>
                <a:gd name="connsiteX404" fmla="*/ 860236 w 1140431"/>
                <a:gd name="connsiteY404" fmla="*/ 65232 h 92467"/>
                <a:gd name="connsiteX405" fmla="*/ 870354 w 1140431"/>
                <a:gd name="connsiteY405" fmla="*/ 60663 h 92467"/>
                <a:gd name="connsiteX406" fmla="*/ 874322 w 1140431"/>
                <a:gd name="connsiteY406" fmla="*/ 46692 h 92467"/>
                <a:gd name="connsiteX407" fmla="*/ 870230 w 1140431"/>
                <a:gd name="connsiteY407" fmla="*/ 33207 h 92467"/>
                <a:gd name="connsiteX408" fmla="*/ 860236 w 1140431"/>
                <a:gd name="connsiteY408" fmla="*/ 28630 h 92467"/>
                <a:gd name="connsiteX409" fmla="*/ 850126 w 1140431"/>
                <a:gd name="connsiteY409" fmla="*/ 33207 h 92467"/>
                <a:gd name="connsiteX410" fmla="*/ 846150 w 1140431"/>
                <a:gd name="connsiteY410" fmla="*/ 46931 h 92467"/>
                <a:gd name="connsiteX411" fmla="*/ 894788 w 1140431"/>
                <a:gd name="connsiteY411" fmla="*/ 70896 h 92467"/>
                <a:gd name="connsiteX412" fmla="*/ 894788 w 1140431"/>
                <a:gd name="connsiteY412" fmla="*/ 22974 h 92467"/>
                <a:gd name="connsiteX413" fmla="*/ 902016 w 1140431"/>
                <a:gd name="connsiteY413" fmla="*/ 22974 h 92467"/>
                <a:gd name="connsiteX414" fmla="*/ 902016 w 1140431"/>
                <a:gd name="connsiteY414" fmla="*/ 29717 h 92467"/>
                <a:gd name="connsiteX415" fmla="*/ 917304 w 1140431"/>
                <a:gd name="connsiteY415" fmla="*/ 21888 h 92467"/>
                <a:gd name="connsiteX416" fmla="*/ 925256 w 1140431"/>
                <a:gd name="connsiteY416" fmla="*/ 23452 h 92467"/>
                <a:gd name="connsiteX417" fmla="*/ 930789 w 1140431"/>
                <a:gd name="connsiteY417" fmla="*/ 27551 h 92467"/>
                <a:gd name="connsiteX418" fmla="*/ 933316 w 1140431"/>
                <a:gd name="connsiteY418" fmla="*/ 33446 h 92467"/>
                <a:gd name="connsiteX419" fmla="*/ 933678 w 1140431"/>
                <a:gd name="connsiteY419" fmla="*/ 41399 h 92467"/>
                <a:gd name="connsiteX420" fmla="*/ 933678 w 1140431"/>
                <a:gd name="connsiteY420" fmla="*/ 70896 h 92467"/>
                <a:gd name="connsiteX421" fmla="*/ 925610 w 1140431"/>
                <a:gd name="connsiteY421" fmla="*/ 70896 h 92467"/>
                <a:gd name="connsiteX422" fmla="*/ 925610 w 1140431"/>
                <a:gd name="connsiteY422" fmla="*/ 41753 h 92467"/>
                <a:gd name="connsiteX423" fmla="*/ 924647 w 1140431"/>
                <a:gd name="connsiteY423" fmla="*/ 34294 h 92467"/>
                <a:gd name="connsiteX424" fmla="*/ 921280 w 1140431"/>
                <a:gd name="connsiteY424" fmla="*/ 30441 h 92467"/>
                <a:gd name="connsiteX425" fmla="*/ 915624 w 1140431"/>
                <a:gd name="connsiteY425" fmla="*/ 28877 h 92467"/>
                <a:gd name="connsiteX426" fmla="*/ 906593 w 1140431"/>
                <a:gd name="connsiteY426" fmla="*/ 32244 h 92467"/>
                <a:gd name="connsiteX427" fmla="*/ 902856 w 1140431"/>
                <a:gd name="connsiteY427" fmla="*/ 44643 h 92467"/>
                <a:gd name="connsiteX428" fmla="*/ 902856 w 1140431"/>
                <a:gd name="connsiteY428" fmla="*/ 70896 h 92467"/>
                <a:gd name="connsiteX429" fmla="*/ 894788 w 1140431"/>
                <a:gd name="connsiteY429" fmla="*/ 70896 h 92467"/>
                <a:gd name="connsiteX430" fmla="*/ 971605 w 1140431"/>
                <a:gd name="connsiteY430" fmla="*/ 70896 h 92467"/>
                <a:gd name="connsiteX431" fmla="*/ 971605 w 1140431"/>
                <a:gd name="connsiteY431" fmla="*/ 4674 h 92467"/>
                <a:gd name="connsiteX432" fmla="*/ 979796 w 1140431"/>
                <a:gd name="connsiteY432" fmla="*/ 4674 h 92467"/>
                <a:gd name="connsiteX433" fmla="*/ 979796 w 1140431"/>
                <a:gd name="connsiteY433" fmla="*/ 70896 h 92467"/>
                <a:gd name="connsiteX434" fmla="*/ 971605 w 1140431"/>
                <a:gd name="connsiteY434" fmla="*/ 70896 h 92467"/>
                <a:gd name="connsiteX435" fmla="*/ 991956 w 1140431"/>
                <a:gd name="connsiteY435" fmla="*/ 46931 h 92467"/>
                <a:gd name="connsiteX436" fmla="*/ 999299 w 1140431"/>
                <a:gd name="connsiteY436" fmla="*/ 27189 h 92467"/>
                <a:gd name="connsiteX437" fmla="*/ 1014348 w 1140431"/>
                <a:gd name="connsiteY437" fmla="*/ 21888 h 92467"/>
                <a:gd name="connsiteX438" fmla="*/ 1030484 w 1140431"/>
                <a:gd name="connsiteY438" fmla="*/ 28391 h 92467"/>
                <a:gd name="connsiteX439" fmla="*/ 1036864 w 1140431"/>
                <a:gd name="connsiteY439" fmla="*/ 46215 h 92467"/>
                <a:gd name="connsiteX440" fmla="*/ 1034098 w 1140431"/>
                <a:gd name="connsiteY440" fmla="*/ 60778 h 92467"/>
                <a:gd name="connsiteX441" fmla="*/ 1025907 w 1140431"/>
                <a:gd name="connsiteY441" fmla="*/ 69085 h 92467"/>
                <a:gd name="connsiteX442" fmla="*/ 1014348 w 1140431"/>
                <a:gd name="connsiteY442" fmla="*/ 71974 h 92467"/>
                <a:gd name="connsiteX443" fmla="*/ 998097 w 1140431"/>
                <a:gd name="connsiteY443" fmla="*/ 65594 h 92467"/>
                <a:gd name="connsiteX444" fmla="*/ 991956 w 1140431"/>
                <a:gd name="connsiteY444" fmla="*/ 46931 h 92467"/>
                <a:gd name="connsiteX445" fmla="*/ 1000263 w 1140431"/>
                <a:gd name="connsiteY445" fmla="*/ 46931 h 92467"/>
                <a:gd name="connsiteX446" fmla="*/ 1004239 w 1140431"/>
                <a:gd name="connsiteY446" fmla="*/ 60663 h 92467"/>
                <a:gd name="connsiteX447" fmla="*/ 1014348 w 1140431"/>
                <a:gd name="connsiteY447" fmla="*/ 65232 h 92467"/>
                <a:gd name="connsiteX448" fmla="*/ 1024466 w 1140431"/>
                <a:gd name="connsiteY448" fmla="*/ 60663 h 92467"/>
                <a:gd name="connsiteX449" fmla="*/ 1028434 w 1140431"/>
                <a:gd name="connsiteY449" fmla="*/ 46692 h 92467"/>
                <a:gd name="connsiteX450" fmla="*/ 1024343 w 1140431"/>
                <a:gd name="connsiteY450" fmla="*/ 33207 h 92467"/>
                <a:gd name="connsiteX451" fmla="*/ 1014348 w 1140431"/>
                <a:gd name="connsiteY451" fmla="*/ 28630 h 92467"/>
                <a:gd name="connsiteX452" fmla="*/ 1004239 w 1140431"/>
                <a:gd name="connsiteY452" fmla="*/ 33207 h 92467"/>
                <a:gd name="connsiteX453" fmla="*/ 1000263 w 1140431"/>
                <a:gd name="connsiteY453" fmla="*/ 46931 h 92467"/>
                <a:gd name="connsiteX454" fmla="*/ 1047336 w 1140431"/>
                <a:gd name="connsiteY454" fmla="*/ 74864 h 92467"/>
                <a:gd name="connsiteX455" fmla="*/ 1055288 w 1140431"/>
                <a:gd name="connsiteY455" fmla="*/ 76074 h 92467"/>
                <a:gd name="connsiteX456" fmla="*/ 1058055 w 1140431"/>
                <a:gd name="connsiteY456" fmla="*/ 81368 h 92467"/>
                <a:gd name="connsiteX457" fmla="*/ 1066238 w 1140431"/>
                <a:gd name="connsiteY457" fmla="*/ 83656 h 92467"/>
                <a:gd name="connsiteX458" fmla="*/ 1074907 w 1140431"/>
                <a:gd name="connsiteY458" fmla="*/ 81368 h 92467"/>
                <a:gd name="connsiteX459" fmla="*/ 1079122 w 1140431"/>
                <a:gd name="connsiteY459" fmla="*/ 75111 h 92467"/>
                <a:gd name="connsiteX460" fmla="*/ 1079723 w 1140431"/>
                <a:gd name="connsiteY460" fmla="*/ 64631 h 92467"/>
                <a:gd name="connsiteX461" fmla="*/ 1066485 w 1140431"/>
                <a:gd name="connsiteY461" fmla="*/ 70896 h 92467"/>
                <a:gd name="connsiteX462" fmla="*/ 1051189 w 1140431"/>
                <a:gd name="connsiteY462" fmla="*/ 63791 h 92467"/>
                <a:gd name="connsiteX463" fmla="*/ 1045772 w 1140431"/>
                <a:gd name="connsiteY463" fmla="*/ 46692 h 92467"/>
                <a:gd name="connsiteX464" fmla="*/ 1048184 w 1140431"/>
                <a:gd name="connsiteY464" fmla="*/ 34047 h 92467"/>
                <a:gd name="connsiteX465" fmla="*/ 1055404 w 1140431"/>
                <a:gd name="connsiteY465" fmla="*/ 25024 h 92467"/>
                <a:gd name="connsiteX466" fmla="*/ 1066485 w 1140431"/>
                <a:gd name="connsiteY466" fmla="*/ 21888 h 92467"/>
                <a:gd name="connsiteX467" fmla="*/ 1080570 w 1140431"/>
                <a:gd name="connsiteY467" fmla="*/ 28754 h 92467"/>
                <a:gd name="connsiteX468" fmla="*/ 1080570 w 1140431"/>
                <a:gd name="connsiteY468" fmla="*/ 22974 h 92467"/>
                <a:gd name="connsiteX469" fmla="*/ 1088037 w 1140431"/>
                <a:gd name="connsiteY469" fmla="*/ 22974 h 92467"/>
                <a:gd name="connsiteX470" fmla="*/ 1088037 w 1140431"/>
                <a:gd name="connsiteY470" fmla="*/ 64392 h 92467"/>
                <a:gd name="connsiteX471" fmla="*/ 1085749 w 1140431"/>
                <a:gd name="connsiteY471" fmla="*/ 80281 h 92467"/>
                <a:gd name="connsiteX472" fmla="*/ 1078521 w 1140431"/>
                <a:gd name="connsiteY472" fmla="*/ 87632 h 92467"/>
                <a:gd name="connsiteX473" fmla="*/ 1066361 w 1140431"/>
                <a:gd name="connsiteY473" fmla="*/ 90399 h 92467"/>
                <a:gd name="connsiteX474" fmla="*/ 1052514 w 1140431"/>
                <a:gd name="connsiteY474" fmla="*/ 86546 h 92467"/>
                <a:gd name="connsiteX475" fmla="*/ 1047336 w 1140431"/>
                <a:gd name="connsiteY475" fmla="*/ 74864 h 92467"/>
                <a:gd name="connsiteX476" fmla="*/ 1054079 w 1140431"/>
                <a:gd name="connsiteY476" fmla="*/ 46091 h 92467"/>
                <a:gd name="connsiteX477" fmla="*/ 1057816 w 1140431"/>
                <a:gd name="connsiteY477" fmla="*/ 59815 h 92467"/>
                <a:gd name="connsiteX478" fmla="*/ 1067201 w 1140431"/>
                <a:gd name="connsiteY478" fmla="*/ 64153 h 92467"/>
                <a:gd name="connsiteX479" fmla="*/ 1076594 w 1140431"/>
                <a:gd name="connsiteY479" fmla="*/ 59815 h 92467"/>
                <a:gd name="connsiteX480" fmla="*/ 1080447 w 1140431"/>
                <a:gd name="connsiteY480" fmla="*/ 46330 h 92467"/>
                <a:gd name="connsiteX481" fmla="*/ 1076479 w 1140431"/>
                <a:gd name="connsiteY481" fmla="*/ 33084 h 92467"/>
                <a:gd name="connsiteX482" fmla="*/ 1067086 w 1140431"/>
                <a:gd name="connsiteY482" fmla="*/ 28630 h 92467"/>
                <a:gd name="connsiteX483" fmla="*/ 1057816 w 1140431"/>
                <a:gd name="connsiteY483" fmla="*/ 33084 h 92467"/>
                <a:gd name="connsiteX484" fmla="*/ 1054079 w 1140431"/>
                <a:gd name="connsiteY484" fmla="*/ 46091 h 92467"/>
                <a:gd name="connsiteX485" fmla="*/ 1099596 w 1140431"/>
                <a:gd name="connsiteY485" fmla="*/ 56563 h 92467"/>
                <a:gd name="connsiteX486" fmla="*/ 1107540 w 1140431"/>
                <a:gd name="connsiteY486" fmla="*/ 55361 h 92467"/>
                <a:gd name="connsiteX487" fmla="*/ 1111270 w 1140431"/>
                <a:gd name="connsiteY487" fmla="*/ 62705 h 92467"/>
                <a:gd name="connsiteX488" fmla="*/ 1120062 w 1140431"/>
                <a:gd name="connsiteY488" fmla="*/ 65232 h 92467"/>
                <a:gd name="connsiteX489" fmla="*/ 1128245 w 1140431"/>
                <a:gd name="connsiteY489" fmla="*/ 63067 h 92467"/>
                <a:gd name="connsiteX490" fmla="*/ 1131019 w 1140431"/>
                <a:gd name="connsiteY490" fmla="*/ 57650 h 92467"/>
                <a:gd name="connsiteX491" fmla="*/ 1128607 w 1140431"/>
                <a:gd name="connsiteY491" fmla="*/ 53311 h 92467"/>
                <a:gd name="connsiteX492" fmla="*/ 1120301 w 1140431"/>
                <a:gd name="connsiteY492" fmla="*/ 50545 h 92467"/>
                <a:gd name="connsiteX493" fmla="*/ 1107902 w 1140431"/>
                <a:gd name="connsiteY493" fmla="*/ 46692 h 92467"/>
                <a:gd name="connsiteX494" fmla="*/ 1102724 w 1140431"/>
                <a:gd name="connsiteY494" fmla="*/ 42115 h 92467"/>
                <a:gd name="connsiteX495" fmla="*/ 1100913 w 1140431"/>
                <a:gd name="connsiteY495" fmla="*/ 35619 h 92467"/>
                <a:gd name="connsiteX496" fmla="*/ 1102362 w 1140431"/>
                <a:gd name="connsiteY496" fmla="*/ 29717 h 92467"/>
                <a:gd name="connsiteX497" fmla="*/ 1106338 w 1140431"/>
                <a:gd name="connsiteY497" fmla="*/ 25140 h 92467"/>
                <a:gd name="connsiteX498" fmla="*/ 1111509 w 1140431"/>
                <a:gd name="connsiteY498" fmla="*/ 22851 h 92467"/>
                <a:gd name="connsiteX499" fmla="*/ 1118613 w 1140431"/>
                <a:gd name="connsiteY499" fmla="*/ 21888 h 92467"/>
                <a:gd name="connsiteX500" fmla="*/ 1128368 w 1140431"/>
                <a:gd name="connsiteY500" fmla="*/ 23575 h 92467"/>
                <a:gd name="connsiteX501" fmla="*/ 1134749 w 1140431"/>
                <a:gd name="connsiteY501" fmla="*/ 27914 h 92467"/>
                <a:gd name="connsiteX502" fmla="*/ 1137515 w 1140431"/>
                <a:gd name="connsiteY502" fmla="*/ 35257 h 92467"/>
                <a:gd name="connsiteX503" fmla="*/ 1129571 w 1140431"/>
                <a:gd name="connsiteY503" fmla="*/ 36336 h 92467"/>
                <a:gd name="connsiteX504" fmla="*/ 1126442 w 1140431"/>
                <a:gd name="connsiteY504" fmla="*/ 30680 h 92467"/>
                <a:gd name="connsiteX505" fmla="*/ 1119099 w 1140431"/>
                <a:gd name="connsiteY505" fmla="*/ 28515 h 92467"/>
                <a:gd name="connsiteX506" fmla="*/ 1111154 w 1140431"/>
                <a:gd name="connsiteY506" fmla="*/ 30441 h 92467"/>
                <a:gd name="connsiteX507" fmla="*/ 1108742 w 1140431"/>
                <a:gd name="connsiteY507" fmla="*/ 34772 h 92467"/>
                <a:gd name="connsiteX508" fmla="*/ 1109705 w 1140431"/>
                <a:gd name="connsiteY508" fmla="*/ 37546 h 92467"/>
                <a:gd name="connsiteX509" fmla="*/ 1112834 w 1140431"/>
                <a:gd name="connsiteY509" fmla="*/ 39711 h 92467"/>
                <a:gd name="connsiteX510" fmla="*/ 1120062 w 1140431"/>
                <a:gd name="connsiteY510" fmla="*/ 41753 h 92467"/>
                <a:gd name="connsiteX511" fmla="*/ 1132098 w 1140431"/>
                <a:gd name="connsiteY511" fmla="*/ 45606 h 92467"/>
                <a:gd name="connsiteX512" fmla="*/ 1137399 w 1140431"/>
                <a:gd name="connsiteY512" fmla="*/ 49821 h 92467"/>
                <a:gd name="connsiteX513" fmla="*/ 1139326 w 1140431"/>
                <a:gd name="connsiteY513" fmla="*/ 56810 h 92467"/>
                <a:gd name="connsiteX514" fmla="*/ 1136914 w 1140431"/>
                <a:gd name="connsiteY514" fmla="*/ 64516 h 92467"/>
                <a:gd name="connsiteX515" fmla="*/ 1130172 w 1140431"/>
                <a:gd name="connsiteY515" fmla="*/ 70048 h 92467"/>
                <a:gd name="connsiteX516" fmla="*/ 1120062 w 1140431"/>
                <a:gd name="connsiteY516" fmla="*/ 71974 h 92467"/>
                <a:gd name="connsiteX517" fmla="*/ 1105729 w 1140431"/>
                <a:gd name="connsiteY517" fmla="*/ 68122 h 92467"/>
                <a:gd name="connsiteX518" fmla="*/ 1099596 w 1140431"/>
                <a:gd name="connsiteY518" fmla="*/ 5656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Lst>
              <a:rect l="l" t="t" r="r" b="b"/>
              <a:pathLst>
                <a:path w="1140431" h="92467">
                  <a:moveTo>
                    <a:pt x="26465" y="70896"/>
                  </a:moveTo>
                  <a:lnTo>
                    <a:pt x="26465" y="12503"/>
                  </a:lnTo>
                  <a:lnTo>
                    <a:pt x="4674" y="12503"/>
                  </a:lnTo>
                  <a:lnTo>
                    <a:pt x="4674" y="4674"/>
                  </a:lnTo>
                  <a:lnTo>
                    <a:pt x="57164" y="4674"/>
                  </a:lnTo>
                  <a:lnTo>
                    <a:pt x="57164" y="12503"/>
                  </a:lnTo>
                  <a:lnTo>
                    <a:pt x="35257" y="12503"/>
                  </a:lnTo>
                  <a:lnTo>
                    <a:pt x="35257" y="70896"/>
                  </a:lnTo>
                  <a:lnTo>
                    <a:pt x="26465" y="70896"/>
                  </a:lnTo>
                  <a:close/>
                  <a:moveTo>
                    <a:pt x="62581" y="70896"/>
                  </a:moveTo>
                  <a:lnTo>
                    <a:pt x="62581" y="4674"/>
                  </a:lnTo>
                  <a:lnTo>
                    <a:pt x="70649" y="4674"/>
                  </a:lnTo>
                  <a:lnTo>
                    <a:pt x="70649" y="28391"/>
                  </a:lnTo>
                  <a:cubicBezTo>
                    <a:pt x="74425" y="24061"/>
                    <a:pt x="79202" y="21888"/>
                    <a:pt x="84981" y="21888"/>
                  </a:cubicBezTo>
                  <a:cubicBezTo>
                    <a:pt x="88588" y="21888"/>
                    <a:pt x="91678" y="22612"/>
                    <a:pt x="94251" y="24061"/>
                  </a:cubicBezTo>
                  <a:cubicBezTo>
                    <a:pt x="96902" y="25425"/>
                    <a:pt x="98782" y="27351"/>
                    <a:pt x="99907" y="29840"/>
                  </a:cubicBezTo>
                  <a:cubicBezTo>
                    <a:pt x="101032" y="32244"/>
                    <a:pt x="101595" y="35820"/>
                    <a:pt x="101595" y="40551"/>
                  </a:cubicBezTo>
                  <a:lnTo>
                    <a:pt x="101595" y="70896"/>
                  </a:lnTo>
                  <a:lnTo>
                    <a:pt x="93527" y="70896"/>
                  </a:lnTo>
                  <a:lnTo>
                    <a:pt x="93527" y="40551"/>
                  </a:lnTo>
                  <a:cubicBezTo>
                    <a:pt x="93527" y="36459"/>
                    <a:pt x="92649" y="33493"/>
                    <a:pt x="90876" y="31643"/>
                  </a:cubicBezTo>
                  <a:cubicBezTo>
                    <a:pt x="89112" y="29794"/>
                    <a:pt x="86623" y="28877"/>
                    <a:pt x="83417" y="28877"/>
                  </a:cubicBezTo>
                  <a:cubicBezTo>
                    <a:pt x="81005" y="28877"/>
                    <a:pt x="78717" y="29516"/>
                    <a:pt x="76552" y="30803"/>
                  </a:cubicBezTo>
                  <a:cubicBezTo>
                    <a:pt x="74463" y="32005"/>
                    <a:pt x="72938" y="33693"/>
                    <a:pt x="71974" y="35858"/>
                  </a:cubicBezTo>
                  <a:cubicBezTo>
                    <a:pt x="71096" y="37947"/>
                    <a:pt x="70649" y="40875"/>
                    <a:pt x="70649" y="44643"/>
                  </a:cubicBezTo>
                  <a:lnTo>
                    <a:pt x="70649" y="70896"/>
                  </a:lnTo>
                  <a:lnTo>
                    <a:pt x="62581" y="70896"/>
                  </a:lnTo>
                  <a:close/>
                  <a:moveTo>
                    <a:pt x="116521" y="14067"/>
                  </a:moveTo>
                  <a:lnTo>
                    <a:pt x="116521" y="4674"/>
                  </a:lnTo>
                  <a:lnTo>
                    <a:pt x="124712" y="4674"/>
                  </a:lnTo>
                  <a:lnTo>
                    <a:pt x="124712" y="14067"/>
                  </a:lnTo>
                  <a:lnTo>
                    <a:pt x="116521" y="14067"/>
                  </a:lnTo>
                  <a:close/>
                  <a:moveTo>
                    <a:pt x="116521" y="70896"/>
                  </a:moveTo>
                  <a:lnTo>
                    <a:pt x="116521" y="22974"/>
                  </a:lnTo>
                  <a:lnTo>
                    <a:pt x="124712" y="22974"/>
                  </a:lnTo>
                  <a:lnTo>
                    <a:pt x="124712" y="70896"/>
                  </a:lnTo>
                  <a:lnTo>
                    <a:pt x="116521" y="70896"/>
                  </a:lnTo>
                  <a:close/>
                  <a:moveTo>
                    <a:pt x="139522" y="70896"/>
                  </a:moveTo>
                  <a:lnTo>
                    <a:pt x="139522" y="22974"/>
                  </a:lnTo>
                  <a:lnTo>
                    <a:pt x="146865" y="22974"/>
                  </a:lnTo>
                  <a:lnTo>
                    <a:pt x="146865" y="30195"/>
                  </a:lnTo>
                  <a:cubicBezTo>
                    <a:pt x="148715" y="26827"/>
                    <a:pt x="150395" y="24616"/>
                    <a:pt x="151920" y="23575"/>
                  </a:cubicBezTo>
                  <a:cubicBezTo>
                    <a:pt x="153531" y="22450"/>
                    <a:pt x="155295" y="21888"/>
                    <a:pt x="157222" y="21888"/>
                  </a:cubicBezTo>
                  <a:cubicBezTo>
                    <a:pt x="159949" y="21888"/>
                    <a:pt x="162716" y="22735"/>
                    <a:pt x="165528" y="24415"/>
                  </a:cubicBezTo>
                  <a:lnTo>
                    <a:pt x="162754" y="32005"/>
                  </a:lnTo>
                  <a:cubicBezTo>
                    <a:pt x="160751" y="30803"/>
                    <a:pt x="158786" y="30195"/>
                    <a:pt x="156859" y="30195"/>
                  </a:cubicBezTo>
                  <a:cubicBezTo>
                    <a:pt x="155010" y="30195"/>
                    <a:pt x="153369" y="30757"/>
                    <a:pt x="151920" y="31882"/>
                  </a:cubicBezTo>
                  <a:cubicBezTo>
                    <a:pt x="150556" y="32930"/>
                    <a:pt x="149593" y="34410"/>
                    <a:pt x="149031" y="36336"/>
                  </a:cubicBezTo>
                  <a:cubicBezTo>
                    <a:pt x="148067" y="39226"/>
                    <a:pt x="147590" y="42362"/>
                    <a:pt x="147590" y="45729"/>
                  </a:cubicBezTo>
                  <a:lnTo>
                    <a:pt x="147590" y="70896"/>
                  </a:lnTo>
                  <a:lnTo>
                    <a:pt x="139522" y="70896"/>
                  </a:lnTo>
                  <a:close/>
                  <a:moveTo>
                    <a:pt x="201529" y="70896"/>
                  </a:moveTo>
                  <a:lnTo>
                    <a:pt x="201529" y="64870"/>
                  </a:lnTo>
                  <a:cubicBezTo>
                    <a:pt x="198477" y="69609"/>
                    <a:pt x="194024" y="71974"/>
                    <a:pt x="188160" y="71974"/>
                  </a:cubicBezTo>
                  <a:cubicBezTo>
                    <a:pt x="184307" y="71974"/>
                    <a:pt x="180778" y="70934"/>
                    <a:pt x="177565" y="68846"/>
                  </a:cubicBezTo>
                  <a:cubicBezTo>
                    <a:pt x="174359" y="66681"/>
                    <a:pt x="171870" y="63706"/>
                    <a:pt x="170105" y="59938"/>
                  </a:cubicBezTo>
                  <a:cubicBezTo>
                    <a:pt x="168333" y="56163"/>
                    <a:pt x="167455" y="51832"/>
                    <a:pt x="167455" y="46931"/>
                  </a:cubicBezTo>
                  <a:cubicBezTo>
                    <a:pt x="167455" y="42200"/>
                    <a:pt x="168256" y="37862"/>
                    <a:pt x="169859" y="33932"/>
                  </a:cubicBezTo>
                  <a:cubicBezTo>
                    <a:pt x="171469" y="29994"/>
                    <a:pt x="173874" y="27028"/>
                    <a:pt x="177087" y="25024"/>
                  </a:cubicBezTo>
                  <a:cubicBezTo>
                    <a:pt x="180300" y="22936"/>
                    <a:pt x="183868" y="21888"/>
                    <a:pt x="187797" y="21888"/>
                  </a:cubicBezTo>
                  <a:cubicBezTo>
                    <a:pt x="190687" y="21888"/>
                    <a:pt x="193261" y="22489"/>
                    <a:pt x="195503" y="23699"/>
                  </a:cubicBezTo>
                  <a:cubicBezTo>
                    <a:pt x="197753" y="24901"/>
                    <a:pt x="199602" y="26465"/>
                    <a:pt x="201044" y="28391"/>
                  </a:cubicBezTo>
                  <a:lnTo>
                    <a:pt x="201044" y="4674"/>
                  </a:lnTo>
                  <a:lnTo>
                    <a:pt x="209111" y="4674"/>
                  </a:lnTo>
                  <a:lnTo>
                    <a:pt x="209111" y="70896"/>
                  </a:lnTo>
                  <a:lnTo>
                    <a:pt x="201529" y="70896"/>
                  </a:lnTo>
                  <a:close/>
                  <a:moveTo>
                    <a:pt x="175885" y="46931"/>
                  </a:moveTo>
                  <a:cubicBezTo>
                    <a:pt x="175885" y="53111"/>
                    <a:pt x="177164" y="57727"/>
                    <a:pt x="179737" y="60778"/>
                  </a:cubicBezTo>
                  <a:cubicBezTo>
                    <a:pt x="182303" y="63753"/>
                    <a:pt x="185355" y="65232"/>
                    <a:pt x="188884" y="65232"/>
                  </a:cubicBezTo>
                  <a:cubicBezTo>
                    <a:pt x="192413" y="65232"/>
                    <a:pt x="195426" y="63791"/>
                    <a:pt x="197915" y="60901"/>
                  </a:cubicBezTo>
                  <a:cubicBezTo>
                    <a:pt x="200404" y="58012"/>
                    <a:pt x="201645" y="53596"/>
                    <a:pt x="201645" y="47655"/>
                  </a:cubicBezTo>
                  <a:cubicBezTo>
                    <a:pt x="201645" y="41075"/>
                    <a:pt x="200365" y="36259"/>
                    <a:pt x="197792" y="33207"/>
                  </a:cubicBezTo>
                  <a:cubicBezTo>
                    <a:pt x="195303" y="30156"/>
                    <a:pt x="192213" y="28630"/>
                    <a:pt x="188522" y="28630"/>
                  </a:cubicBezTo>
                  <a:cubicBezTo>
                    <a:pt x="184908" y="28630"/>
                    <a:pt x="181903" y="30117"/>
                    <a:pt x="179491" y="33084"/>
                  </a:cubicBezTo>
                  <a:cubicBezTo>
                    <a:pt x="177087" y="35974"/>
                    <a:pt x="175885" y="40589"/>
                    <a:pt x="175885" y="46931"/>
                  </a:cubicBezTo>
                  <a:close/>
                  <a:moveTo>
                    <a:pt x="221155" y="51031"/>
                  </a:moveTo>
                  <a:lnTo>
                    <a:pt x="221155" y="42839"/>
                  </a:lnTo>
                  <a:lnTo>
                    <a:pt x="246198" y="42839"/>
                  </a:lnTo>
                  <a:lnTo>
                    <a:pt x="246198" y="51031"/>
                  </a:lnTo>
                  <a:lnTo>
                    <a:pt x="221155" y="51031"/>
                  </a:lnTo>
                  <a:close/>
                  <a:moveTo>
                    <a:pt x="255222" y="89312"/>
                  </a:moveTo>
                  <a:lnTo>
                    <a:pt x="255222" y="22974"/>
                  </a:lnTo>
                  <a:lnTo>
                    <a:pt x="262573" y="22974"/>
                  </a:lnTo>
                  <a:lnTo>
                    <a:pt x="262573" y="29116"/>
                  </a:lnTo>
                  <a:cubicBezTo>
                    <a:pt x="264337" y="26704"/>
                    <a:pt x="266302" y="24901"/>
                    <a:pt x="268468" y="23699"/>
                  </a:cubicBezTo>
                  <a:cubicBezTo>
                    <a:pt x="270718" y="22489"/>
                    <a:pt x="273407" y="21888"/>
                    <a:pt x="276535" y="21888"/>
                  </a:cubicBezTo>
                  <a:cubicBezTo>
                    <a:pt x="280627" y="21888"/>
                    <a:pt x="284241" y="22936"/>
                    <a:pt x="287370" y="25024"/>
                  </a:cubicBezTo>
                  <a:cubicBezTo>
                    <a:pt x="290506" y="27105"/>
                    <a:pt x="292833" y="30079"/>
                    <a:pt x="294359" y="33932"/>
                  </a:cubicBezTo>
                  <a:cubicBezTo>
                    <a:pt x="295961" y="37785"/>
                    <a:pt x="296763" y="41999"/>
                    <a:pt x="296763" y="46569"/>
                  </a:cubicBezTo>
                  <a:cubicBezTo>
                    <a:pt x="296763" y="51470"/>
                    <a:pt x="295884" y="55885"/>
                    <a:pt x="294112" y="59815"/>
                  </a:cubicBezTo>
                  <a:cubicBezTo>
                    <a:pt x="292432" y="63753"/>
                    <a:pt x="289897" y="66758"/>
                    <a:pt x="286530" y="68846"/>
                  </a:cubicBezTo>
                  <a:cubicBezTo>
                    <a:pt x="283155" y="70934"/>
                    <a:pt x="279625" y="71974"/>
                    <a:pt x="275934" y="71974"/>
                  </a:cubicBezTo>
                  <a:cubicBezTo>
                    <a:pt x="273207" y="71974"/>
                    <a:pt x="270756" y="71412"/>
                    <a:pt x="268591" y="70295"/>
                  </a:cubicBezTo>
                  <a:cubicBezTo>
                    <a:pt x="266426" y="69085"/>
                    <a:pt x="264653" y="67644"/>
                    <a:pt x="263290" y="65956"/>
                  </a:cubicBezTo>
                  <a:lnTo>
                    <a:pt x="263290" y="89312"/>
                  </a:lnTo>
                  <a:lnTo>
                    <a:pt x="255222" y="89312"/>
                  </a:lnTo>
                  <a:close/>
                  <a:moveTo>
                    <a:pt x="262573" y="47178"/>
                  </a:moveTo>
                  <a:cubicBezTo>
                    <a:pt x="262573" y="53358"/>
                    <a:pt x="263813" y="57927"/>
                    <a:pt x="266302" y="60901"/>
                  </a:cubicBezTo>
                  <a:cubicBezTo>
                    <a:pt x="268791" y="63791"/>
                    <a:pt x="271796" y="65232"/>
                    <a:pt x="275333" y="65232"/>
                  </a:cubicBezTo>
                  <a:cubicBezTo>
                    <a:pt x="278947" y="65232"/>
                    <a:pt x="282037" y="63706"/>
                    <a:pt x="284603" y="60663"/>
                  </a:cubicBezTo>
                  <a:cubicBezTo>
                    <a:pt x="287169" y="57611"/>
                    <a:pt x="288456" y="52872"/>
                    <a:pt x="288456" y="46453"/>
                  </a:cubicBezTo>
                  <a:cubicBezTo>
                    <a:pt x="288456" y="40351"/>
                    <a:pt x="287215" y="35820"/>
                    <a:pt x="284727" y="32845"/>
                  </a:cubicBezTo>
                  <a:cubicBezTo>
                    <a:pt x="282238" y="29794"/>
                    <a:pt x="279225" y="28268"/>
                    <a:pt x="275695" y="28268"/>
                  </a:cubicBezTo>
                  <a:cubicBezTo>
                    <a:pt x="272243" y="28268"/>
                    <a:pt x="269192" y="29879"/>
                    <a:pt x="266541" y="33084"/>
                  </a:cubicBezTo>
                  <a:cubicBezTo>
                    <a:pt x="263890" y="36297"/>
                    <a:pt x="262573" y="40990"/>
                    <a:pt x="262573" y="47178"/>
                  </a:cubicBezTo>
                  <a:close/>
                  <a:moveTo>
                    <a:pt x="340469" y="64993"/>
                  </a:moveTo>
                  <a:cubicBezTo>
                    <a:pt x="337418" y="67559"/>
                    <a:pt x="334489" y="69370"/>
                    <a:pt x="331677" y="70410"/>
                  </a:cubicBezTo>
                  <a:cubicBezTo>
                    <a:pt x="328949" y="71458"/>
                    <a:pt x="325982" y="71974"/>
                    <a:pt x="322769" y="71974"/>
                  </a:cubicBezTo>
                  <a:cubicBezTo>
                    <a:pt x="317475" y="71974"/>
                    <a:pt x="313422" y="70695"/>
                    <a:pt x="310610" y="68122"/>
                  </a:cubicBezTo>
                  <a:cubicBezTo>
                    <a:pt x="307797" y="65556"/>
                    <a:pt x="306395" y="62265"/>
                    <a:pt x="306395" y="58251"/>
                  </a:cubicBezTo>
                  <a:cubicBezTo>
                    <a:pt x="306395" y="55924"/>
                    <a:pt x="306919" y="53797"/>
                    <a:pt x="307959" y="51870"/>
                  </a:cubicBezTo>
                  <a:cubicBezTo>
                    <a:pt x="309007" y="49867"/>
                    <a:pt x="310409" y="48295"/>
                    <a:pt x="312174" y="47178"/>
                  </a:cubicBezTo>
                  <a:cubicBezTo>
                    <a:pt x="313939" y="45968"/>
                    <a:pt x="315903" y="45089"/>
                    <a:pt x="318076" y="44527"/>
                  </a:cubicBezTo>
                  <a:cubicBezTo>
                    <a:pt x="319602" y="44042"/>
                    <a:pt x="322006" y="43602"/>
                    <a:pt x="325297" y="43202"/>
                  </a:cubicBezTo>
                  <a:cubicBezTo>
                    <a:pt x="331800" y="42477"/>
                    <a:pt x="336616" y="41553"/>
                    <a:pt x="339745" y="40435"/>
                  </a:cubicBezTo>
                  <a:cubicBezTo>
                    <a:pt x="339745" y="39310"/>
                    <a:pt x="339745" y="38625"/>
                    <a:pt x="339745" y="38386"/>
                  </a:cubicBezTo>
                  <a:cubicBezTo>
                    <a:pt x="339745" y="35011"/>
                    <a:pt x="338982" y="32645"/>
                    <a:pt x="337456" y="31281"/>
                  </a:cubicBezTo>
                  <a:cubicBezTo>
                    <a:pt x="335376" y="29516"/>
                    <a:pt x="332278" y="28630"/>
                    <a:pt x="328186" y="28630"/>
                  </a:cubicBezTo>
                  <a:cubicBezTo>
                    <a:pt x="324418" y="28630"/>
                    <a:pt x="321606" y="29316"/>
                    <a:pt x="319756" y="30680"/>
                  </a:cubicBezTo>
                  <a:cubicBezTo>
                    <a:pt x="317915" y="31967"/>
                    <a:pt x="316551" y="34294"/>
                    <a:pt x="315665" y="37661"/>
                  </a:cubicBezTo>
                  <a:lnTo>
                    <a:pt x="307720" y="36583"/>
                  </a:lnTo>
                  <a:cubicBezTo>
                    <a:pt x="308444" y="33207"/>
                    <a:pt x="309646" y="30480"/>
                    <a:pt x="311334" y="28391"/>
                  </a:cubicBezTo>
                  <a:cubicBezTo>
                    <a:pt x="313014" y="26303"/>
                    <a:pt x="315426" y="24700"/>
                    <a:pt x="318554" y="23575"/>
                  </a:cubicBezTo>
                  <a:cubicBezTo>
                    <a:pt x="321683" y="22450"/>
                    <a:pt x="325297" y="21888"/>
                    <a:pt x="329388" y="21888"/>
                  </a:cubicBezTo>
                  <a:cubicBezTo>
                    <a:pt x="333488" y="21888"/>
                    <a:pt x="336816" y="22373"/>
                    <a:pt x="339383" y="23337"/>
                  </a:cubicBezTo>
                  <a:cubicBezTo>
                    <a:pt x="341956" y="24300"/>
                    <a:pt x="343836" y="25502"/>
                    <a:pt x="345046" y="26951"/>
                  </a:cubicBezTo>
                  <a:cubicBezTo>
                    <a:pt x="346248" y="28391"/>
                    <a:pt x="347088" y="30241"/>
                    <a:pt x="347573" y="32483"/>
                  </a:cubicBezTo>
                  <a:cubicBezTo>
                    <a:pt x="347812" y="33847"/>
                    <a:pt x="347936" y="36336"/>
                    <a:pt x="347936" y="39950"/>
                  </a:cubicBezTo>
                  <a:lnTo>
                    <a:pt x="347936" y="50784"/>
                  </a:lnTo>
                  <a:cubicBezTo>
                    <a:pt x="347936" y="58328"/>
                    <a:pt x="348098" y="63105"/>
                    <a:pt x="348413" y="65116"/>
                  </a:cubicBezTo>
                  <a:cubicBezTo>
                    <a:pt x="348814" y="67120"/>
                    <a:pt x="349538" y="69046"/>
                    <a:pt x="350579" y="70896"/>
                  </a:cubicBezTo>
                  <a:lnTo>
                    <a:pt x="342033" y="70896"/>
                  </a:lnTo>
                  <a:cubicBezTo>
                    <a:pt x="341232" y="69208"/>
                    <a:pt x="340708" y="67243"/>
                    <a:pt x="340469" y="64993"/>
                  </a:cubicBezTo>
                  <a:close/>
                  <a:moveTo>
                    <a:pt x="339745" y="46816"/>
                  </a:moveTo>
                  <a:cubicBezTo>
                    <a:pt x="336778" y="48018"/>
                    <a:pt x="332363" y="49058"/>
                    <a:pt x="326499" y="49944"/>
                  </a:cubicBezTo>
                  <a:cubicBezTo>
                    <a:pt x="323131" y="50422"/>
                    <a:pt x="320766" y="50984"/>
                    <a:pt x="319402" y="51632"/>
                  </a:cubicBezTo>
                  <a:cubicBezTo>
                    <a:pt x="318038" y="52194"/>
                    <a:pt x="316951" y="53034"/>
                    <a:pt x="316150" y="54159"/>
                  </a:cubicBezTo>
                  <a:cubicBezTo>
                    <a:pt x="315426" y="55284"/>
                    <a:pt x="315064" y="56563"/>
                    <a:pt x="315064" y="58012"/>
                  </a:cubicBezTo>
                  <a:cubicBezTo>
                    <a:pt x="315064" y="60177"/>
                    <a:pt x="315865" y="61980"/>
                    <a:pt x="317475" y="63429"/>
                  </a:cubicBezTo>
                  <a:cubicBezTo>
                    <a:pt x="319155" y="64870"/>
                    <a:pt x="321567" y="65594"/>
                    <a:pt x="324696" y="65594"/>
                  </a:cubicBezTo>
                  <a:cubicBezTo>
                    <a:pt x="327824" y="65594"/>
                    <a:pt x="330598" y="64916"/>
                    <a:pt x="333002" y="63552"/>
                  </a:cubicBezTo>
                  <a:cubicBezTo>
                    <a:pt x="335491" y="62181"/>
                    <a:pt x="337302" y="60300"/>
                    <a:pt x="338419" y="57889"/>
                  </a:cubicBezTo>
                  <a:cubicBezTo>
                    <a:pt x="339305" y="56047"/>
                    <a:pt x="339745" y="53358"/>
                    <a:pt x="339745" y="49821"/>
                  </a:cubicBezTo>
                  <a:lnTo>
                    <a:pt x="339745" y="46816"/>
                  </a:lnTo>
                  <a:close/>
                  <a:moveTo>
                    <a:pt x="362985" y="70896"/>
                  </a:moveTo>
                  <a:lnTo>
                    <a:pt x="362985" y="22974"/>
                  </a:lnTo>
                  <a:lnTo>
                    <a:pt x="370328" y="22974"/>
                  </a:lnTo>
                  <a:lnTo>
                    <a:pt x="370328" y="30195"/>
                  </a:lnTo>
                  <a:cubicBezTo>
                    <a:pt x="372178" y="26827"/>
                    <a:pt x="373857" y="24616"/>
                    <a:pt x="375383" y="23575"/>
                  </a:cubicBezTo>
                  <a:cubicBezTo>
                    <a:pt x="376994" y="22450"/>
                    <a:pt x="378758" y="21888"/>
                    <a:pt x="380685" y="21888"/>
                  </a:cubicBezTo>
                  <a:cubicBezTo>
                    <a:pt x="383412" y="21888"/>
                    <a:pt x="386179" y="22735"/>
                    <a:pt x="388991" y="24415"/>
                  </a:cubicBezTo>
                  <a:lnTo>
                    <a:pt x="386217" y="32005"/>
                  </a:lnTo>
                  <a:cubicBezTo>
                    <a:pt x="384214" y="30803"/>
                    <a:pt x="382249" y="30195"/>
                    <a:pt x="380322" y="30195"/>
                  </a:cubicBezTo>
                  <a:cubicBezTo>
                    <a:pt x="378473" y="30195"/>
                    <a:pt x="376832" y="30757"/>
                    <a:pt x="375383" y="31882"/>
                  </a:cubicBezTo>
                  <a:cubicBezTo>
                    <a:pt x="374019" y="32930"/>
                    <a:pt x="373056" y="34410"/>
                    <a:pt x="372494" y="36336"/>
                  </a:cubicBezTo>
                  <a:cubicBezTo>
                    <a:pt x="371530" y="39226"/>
                    <a:pt x="371052" y="42362"/>
                    <a:pt x="371052" y="45729"/>
                  </a:cubicBezTo>
                  <a:lnTo>
                    <a:pt x="371052" y="70896"/>
                  </a:lnTo>
                  <a:lnTo>
                    <a:pt x="362985" y="70896"/>
                  </a:lnTo>
                  <a:close/>
                  <a:moveTo>
                    <a:pt x="411623" y="63668"/>
                  </a:moveTo>
                  <a:lnTo>
                    <a:pt x="412832" y="70772"/>
                  </a:lnTo>
                  <a:cubicBezTo>
                    <a:pt x="410505" y="71258"/>
                    <a:pt x="408456" y="71497"/>
                    <a:pt x="406691" y="71497"/>
                  </a:cubicBezTo>
                  <a:cubicBezTo>
                    <a:pt x="403717" y="71497"/>
                    <a:pt x="401428" y="71058"/>
                    <a:pt x="399825" y="70171"/>
                  </a:cubicBezTo>
                  <a:cubicBezTo>
                    <a:pt x="398223" y="69208"/>
                    <a:pt x="397059" y="67960"/>
                    <a:pt x="396335" y="66442"/>
                  </a:cubicBezTo>
                  <a:cubicBezTo>
                    <a:pt x="395695" y="64916"/>
                    <a:pt x="395371" y="61703"/>
                    <a:pt x="395371" y="56810"/>
                  </a:cubicBezTo>
                  <a:lnTo>
                    <a:pt x="395371" y="29231"/>
                  </a:lnTo>
                  <a:lnTo>
                    <a:pt x="389469" y="29231"/>
                  </a:lnTo>
                  <a:lnTo>
                    <a:pt x="389469" y="22974"/>
                  </a:lnTo>
                  <a:lnTo>
                    <a:pt x="395371" y="22974"/>
                  </a:lnTo>
                  <a:lnTo>
                    <a:pt x="395371" y="11054"/>
                  </a:lnTo>
                  <a:lnTo>
                    <a:pt x="403439" y="6238"/>
                  </a:lnTo>
                  <a:lnTo>
                    <a:pt x="403439" y="22974"/>
                  </a:lnTo>
                  <a:lnTo>
                    <a:pt x="411623" y="22974"/>
                  </a:lnTo>
                  <a:lnTo>
                    <a:pt x="411623" y="29231"/>
                  </a:lnTo>
                  <a:lnTo>
                    <a:pt x="403439" y="29231"/>
                  </a:lnTo>
                  <a:lnTo>
                    <a:pt x="403439" y="57288"/>
                  </a:lnTo>
                  <a:cubicBezTo>
                    <a:pt x="403439" y="59615"/>
                    <a:pt x="403555" y="61102"/>
                    <a:pt x="403801" y="61741"/>
                  </a:cubicBezTo>
                  <a:cubicBezTo>
                    <a:pt x="404117" y="62389"/>
                    <a:pt x="404603" y="62905"/>
                    <a:pt x="405242" y="63306"/>
                  </a:cubicBezTo>
                  <a:cubicBezTo>
                    <a:pt x="405890" y="63706"/>
                    <a:pt x="406807" y="63907"/>
                    <a:pt x="408016" y="63907"/>
                  </a:cubicBezTo>
                  <a:cubicBezTo>
                    <a:pt x="408980" y="63907"/>
                    <a:pt x="410182" y="63830"/>
                    <a:pt x="411623" y="63668"/>
                  </a:cubicBezTo>
                  <a:close/>
                  <a:moveTo>
                    <a:pt x="416685" y="89312"/>
                  </a:moveTo>
                  <a:lnTo>
                    <a:pt x="415722" y="81730"/>
                  </a:lnTo>
                  <a:cubicBezTo>
                    <a:pt x="417487" y="82208"/>
                    <a:pt x="419051" y="82454"/>
                    <a:pt x="420415" y="82454"/>
                  </a:cubicBezTo>
                  <a:cubicBezTo>
                    <a:pt x="422179" y="82454"/>
                    <a:pt x="423582" y="82130"/>
                    <a:pt x="424630" y="81491"/>
                  </a:cubicBezTo>
                  <a:cubicBezTo>
                    <a:pt x="425755" y="80928"/>
                    <a:pt x="426672" y="80127"/>
                    <a:pt x="427396" y="79079"/>
                  </a:cubicBezTo>
                  <a:cubicBezTo>
                    <a:pt x="427881" y="78201"/>
                    <a:pt x="428721" y="76151"/>
                    <a:pt x="429924" y="72938"/>
                  </a:cubicBezTo>
                  <a:cubicBezTo>
                    <a:pt x="430008" y="72537"/>
                    <a:pt x="430247" y="71897"/>
                    <a:pt x="430648" y="71011"/>
                  </a:cubicBezTo>
                  <a:lnTo>
                    <a:pt x="412347" y="22974"/>
                  </a:lnTo>
                  <a:lnTo>
                    <a:pt x="421139" y="22974"/>
                  </a:lnTo>
                  <a:lnTo>
                    <a:pt x="431133" y="50668"/>
                  </a:lnTo>
                  <a:cubicBezTo>
                    <a:pt x="432412" y="54198"/>
                    <a:pt x="433576" y="57927"/>
                    <a:pt x="434624" y="61865"/>
                  </a:cubicBezTo>
                  <a:cubicBezTo>
                    <a:pt x="435587" y="58089"/>
                    <a:pt x="436712" y="54436"/>
                    <a:pt x="437991" y="50907"/>
                  </a:cubicBezTo>
                  <a:lnTo>
                    <a:pt x="448224" y="22974"/>
                  </a:lnTo>
                  <a:lnTo>
                    <a:pt x="456292" y="22974"/>
                  </a:lnTo>
                  <a:lnTo>
                    <a:pt x="438115" y="71736"/>
                  </a:lnTo>
                  <a:cubicBezTo>
                    <a:pt x="436103" y="76952"/>
                    <a:pt x="434585" y="80566"/>
                    <a:pt x="433537" y="82570"/>
                  </a:cubicBezTo>
                  <a:cubicBezTo>
                    <a:pt x="432096" y="85298"/>
                    <a:pt x="430409" y="87270"/>
                    <a:pt x="428482" y="88472"/>
                  </a:cubicBezTo>
                  <a:cubicBezTo>
                    <a:pt x="426633" y="89759"/>
                    <a:pt x="424429" y="90399"/>
                    <a:pt x="421856" y="90399"/>
                  </a:cubicBezTo>
                  <a:cubicBezTo>
                    <a:pt x="420338" y="90399"/>
                    <a:pt x="418612" y="90036"/>
                    <a:pt x="416685" y="89312"/>
                  </a:cubicBezTo>
                  <a:close/>
                  <a:moveTo>
                    <a:pt x="517698" y="64993"/>
                  </a:moveTo>
                  <a:cubicBezTo>
                    <a:pt x="514647" y="67559"/>
                    <a:pt x="511719" y="69370"/>
                    <a:pt x="508906" y="70410"/>
                  </a:cubicBezTo>
                  <a:cubicBezTo>
                    <a:pt x="506178" y="71458"/>
                    <a:pt x="503212" y="71974"/>
                    <a:pt x="499998" y="71974"/>
                  </a:cubicBezTo>
                  <a:cubicBezTo>
                    <a:pt x="494705" y="71974"/>
                    <a:pt x="490651" y="70695"/>
                    <a:pt x="487839" y="68122"/>
                  </a:cubicBezTo>
                  <a:cubicBezTo>
                    <a:pt x="485026" y="65556"/>
                    <a:pt x="483624" y="62265"/>
                    <a:pt x="483624" y="58251"/>
                  </a:cubicBezTo>
                  <a:cubicBezTo>
                    <a:pt x="483624" y="55924"/>
                    <a:pt x="484148" y="53797"/>
                    <a:pt x="485188" y="51870"/>
                  </a:cubicBezTo>
                  <a:cubicBezTo>
                    <a:pt x="486236" y="49867"/>
                    <a:pt x="487639" y="48295"/>
                    <a:pt x="489403" y="47178"/>
                  </a:cubicBezTo>
                  <a:cubicBezTo>
                    <a:pt x="491168" y="45968"/>
                    <a:pt x="493133" y="45089"/>
                    <a:pt x="495306" y="44527"/>
                  </a:cubicBezTo>
                  <a:cubicBezTo>
                    <a:pt x="496831" y="44042"/>
                    <a:pt x="499236" y="43602"/>
                    <a:pt x="502526" y="43202"/>
                  </a:cubicBezTo>
                  <a:cubicBezTo>
                    <a:pt x="509029" y="42477"/>
                    <a:pt x="513845" y="41553"/>
                    <a:pt x="516974" y="40435"/>
                  </a:cubicBezTo>
                  <a:cubicBezTo>
                    <a:pt x="516974" y="39310"/>
                    <a:pt x="516974" y="38625"/>
                    <a:pt x="516974" y="38386"/>
                  </a:cubicBezTo>
                  <a:cubicBezTo>
                    <a:pt x="516974" y="35011"/>
                    <a:pt x="516211" y="32645"/>
                    <a:pt x="514685" y="31281"/>
                  </a:cubicBezTo>
                  <a:cubicBezTo>
                    <a:pt x="512605" y="29516"/>
                    <a:pt x="509507" y="28630"/>
                    <a:pt x="505415" y="28630"/>
                  </a:cubicBezTo>
                  <a:cubicBezTo>
                    <a:pt x="501647" y="28630"/>
                    <a:pt x="498835" y="29316"/>
                    <a:pt x="496985" y="30680"/>
                  </a:cubicBezTo>
                  <a:cubicBezTo>
                    <a:pt x="495144" y="31967"/>
                    <a:pt x="493780" y="34294"/>
                    <a:pt x="492894" y="37661"/>
                  </a:cubicBezTo>
                  <a:lnTo>
                    <a:pt x="484949" y="36583"/>
                  </a:lnTo>
                  <a:cubicBezTo>
                    <a:pt x="485674" y="33207"/>
                    <a:pt x="486876" y="30480"/>
                    <a:pt x="488563" y="28391"/>
                  </a:cubicBezTo>
                  <a:cubicBezTo>
                    <a:pt x="490243" y="26303"/>
                    <a:pt x="492655" y="24700"/>
                    <a:pt x="495783" y="23575"/>
                  </a:cubicBezTo>
                  <a:cubicBezTo>
                    <a:pt x="498912" y="22450"/>
                    <a:pt x="502526" y="21888"/>
                    <a:pt x="506617" y="21888"/>
                  </a:cubicBezTo>
                  <a:cubicBezTo>
                    <a:pt x="510717" y="21888"/>
                    <a:pt x="514046" y="22373"/>
                    <a:pt x="516612" y="23337"/>
                  </a:cubicBezTo>
                  <a:cubicBezTo>
                    <a:pt x="519185" y="24300"/>
                    <a:pt x="521065" y="25502"/>
                    <a:pt x="522275" y="26951"/>
                  </a:cubicBezTo>
                  <a:cubicBezTo>
                    <a:pt x="523477" y="28391"/>
                    <a:pt x="524317" y="30241"/>
                    <a:pt x="524803" y="32483"/>
                  </a:cubicBezTo>
                  <a:cubicBezTo>
                    <a:pt x="525042" y="33847"/>
                    <a:pt x="525165" y="36336"/>
                    <a:pt x="525165" y="39950"/>
                  </a:cubicBezTo>
                  <a:lnTo>
                    <a:pt x="525165" y="50784"/>
                  </a:lnTo>
                  <a:cubicBezTo>
                    <a:pt x="525165" y="58328"/>
                    <a:pt x="525327" y="63105"/>
                    <a:pt x="525643" y="65116"/>
                  </a:cubicBezTo>
                  <a:cubicBezTo>
                    <a:pt x="526043" y="67120"/>
                    <a:pt x="526768" y="69046"/>
                    <a:pt x="527808" y="70896"/>
                  </a:cubicBezTo>
                  <a:lnTo>
                    <a:pt x="519262" y="70896"/>
                  </a:lnTo>
                  <a:cubicBezTo>
                    <a:pt x="518461" y="69208"/>
                    <a:pt x="517937" y="67243"/>
                    <a:pt x="517698" y="64993"/>
                  </a:cubicBezTo>
                  <a:close/>
                  <a:moveTo>
                    <a:pt x="516974" y="46816"/>
                  </a:moveTo>
                  <a:cubicBezTo>
                    <a:pt x="514007" y="48018"/>
                    <a:pt x="509592" y="49058"/>
                    <a:pt x="503728" y="49944"/>
                  </a:cubicBezTo>
                  <a:cubicBezTo>
                    <a:pt x="500361" y="50422"/>
                    <a:pt x="497995" y="50984"/>
                    <a:pt x="496631" y="51632"/>
                  </a:cubicBezTo>
                  <a:cubicBezTo>
                    <a:pt x="495267" y="52194"/>
                    <a:pt x="494181" y="53034"/>
                    <a:pt x="493379" y="54159"/>
                  </a:cubicBezTo>
                  <a:cubicBezTo>
                    <a:pt x="492655" y="55284"/>
                    <a:pt x="492293" y="56563"/>
                    <a:pt x="492293" y="58012"/>
                  </a:cubicBezTo>
                  <a:cubicBezTo>
                    <a:pt x="492293" y="60177"/>
                    <a:pt x="493094" y="61980"/>
                    <a:pt x="494705" y="63429"/>
                  </a:cubicBezTo>
                  <a:cubicBezTo>
                    <a:pt x="496384" y="64870"/>
                    <a:pt x="498796" y="65594"/>
                    <a:pt x="501925" y="65594"/>
                  </a:cubicBezTo>
                  <a:cubicBezTo>
                    <a:pt x="505053" y="65594"/>
                    <a:pt x="507827" y="64916"/>
                    <a:pt x="510231" y="63552"/>
                  </a:cubicBezTo>
                  <a:cubicBezTo>
                    <a:pt x="512720" y="62181"/>
                    <a:pt x="514531" y="60300"/>
                    <a:pt x="515649" y="57889"/>
                  </a:cubicBezTo>
                  <a:cubicBezTo>
                    <a:pt x="516535" y="56047"/>
                    <a:pt x="516974" y="53358"/>
                    <a:pt x="516974" y="49821"/>
                  </a:cubicBezTo>
                  <a:lnTo>
                    <a:pt x="516974" y="46816"/>
                  </a:lnTo>
                  <a:close/>
                  <a:moveTo>
                    <a:pt x="540330" y="89312"/>
                  </a:moveTo>
                  <a:lnTo>
                    <a:pt x="540330" y="22974"/>
                  </a:lnTo>
                  <a:lnTo>
                    <a:pt x="547681" y="22974"/>
                  </a:lnTo>
                  <a:lnTo>
                    <a:pt x="547681" y="29116"/>
                  </a:lnTo>
                  <a:cubicBezTo>
                    <a:pt x="549445" y="26704"/>
                    <a:pt x="551410" y="24901"/>
                    <a:pt x="553576" y="23699"/>
                  </a:cubicBezTo>
                  <a:cubicBezTo>
                    <a:pt x="555826" y="22489"/>
                    <a:pt x="558515" y="21888"/>
                    <a:pt x="561643" y="21888"/>
                  </a:cubicBezTo>
                  <a:cubicBezTo>
                    <a:pt x="565735" y="21888"/>
                    <a:pt x="569349" y="22936"/>
                    <a:pt x="572477" y="25024"/>
                  </a:cubicBezTo>
                  <a:cubicBezTo>
                    <a:pt x="575614" y="27105"/>
                    <a:pt x="577941" y="30079"/>
                    <a:pt x="579466" y="33932"/>
                  </a:cubicBezTo>
                  <a:cubicBezTo>
                    <a:pt x="581069" y="37785"/>
                    <a:pt x="581871" y="41999"/>
                    <a:pt x="581871" y="46569"/>
                  </a:cubicBezTo>
                  <a:cubicBezTo>
                    <a:pt x="581871" y="51470"/>
                    <a:pt x="580992" y="55885"/>
                    <a:pt x="579220" y="59815"/>
                  </a:cubicBezTo>
                  <a:cubicBezTo>
                    <a:pt x="577540" y="63753"/>
                    <a:pt x="575005" y="66758"/>
                    <a:pt x="571638" y="68846"/>
                  </a:cubicBezTo>
                  <a:cubicBezTo>
                    <a:pt x="568262" y="70934"/>
                    <a:pt x="564733" y="71974"/>
                    <a:pt x="561042" y="71974"/>
                  </a:cubicBezTo>
                  <a:cubicBezTo>
                    <a:pt x="558314" y="71974"/>
                    <a:pt x="555864" y="71412"/>
                    <a:pt x="553699" y="70295"/>
                  </a:cubicBezTo>
                  <a:cubicBezTo>
                    <a:pt x="551534" y="69085"/>
                    <a:pt x="549761" y="67644"/>
                    <a:pt x="548397" y="65956"/>
                  </a:cubicBezTo>
                  <a:lnTo>
                    <a:pt x="548397" y="89312"/>
                  </a:lnTo>
                  <a:lnTo>
                    <a:pt x="540330" y="89312"/>
                  </a:lnTo>
                  <a:close/>
                  <a:moveTo>
                    <a:pt x="547681" y="47178"/>
                  </a:moveTo>
                  <a:cubicBezTo>
                    <a:pt x="547681" y="53358"/>
                    <a:pt x="548921" y="57927"/>
                    <a:pt x="551410" y="60901"/>
                  </a:cubicBezTo>
                  <a:cubicBezTo>
                    <a:pt x="553899" y="63791"/>
                    <a:pt x="556904" y="65232"/>
                    <a:pt x="560441" y="65232"/>
                  </a:cubicBezTo>
                  <a:cubicBezTo>
                    <a:pt x="564055" y="65232"/>
                    <a:pt x="567145" y="63706"/>
                    <a:pt x="569711" y="60663"/>
                  </a:cubicBezTo>
                  <a:cubicBezTo>
                    <a:pt x="572277" y="57611"/>
                    <a:pt x="573564" y="52872"/>
                    <a:pt x="573564" y="46453"/>
                  </a:cubicBezTo>
                  <a:cubicBezTo>
                    <a:pt x="573564" y="40351"/>
                    <a:pt x="572323" y="35820"/>
                    <a:pt x="569834" y="32845"/>
                  </a:cubicBezTo>
                  <a:cubicBezTo>
                    <a:pt x="567346" y="29794"/>
                    <a:pt x="564333" y="28268"/>
                    <a:pt x="560803" y="28268"/>
                  </a:cubicBezTo>
                  <a:cubicBezTo>
                    <a:pt x="557351" y="28268"/>
                    <a:pt x="554300" y="29879"/>
                    <a:pt x="551649" y="33084"/>
                  </a:cubicBezTo>
                  <a:cubicBezTo>
                    <a:pt x="548998" y="36297"/>
                    <a:pt x="547681" y="40990"/>
                    <a:pt x="547681" y="47178"/>
                  </a:cubicBezTo>
                  <a:close/>
                  <a:moveTo>
                    <a:pt x="594269" y="89312"/>
                  </a:moveTo>
                  <a:lnTo>
                    <a:pt x="594269" y="22974"/>
                  </a:lnTo>
                  <a:lnTo>
                    <a:pt x="601620" y="22974"/>
                  </a:lnTo>
                  <a:lnTo>
                    <a:pt x="601620" y="29116"/>
                  </a:lnTo>
                  <a:cubicBezTo>
                    <a:pt x="603385" y="26704"/>
                    <a:pt x="605350" y="24901"/>
                    <a:pt x="607515" y="23699"/>
                  </a:cubicBezTo>
                  <a:cubicBezTo>
                    <a:pt x="609765" y="22489"/>
                    <a:pt x="612454" y="21888"/>
                    <a:pt x="615583" y="21888"/>
                  </a:cubicBezTo>
                  <a:cubicBezTo>
                    <a:pt x="619674" y="21888"/>
                    <a:pt x="623288" y="22936"/>
                    <a:pt x="626417" y="25024"/>
                  </a:cubicBezTo>
                  <a:cubicBezTo>
                    <a:pt x="629553" y="27105"/>
                    <a:pt x="631880" y="30079"/>
                    <a:pt x="633406" y="33932"/>
                  </a:cubicBezTo>
                  <a:cubicBezTo>
                    <a:pt x="635009" y="37785"/>
                    <a:pt x="635810" y="41999"/>
                    <a:pt x="635810" y="46569"/>
                  </a:cubicBezTo>
                  <a:cubicBezTo>
                    <a:pt x="635810" y="51470"/>
                    <a:pt x="634931" y="55885"/>
                    <a:pt x="633159" y="59815"/>
                  </a:cubicBezTo>
                  <a:cubicBezTo>
                    <a:pt x="631479" y="63753"/>
                    <a:pt x="628944" y="66758"/>
                    <a:pt x="625577" y="68846"/>
                  </a:cubicBezTo>
                  <a:cubicBezTo>
                    <a:pt x="622202" y="70934"/>
                    <a:pt x="618673" y="71974"/>
                    <a:pt x="614982" y="71974"/>
                  </a:cubicBezTo>
                  <a:cubicBezTo>
                    <a:pt x="612254" y="71974"/>
                    <a:pt x="609803" y="71412"/>
                    <a:pt x="607638" y="70295"/>
                  </a:cubicBezTo>
                  <a:cubicBezTo>
                    <a:pt x="605473" y="69085"/>
                    <a:pt x="603701" y="67644"/>
                    <a:pt x="602337" y="65956"/>
                  </a:cubicBezTo>
                  <a:lnTo>
                    <a:pt x="602337" y="89312"/>
                  </a:lnTo>
                  <a:lnTo>
                    <a:pt x="594269" y="89312"/>
                  </a:lnTo>
                  <a:close/>
                  <a:moveTo>
                    <a:pt x="601620" y="47178"/>
                  </a:moveTo>
                  <a:cubicBezTo>
                    <a:pt x="601620" y="53358"/>
                    <a:pt x="602861" y="57927"/>
                    <a:pt x="605350" y="60901"/>
                  </a:cubicBezTo>
                  <a:cubicBezTo>
                    <a:pt x="607838" y="63791"/>
                    <a:pt x="610844" y="65232"/>
                    <a:pt x="614381" y="65232"/>
                  </a:cubicBezTo>
                  <a:cubicBezTo>
                    <a:pt x="617995" y="65232"/>
                    <a:pt x="621085" y="63706"/>
                    <a:pt x="623650" y="60663"/>
                  </a:cubicBezTo>
                  <a:cubicBezTo>
                    <a:pt x="626216" y="57611"/>
                    <a:pt x="627503" y="52872"/>
                    <a:pt x="627503" y="46453"/>
                  </a:cubicBezTo>
                  <a:cubicBezTo>
                    <a:pt x="627503" y="40351"/>
                    <a:pt x="626263" y="35820"/>
                    <a:pt x="623774" y="32845"/>
                  </a:cubicBezTo>
                  <a:cubicBezTo>
                    <a:pt x="621285" y="29794"/>
                    <a:pt x="618272" y="28268"/>
                    <a:pt x="614743" y="28268"/>
                  </a:cubicBezTo>
                  <a:cubicBezTo>
                    <a:pt x="611291" y="28268"/>
                    <a:pt x="608239" y="29879"/>
                    <a:pt x="605589" y="33084"/>
                  </a:cubicBezTo>
                  <a:cubicBezTo>
                    <a:pt x="602938" y="36297"/>
                    <a:pt x="601620" y="40990"/>
                    <a:pt x="601620" y="47178"/>
                  </a:cubicBezTo>
                  <a:close/>
                  <a:moveTo>
                    <a:pt x="647969" y="70896"/>
                  </a:moveTo>
                  <a:lnTo>
                    <a:pt x="647969" y="4674"/>
                  </a:lnTo>
                  <a:lnTo>
                    <a:pt x="656160" y="4674"/>
                  </a:lnTo>
                  <a:lnTo>
                    <a:pt x="656160" y="70896"/>
                  </a:lnTo>
                  <a:lnTo>
                    <a:pt x="647969" y="70896"/>
                  </a:lnTo>
                  <a:close/>
                  <a:moveTo>
                    <a:pt x="671325" y="14067"/>
                  </a:moveTo>
                  <a:lnTo>
                    <a:pt x="671325" y="4674"/>
                  </a:lnTo>
                  <a:lnTo>
                    <a:pt x="679516" y="4674"/>
                  </a:lnTo>
                  <a:lnTo>
                    <a:pt x="679516" y="14067"/>
                  </a:lnTo>
                  <a:lnTo>
                    <a:pt x="671325" y="14067"/>
                  </a:lnTo>
                  <a:close/>
                  <a:moveTo>
                    <a:pt x="671325" y="70896"/>
                  </a:moveTo>
                  <a:lnTo>
                    <a:pt x="671325" y="22974"/>
                  </a:lnTo>
                  <a:lnTo>
                    <a:pt x="679516" y="22974"/>
                  </a:lnTo>
                  <a:lnTo>
                    <a:pt x="679516" y="70896"/>
                  </a:lnTo>
                  <a:lnTo>
                    <a:pt x="671325" y="70896"/>
                  </a:lnTo>
                  <a:close/>
                  <a:moveTo>
                    <a:pt x="725750" y="53311"/>
                  </a:moveTo>
                  <a:lnTo>
                    <a:pt x="733694" y="54398"/>
                  </a:lnTo>
                  <a:cubicBezTo>
                    <a:pt x="732816" y="59854"/>
                    <a:pt x="730566" y="64153"/>
                    <a:pt x="726952" y="67282"/>
                  </a:cubicBezTo>
                  <a:cubicBezTo>
                    <a:pt x="723338" y="70410"/>
                    <a:pt x="718930" y="71974"/>
                    <a:pt x="713706" y="71974"/>
                  </a:cubicBezTo>
                  <a:cubicBezTo>
                    <a:pt x="707125" y="71974"/>
                    <a:pt x="701832" y="69848"/>
                    <a:pt x="697817" y="65594"/>
                  </a:cubicBezTo>
                  <a:cubicBezTo>
                    <a:pt x="693887" y="61264"/>
                    <a:pt x="691915" y="55084"/>
                    <a:pt x="691915" y="47054"/>
                  </a:cubicBezTo>
                  <a:cubicBezTo>
                    <a:pt x="691915" y="41915"/>
                    <a:pt x="692762" y="37422"/>
                    <a:pt x="694442" y="33570"/>
                  </a:cubicBezTo>
                  <a:cubicBezTo>
                    <a:pt x="696214" y="29640"/>
                    <a:pt x="698819" y="26704"/>
                    <a:pt x="702271" y="24778"/>
                  </a:cubicBezTo>
                  <a:cubicBezTo>
                    <a:pt x="705800" y="22851"/>
                    <a:pt x="709653" y="21888"/>
                    <a:pt x="713829" y="21888"/>
                  </a:cubicBezTo>
                  <a:cubicBezTo>
                    <a:pt x="718969" y="21888"/>
                    <a:pt x="723184" y="23213"/>
                    <a:pt x="726474" y="25864"/>
                  </a:cubicBezTo>
                  <a:cubicBezTo>
                    <a:pt x="729842" y="28430"/>
                    <a:pt x="732007" y="32167"/>
                    <a:pt x="732970" y="37060"/>
                  </a:cubicBezTo>
                  <a:lnTo>
                    <a:pt x="725026" y="38262"/>
                  </a:lnTo>
                  <a:cubicBezTo>
                    <a:pt x="724301" y="35057"/>
                    <a:pt x="722984" y="32645"/>
                    <a:pt x="721057" y="31042"/>
                  </a:cubicBezTo>
                  <a:cubicBezTo>
                    <a:pt x="719131" y="29355"/>
                    <a:pt x="716804" y="28515"/>
                    <a:pt x="714068" y="28515"/>
                  </a:cubicBezTo>
                  <a:cubicBezTo>
                    <a:pt x="709976" y="28515"/>
                    <a:pt x="706648" y="29994"/>
                    <a:pt x="704074" y="32969"/>
                  </a:cubicBezTo>
                  <a:cubicBezTo>
                    <a:pt x="701508" y="35858"/>
                    <a:pt x="700221" y="40474"/>
                    <a:pt x="700221" y="46816"/>
                  </a:cubicBezTo>
                  <a:cubicBezTo>
                    <a:pt x="700221" y="53311"/>
                    <a:pt x="701469" y="58012"/>
                    <a:pt x="703958" y="60901"/>
                  </a:cubicBezTo>
                  <a:cubicBezTo>
                    <a:pt x="706447" y="63791"/>
                    <a:pt x="709653" y="65232"/>
                    <a:pt x="713590" y="65232"/>
                  </a:cubicBezTo>
                  <a:cubicBezTo>
                    <a:pt x="716804" y="65232"/>
                    <a:pt x="719447" y="64269"/>
                    <a:pt x="721535" y="62342"/>
                  </a:cubicBezTo>
                  <a:cubicBezTo>
                    <a:pt x="723700" y="60416"/>
                    <a:pt x="725110" y="57411"/>
                    <a:pt x="725750" y="53311"/>
                  </a:cubicBezTo>
                  <a:close/>
                  <a:moveTo>
                    <a:pt x="771984" y="64993"/>
                  </a:moveTo>
                  <a:cubicBezTo>
                    <a:pt x="768932" y="67559"/>
                    <a:pt x="766004" y="69370"/>
                    <a:pt x="763192" y="70410"/>
                  </a:cubicBezTo>
                  <a:cubicBezTo>
                    <a:pt x="760464" y="71458"/>
                    <a:pt x="757497" y="71974"/>
                    <a:pt x="754284" y="71974"/>
                  </a:cubicBezTo>
                  <a:cubicBezTo>
                    <a:pt x="748990" y="71974"/>
                    <a:pt x="744937" y="70695"/>
                    <a:pt x="742124" y="68122"/>
                  </a:cubicBezTo>
                  <a:cubicBezTo>
                    <a:pt x="739312" y="65556"/>
                    <a:pt x="737909" y="62265"/>
                    <a:pt x="737909" y="58251"/>
                  </a:cubicBezTo>
                  <a:cubicBezTo>
                    <a:pt x="737909" y="55924"/>
                    <a:pt x="738433" y="53797"/>
                    <a:pt x="739474" y="51870"/>
                  </a:cubicBezTo>
                  <a:cubicBezTo>
                    <a:pt x="740522" y="49867"/>
                    <a:pt x="741924" y="48295"/>
                    <a:pt x="743689" y="47178"/>
                  </a:cubicBezTo>
                  <a:cubicBezTo>
                    <a:pt x="745453" y="45968"/>
                    <a:pt x="747418" y="45089"/>
                    <a:pt x="749591" y="44527"/>
                  </a:cubicBezTo>
                  <a:cubicBezTo>
                    <a:pt x="751117" y="44042"/>
                    <a:pt x="753521" y="43602"/>
                    <a:pt x="756811" y="43202"/>
                  </a:cubicBezTo>
                  <a:cubicBezTo>
                    <a:pt x="763315" y="42477"/>
                    <a:pt x="768131" y="41553"/>
                    <a:pt x="771259" y="40435"/>
                  </a:cubicBezTo>
                  <a:cubicBezTo>
                    <a:pt x="771259" y="39310"/>
                    <a:pt x="771259" y="38625"/>
                    <a:pt x="771259" y="38386"/>
                  </a:cubicBezTo>
                  <a:cubicBezTo>
                    <a:pt x="771259" y="35011"/>
                    <a:pt x="770496" y="32645"/>
                    <a:pt x="768971" y="31281"/>
                  </a:cubicBezTo>
                  <a:cubicBezTo>
                    <a:pt x="766890" y="29516"/>
                    <a:pt x="763792" y="28630"/>
                    <a:pt x="759701" y="28630"/>
                  </a:cubicBezTo>
                  <a:cubicBezTo>
                    <a:pt x="755933" y="28630"/>
                    <a:pt x="753120" y="29316"/>
                    <a:pt x="751271" y="30680"/>
                  </a:cubicBezTo>
                  <a:cubicBezTo>
                    <a:pt x="749429" y="31967"/>
                    <a:pt x="748065" y="34294"/>
                    <a:pt x="747179" y="37661"/>
                  </a:cubicBezTo>
                  <a:lnTo>
                    <a:pt x="739235" y="36583"/>
                  </a:lnTo>
                  <a:cubicBezTo>
                    <a:pt x="739959" y="33207"/>
                    <a:pt x="741161" y="30480"/>
                    <a:pt x="742849" y="28391"/>
                  </a:cubicBezTo>
                  <a:cubicBezTo>
                    <a:pt x="744528" y="26303"/>
                    <a:pt x="746940" y="24700"/>
                    <a:pt x="750069" y="23575"/>
                  </a:cubicBezTo>
                  <a:cubicBezTo>
                    <a:pt x="753197" y="22450"/>
                    <a:pt x="756811" y="21888"/>
                    <a:pt x="760903" y="21888"/>
                  </a:cubicBezTo>
                  <a:cubicBezTo>
                    <a:pt x="765002" y="21888"/>
                    <a:pt x="768331" y="22373"/>
                    <a:pt x="770897" y="23337"/>
                  </a:cubicBezTo>
                  <a:cubicBezTo>
                    <a:pt x="773471" y="24300"/>
                    <a:pt x="775351" y="25502"/>
                    <a:pt x="776561" y="26951"/>
                  </a:cubicBezTo>
                  <a:cubicBezTo>
                    <a:pt x="777763" y="28391"/>
                    <a:pt x="778603" y="30241"/>
                    <a:pt x="779088" y="32483"/>
                  </a:cubicBezTo>
                  <a:cubicBezTo>
                    <a:pt x="779327" y="33847"/>
                    <a:pt x="779450" y="36336"/>
                    <a:pt x="779450" y="39950"/>
                  </a:cubicBezTo>
                  <a:lnTo>
                    <a:pt x="779450" y="50784"/>
                  </a:lnTo>
                  <a:cubicBezTo>
                    <a:pt x="779450" y="58328"/>
                    <a:pt x="779612" y="63105"/>
                    <a:pt x="779928" y="65116"/>
                  </a:cubicBezTo>
                  <a:cubicBezTo>
                    <a:pt x="780329" y="67120"/>
                    <a:pt x="781053" y="69046"/>
                    <a:pt x="782093" y="70896"/>
                  </a:cubicBezTo>
                  <a:lnTo>
                    <a:pt x="773548" y="70896"/>
                  </a:lnTo>
                  <a:cubicBezTo>
                    <a:pt x="772746" y="69208"/>
                    <a:pt x="772223" y="67243"/>
                    <a:pt x="771984" y="64993"/>
                  </a:cubicBezTo>
                  <a:close/>
                  <a:moveTo>
                    <a:pt x="771259" y="46816"/>
                  </a:moveTo>
                  <a:cubicBezTo>
                    <a:pt x="768293" y="48018"/>
                    <a:pt x="763877" y="49058"/>
                    <a:pt x="758013" y="49944"/>
                  </a:cubicBezTo>
                  <a:cubicBezTo>
                    <a:pt x="754646" y="50422"/>
                    <a:pt x="752280" y="50984"/>
                    <a:pt x="750916" y="51632"/>
                  </a:cubicBezTo>
                  <a:cubicBezTo>
                    <a:pt x="749553" y="52194"/>
                    <a:pt x="748466" y="53034"/>
                    <a:pt x="747665" y="54159"/>
                  </a:cubicBezTo>
                  <a:cubicBezTo>
                    <a:pt x="746940" y="55284"/>
                    <a:pt x="746578" y="56563"/>
                    <a:pt x="746578" y="58012"/>
                  </a:cubicBezTo>
                  <a:cubicBezTo>
                    <a:pt x="746578" y="60177"/>
                    <a:pt x="747380" y="61980"/>
                    <a:pt x="748990" y="63429"/>
                  </a:cubicBezTo>
                  <a:cubicBezTo>
                    <a:pt x="750670" y="64870"/>
                    <a:pt x="753082" y="65594"/>
                    <a:pt x="756210" y="65594"/>
                  </a:cubicBezTo>
                  <a:cubicBezTo>
                    <a:pt x="759339" y="65594"/>
                    <a:pt x="762113" y="64916"/>
                    <a:pt x="764517" y="63552"/>
                  </a:cubicBezTo>
                  <a:cubicBezTo>
                    <a:pt x="767006" y="62181"/>
                    <a:pt x="768817" y="60300"/>
                    <a:pt x="769934" y="57889"/>
                  </a:cubicBezTo>
                  <a:cubicBezTo>
                    <a:pt x="770820" y="56047"/>
                    <a:pt x="771259" y="53358"/>
                    <a:pt x="771259" y="49821"/>
                  </a:cubicBezTo>
                  <a:lnTo>
                    <a:pt x="771259" y="46816"/>
                  </a:lnTo>
                  <a:close/>
                  <a:moveTo>
                    <a:pt x="812315" y="63668"/>
                  </a:moveTo>
                  <a:lnTo>
                    <a:pt x="813525" y="70772"/>
                  </a:lnTo>
                  <a:cubicBezTo>
                    <a:pt x="811198" y="71258"/>
                    <a:pt x="809148" y="71497"/>
                    <a:pt x="807383" y="71497"/>
                  </a:cubicBezTo>
                  <a:cubicBezTo>
                    <a:pt x="804409" y="71497"/>
                    <a:pt x="802120" y="71058"/>
                    <a:pt x="800518" y="70171"/>
                  </a:cubicBezTo>
                  <a:cubicBezTo>
                    <a:pt x="798915" y="69208"/>
                    <a:pt x="797751" y="67960"/>
                    <a:pt x="797027" y="66442"/>
                  </a:cubicBezTo>
                  <a:cubicBezTo>
                    <a:pt x="796387" y="64916"/>
                    <a:pt x="796064" y="61703"/>
                    <a:pt x="796064" y="56810"/>
                  </a:cubicBezTo>
                  <a:lnTo>
                    <a:pt x="796064" y="29231"/>
                  </a:lnTo>
                  <a:lnTo>
                    <a:pt x="790161" y="29231"/>
                  </a:lnTo>
                  <a:lnTo>
                    <a:pt x="790161" y="22974"/>
                  </a:lnTo>
                  <a:lnTo>
                    <a:pt x="796064" y="22974"/>
                  </a:lnTo>
                  <a:lnTo>
                    <a:pt x="796064" y="11054"/>
                  </a:lnTo>
                  <a:lnTo>
                    <a:pt x="804131" y="6238"/>
                  </a:lnTo>
                  <a:lnTo>
                    <a:pt x="804131" y="22974"/>
                  </a:lnTo>
                  <a:lnTo>
                    <a:pt x="812315" y="22974"/>
                  </a:lnTo>
                  <a:lnTo>
                    <a:pt x="812315" y="29231"/>
                  </a:lnTo>
                  <a:lnTo>
                    <a:pt x="804131" y="29231"/>
                  </a:lnTo>
                  <a:lnTo>
                    <a:pt x="804131" y="57288"/>
                  </a:lnTo>
                  <a:cubicBezTo>
                    <a:pt x="804131" y="59615"/>
                    <a:pt x="804247" y="61102"/>
                    <a:pt x="804494" y="61741"/>
                  </a:cubicBezTo>
                  <a:cubicBezTo>
                    <a:pt x="804809" y="62389"/>
                    <a:pt x="805295" y="62905"/>
                    <a:pt x="805935" y="63306"/>
                  </a:cubicBezTo>
                  <a:cubicBezTo>
                    <a:pt x="806582" y="63706"/>
                    <a:pt x="807499" y="63907"/>
                    <a:pt x="808709" y="63907"/>
                  </a:cubicBezTo>
                  <a:cubicBezTo>
                    <a:pt x="809672" y="63907"/>
                    <a:pt x="810874" y="63830"/>
                    <a:pt x="812315" y="63668"/>
                  </a:cubicBezTo>
                  <a:close/>
                  <a:moveTo>
                    <a:pt x="817732" y="14067"/>
                  </a:moveTo>
                  <a:lnTo>
                    <a:pt x="817732" y="4674"/>
                  </a:lnTo>
                  <a:lnTo>
                    <a:pt x="825923" y="4674"/>
                  </a:lnTo>
                  <a:lnTo>
                    <a:pt x="825923" y="14067"/>
                  </a:lnTo>
                  <a:lnTo>
                    <a:pt x="817732" y="14067"/>
                  </a:lnTo>
                  <a:close/>
                  <a:moveTo>
                    <a:pt x="817732" y="70896"/>
                  </a:moveTo>
                  <a:lnTo>
                    <a:pt x="817732" y="22974"/>
                  </a:lnTo>
                  <a:lnTo>
                    <a:pt x="825923" y="22974"/>
                  </a:lnTo>
                  <a:lnTo>
                    <a:pt x="825923" y="70896"/>
                  </a:lnTo>
                  <a:lnTo>
                    <a:pt x="817732" y="70896"/>
                  </a:lnTo>
                  <a:close/>
                  <a:moveTo>
                    <a:pt x="837843" y="46931"/>
                  </a:moveTo>
                  <a:cubicBezTo>
                    <a:pt x="837843" y="38023"/>
                    <a:pt x="840294" y="31443"/>
                    <a:pt x="845187" y="27189"/>
                  </a:cubicBezTo>
                  <a:cubicBezTo>
                    <a:pt x="849279" y="23653"/>
                    <a:pt x="854295" y="21888"/>
                    <a:pt x="860236" y="21888"/>
                  </a:cubicBezTo>
                  <a:cubicBezTo>
                    <a:pt x="866817" y="21888"/>
                    <a:pt x="872195" y="24061"/>
                    <a:pt x="876372" y="28391"/>
                  </a:cubicBezTo>
                  <a:cubicBezTo>
                    <a:pt x="880625" y="32645"/>
                    <a:pt x="882752" y="38586"/>
                    <a:pt x="882752" y="46215"/>
                  </a:cubicBezTo>
                  <a:cubicBezTo>
                    <a:pt x="882752" y="52395"/>
                    <a:pt x="881827" y="57249"/>
                    <a:pt x="879986" y="60778"/>
                  </a:cubicBezTo>
                  <a:cubicBezTo>
                    <a:pt x="878136" y="64315"/>
                    <a:pt x="875408" y="67081"/>
                    <a:pt x="871794" y="69085"/>
                  </a:cubicBezTo>
                  <a:cubicBezTo>
                    <a:pt x="868265" y="71011"/>
                    <a:pt x="864412" y="71974"/>
                    <a:pt x="860236" y="71974"/>
                  </a:cubicBezTo>
                  <a:cubicBezTo>
                    <a:pt x="853578" y="71974"/>
                    <a:pt x="848154" y="69848"/>
                    <a:pt x="843985" y="65594"/>
                  </a:cubicBezTo>
                  <a:cubicBezTo>
                    <a:pt x="839885" y="61264"/>
                    <a:pt x="837843" y="55038"/>
                    <a:pt x="837843" y="46931"/>
                  </a:cubicBezTo>
                  <a:close/>
                  <a:moveTo>
                    <a:pt x="846150" y="46931"/>
                  </a:moveTo>
                  <a:cubicBezTo>
                    <a:pt x="846150" y="53034"/>
                    <a:pt x="847476" y="57611"/>
                    <a:pt x="850126" y="60663"/>
                  </a:cubicBezTo>
                  <a:cubicBezTo>
                    <a:pt x="852854" y="63706"/>
                    <a:pt x="856221" y="65232"/>
                    <a:pt x="860236" y="65232"/>
                  </a:cubicBezTo>
                  <a:cubicBezTo>
                    <a:pt x="864328" y="65232"/>
                    <a:pt x="867703" y="63706"/>
                    <a:pt x="870354" y="60663"/>
                  </a:cubicBezTo>
                  <a:cubicBezTo>
                    <a:pt x="872997" y="57611"/>
                    <a:pt x="874322" y="52957"/>
                    <a:pt x="874322" y="46692"/>
                  </a:cubicBezTo>
                  <a:cubicBezTo>
                    <a:pt x="874322" y="40751"/>
                    <a:pt x="872958" y="36259"/>
                    <a:pt x="870230" y="33207"/>
                  </a:cubicBezTo>
                  <a:cubicBezTo>
                    <a:pt x="867580" y="30156"/>
                    <a:pt x="864251" y="28630"/>
                    <a:pt x="860236" y="28630"/>
                  </a:cubicBezTo>
                  <a:cubicBezTo>
                    <a:pt x="856221" y="28630"/>
                    <a:pt x="852854" y="30156"/>
                    <a:pt x="850126" y="33207"/>
                  </a:cubicBezTo>
                  <a:cubicBezTo>
                    <a:pt x="847476" y="36174"/>
                    <a:pt x="846150" y="40751"/>
                    <a:pt x="846150" y="46931"/>
                  </a:cubicBezTo>
                  <a:close/>
                  <a:moveTo>
                    <a:pt x="894788" y="70896"/>
                  </a:moveTo>
                  <a:lnTo>
                    <a:pt x="894788" y="22974"/>
                  </a:lnTo>
                  <a:lnTo>
                    <a:pt x="902016" y="22974"/>
                  </a:lnTo>
                  <a:lnTo>
                    <a:pt x="902016" y="29717"/>
                  </a:lnTo>
                  <a:cubicBezTo>
                    <a:pt x="905545" y="24500"/>
                    <a:pt x="910646" y="21888"/>
                    <a:pt x="917304" y="21888"/>
                  </a:cubicBezTo>
                  <a:cubicBezTo>
                    <a:pt x="920194" y="21888"/>
                    <a:pt x="922844" y="22412"/>
                    <a:pt x="925256" y="23452"/>
                  </a:cubicBezTo>
                  <a:cubicBezTo>
                    <a:pt x="927745" y="24500"/>
                    <a:pt x="929587" y="25864"/>
                    <a:pt x="930789" y="27551"/>
                  </a:cubicBezTo>
                  <a:cubicBezTo>
                    <a:pt x="931999" y="29231"/>
                    <a:pt x="932838" y="31204"/>
                    <a:pt x="933316" y="33446"/>
                  </a:cubicBezTo>
                  <a:cubicBezTo>
                    <a:pt x="933563" y="34972"/>
                    <a:pt x="933678" y="37623"/>
                    <a:pt x="933678" y="41399"/>
                  </a:cubicBezTo>
                  <a:lnTo>
                    <a:pt x="933678" y="70896"/>
                  </a:lnTo>
                  <a:lnTo>
                    <a:pt x="925610" y="70896"/>
                  </a:lnTo>
                  <a:lnTo>
                    <a:pt x="925610" y="41753"/>
                  </a:lnTo>
                  <a:cubicBezTo>
                    <a:pt x="925610" y="38386"/>
                    <a:pt x="925295" y="35897"/>
                    <a:pt x="924647" y="34294"/>
                  </a:cubicBezTo>
                  <a:cubicBezTo>
                    <a:pt x="924008" y="32684"/>
                    <a:pt x="922883" y="31404"/>
                    <a:pt x="921280" y="30441"/>
                  </a:cubicBezTo>
                  <a:cubicBezTo>
                    <a:pt x="919677" y="29393"/>
                    <a:pt x="917789" y="28877"/>
                    <a:pt x="915624" y="28877"/>
                  </a:cubicBezTo>
                  <a:cubicBezTo>
                    <a:pt x="912172" y="28877"/>
                    <a:pt x="909159" y="29994"/>
                    <a:pt x="906593" y="32244"/>
                  </a:cubicBezTo>
                  <a:cubicBezTo>
                    <a:pt x="904104" y="34410"/>
                    <a:pt x="902856" y="38547"/>
                    <a:pt x="902856" y="44643"/>
                  </a:cubicBezTo>
                  <a:lnTo>
                    <a:pt x="902856" y="70896"/>
                  </a:lnTo>
                  <a:lnTo>
                    <a:pt x="894788" y="70896"/>
                  </a:lnTo>
                  <a:close/>
                  <a:moveTo>
                    <a:pt x="971605" y="70896"/>
                  </a:moveTo>
                  <a:lnTo>
                    <a:pt x="971605" y="4674"/>
                  </a:lnTo>
                  <a:lnTo>
                    <a:pt x="979796" y="4674"/>
                  </a:lnTo>
                  <a:lnTo>
                    <a:pt x="979796" y="70896"/>
                  </a:lnTo>
                  <a:lnTo>
                    <a:pt x="971605" y="70896"/>
                  </a:lnTo>
                  <a:close/>
                  <a:moveTo>
                    <a:pt x="991956" y="46931"/>
                  </a:moveTo>
                  <a:cubicBezTo>
                    <a:pt x="991956" y="38023"/>
                    <a:pt x="994406" y="31443"/>
                    <a:pt x="999299" y="27189"/>
                  </a:cubicBezTo>
                  <a:cubicBezTo>
                    <a:pt x="1003391" y="23653"/>
                    <a:pt x="1008407" y="21888"/>
                    <a:pt x="1014348" y="21888"/>
                  </a:cubicBezTo>
                  <a:cubicBezTo>
                    <a:pt x="1020929" y="21888"/>
                    <a:pt x="1026308" y="24061"/>
                    <a:pt x="1030484" y="28391"/>
                  </a:cubicBezTo>
                  <a:cubicBezTo>
                    <a:pt x="1034737" y="32645"/>
                    <a:pt x="1036864" y="38586"/>
                    <a:pt x="1036864" y="46215"/>
                  </a:cubicBezTo>
                  <a:cubicBezTo>
                    <a:pt x="1036864" y="52395"/>
                    <a:pt x="1035940" y="57249"/>
                    <a:pt x="1034098" y="60778"/>
                  </a:cubicBezTo>
                  <a:cubicBezTo>
                    <a:pt x="1032249" y="64315"/>
                    <a:pt x="1029521" y="67081"/>
                    <a:pt x="1025907" y="69085"/>
                  </a:cubicBezTo>
                  <a:cubicBezTo>
                    <a:pt x="1022378" y="71011"/>
                    <a:pt x="1018525" y="71974"/>
                    <a:pt x="1014348" y="71974"/>
                  </a:cubicBezTo>
                  <a:cubicBezTo>
                    <a:pt x="1007691" y="71974"/>
                    <a:pt x="1002266" y="69848"/>
                    <a:pt x="998097" y="65594"/>
                  </a:cubicBezTo>
                  <a:cubicBezTo>
                    <a:pt x="993998" y="61264"/>
                    <a:pt x="991956" y="55038"/>
                    <a:pt x="991956" y="46931"/>
                  </a:cubicBezTo>
                  <a:close/>
                  <a:moveTo>
                    <a:pt x="1000263" y="46931"/>
                  </a:moveTo>
                  <a:cubicBezTo>
                    <a:pt x="1000263" y="53034"/>
                    <a:pt x="1001588" y="57611"/>
                    <a:pt x="1004239" y="60663"/>
                  </a:cubicBezTo>
                  <a:cubicBezTo>
                    <a:pt x="1006966" y="63706"/>
                    <a:pt x="1010334" y="65232"/>
                    <a:pt x="1014348" y="65232"/>
                  </a:cubicBezTo>
                  <a:cubicBezTo>
                    <a:pt x="1018440" y="65232"/>
                    <a:pt x="1021815" y="63706"/>
                    <a:pt x="1024466" y="60663"/>
                  </a:cubicBezTo>
                  <a:cubicBezTo>
                    <a:pt x="1027109" y="57611"/>
                    <a:pt x="1028434" y="52957"/>
                    <a:pt x="1028434" y="46692"/>
                  </a:cubicBezTo>
                  <a:cubicBezTo>
                    <a:pt x="1028434" y="40751"/>
                    <a:pt x="1027070" y="36259"/>
                    <a:pt x="1024343" y="33207"/>
                  </a:cubicBezTo>
                  <a:cubicBezTo>
                    <a:pt x="1021692" y="30156"/>
                    <a:pt x="1018363" y="28630"/>
                    <a:pt x="1014348" y="28630"/>
                  </a:cubicBezTo>
                  <a:cubicBezTo>
                    <a:pt x="1010334" y="28630"/>
                    <a:pt x="1006966" y="30156"/>
                    <a:pt x="1004239" y="33207"/>
                  </a:cubicBezTo>
                  <a:cubicBezTo>
                    <a:pt x="1001588" y="36174"/>
                    <a:pt x="1000263" y="40751"/>
                    <a:pt x="1000263" y="46931"/>
                  </a:cubicBezTo>
                  <a:close/>
                  <a:moveTo>
                    <a:pt x="1047336" y="74864"/>
                  </a:moveTo>
                  <a:lnTo>
                    <a:pt x="1055288" y="76074"/>
                  </a:lnTo>
                  <a:cubicBezTo>
                    <a:pt x="1055604" y="78478"/>
                    <a:pt x="1056529" y="80243"/>
                    <a:pt x="1058055" y="81368"/>
                  </a:cubicBezTo>
                  <a:cubicBezTo>
                    <a:pt x="1060058" y="82893"/>
                    <a:pt x="1062794" y="83656"/>
                    <a:pt x="1066238" y="83656"/>
                  </a:cubicBezTo>
                  <a:cubicBezTo>
                    <a:pt x="1070014" y="83656"/>
                    <a:pt x="1072903" y="82893"/>
                    <a:pt x="1074907" y="81368"/>
                  </a:cubicBezTo>
                  <a:cubicBezTo>
                    <a:pt x="1076995" y="79842"/>
                    <a:pt x="1078405" y="77754"/>
                    <a:pt x="1079122" y="75111"/>
                  </a:cubicBezTo>
                  <a:cubicBezTo>
                    <a:pt x="1079607" y="73423"/>
                    <a:pt x="1079808" y="69932"/>
                    <a:pt x="1079723" y="64631"/>
                  </a:cubicBezTo>
                  <a:cubicBezTo>
                    <a:pt x="1076194" y="68807"/>
                    <a:pt x="1071778" y="70896"/>
                    <a:pt x="1066485" y="70896"/>
                  </a:cubicBezTo>
                  <a:cubicBezTo>
                    <a:pt x="1059904" y="70896"/>
                    <a:pt x="1054803" y="68522"/>
                    <a:pt x="1051189" y="63791"/>
                  </a:cubicBezTo>
                  <a:cubicBezTo>
                    <a:pt x="1047583" y="58975"/>
                    <a:pt x="1045772" y="53273"/>
                    <a:pt x="1045772" y="46692"/>
                  </a:cubicBezTo>
                  <a:cubicBezTo>
                    <a:pt x="1045772" y="42115"/>
                    <a:pt x="1046573" y="37900"/>
                    <a:pt x="1048184" y="34047"/>
                  </a:cubicBezTo>
                  <a:cubicBezTo>
                    <a:pt x="1049864" y="30117"/>
                    <a:pt x="1052275" y="27105"/>
                    <a:pt x="1055404" y="25024"/>
                  </a:cubicBezTo>
                  <a:cubicBezTo>
                    <a:pt x="1058533" y="22936"/>
                    <a:pt x="1062231" y="21888"/>
                    <a:pt x="1066485" y="21888"/>
                  </a:cubicBezTo>
                  <a:cubicBezTo>
                    <a:pt x="1072179" y="21888"/>
                    <a:pt x="1076879" y="24176"/>
                    <a:pt x="1080570" y="28754"/>
                  </a:cubicBezTo>
                  <a:lnTo>
                    <a:pt x="1080570" y="22974"/>
                  </a:lnTo>
                  <a:lnTo>
                    <a:pt x="1088037" y="22974"/>
                  </a:lnTo>
                  <a:lnTo>
                    <a:pt x="1088037" y="64392"/>
                  </a:lnTo>
                  <a:cubicBezTo>
                    <a:pt x="1088037" y="71859"/>
                    <a:pt x="1087274" y="77153"/>
                    <a:pt x="1085749" y="80281"/>
                  </a:cubicBezTo>
                  <a:cubicBezTo>
                    <a:pt x="1084223" y="83417"/>
                    <a:pt x="1081811" y="85860"/>
                    <a:pt x="1078521" y="87632"/>
                  </a:cubicBezTo>
                  <a:cubicBezTo>
                    <a:pt x="1075231" y="89474"/>
                    <a:pt x="1071177" y="90399"/>
                    <a:pt x="1066361" y="90399"/>
                  </a:cubicBezTo>
                  <a:cubicBezTo>
                    <a:pt x="1060659" y="90399"/>
                    <a:pt x="1056051" y="89112"/>
                    <a:pt x="1052514" y="86546"/>
                  </a:cubicBezTo>
                  <a:cubicBezTo>
                    <a:pt x="1048985" y="83980"/>
                    <a:pt x="1047259" y="80081"/>
                    <a:pt x="1047336" y="74864"/>
                  </a:cubicBezTo>
                  <a:close/>
                  <a:moveTo>
                    <a:pt x="1054079" y="46091"/>
                  </a:moveTo>
                  <a:cubicBezTo>
                    <a:pt x="1054079" y="52348"/>
                    <a:pt x="1055327" y="56925"/>
                    <a:pt x="1057816" y="59815"/>
                  </a:cubicBezTo>
                  <a:cubicBezTo>
                    <a:pt x="1060305" y="62705"/>
                    <a:pt x="1063433" y="64153"/>
                    <a:pt x="1067201" y="64153"/>
                  </a:cubicBezTo>
                  <a:cubicBezTo>
                    <a:pt x="1070977" y="64153"/>
                    <a:pt x="1074106" y="62705"/>
                    <a:pt x="1076594" y="59815"/>
                  </a:cubicBezTo>
                  <a:cubicBezTo>
                    <a:pt x="1079168" y="56925"/>
                    <a:pt x="1080447" y="52433"/>
                    <a:pt x="1080447" y="46330"/>
                  </a:cubicBezTo>
                  <a:cubicBezTo>
                    <a:pt x="1080447" y="40474"/>
                    <a:pt x="1079122" y="36058"/>
                    <a:pt x="1076479" y="33084"/>
                  </a:cubicBezTo>
                  <a:cubicBezTo>
                    <a:pt x="1073905" y="30117"/>
                    <a:pt x="1070777" y="28630"/>
                    <a:pt x="1067086" y="28630"/>
                  </a:cubicBezTo>
                  <a:cubicBezTo>
                    <a:pt x="1063472" y="28630"/>
                    <a:pt x="1060382" y="30117"/>
                    <a:pt x="1057816" y="33084"/>
                  </a:cubicBezTo>
                  <a:cubicBezTo>
                    <a:pt x="1055327" y="35974"/>
                    <a:pt x="1054079" y="40312"/>
                    <a:pt x="1054079" y="46091"/>
                  </a:cubicBezTo>
                  <a:close/>
                  <a:moveTo>
                    <a:pt x="1099596" y="56563"/>
                  </a:moveTo>
                  <a:lnTo>
                    <a:pt x="1107540" y="55361"/>
                  </a:lnTo>
                  <a:cubicBezTo>
                    <a:pt x="1108018" y="58574"/>
                    <a:pt x="1109266" y="61017"/>
                    <a:pt x="1111270" y="62705"/>
                  </a:cubicBezTo>
                  <a:cubicBezTo>
                    <a:pt x="1113358" y="64392"/>
                    <a:pt x="1116286" y="65232"/>
                    <a:pt x="1120062" y="65232"/>
                  </a:cubicBezTo>
                  <a:cubicBezTo>
                    <a:pt x="1123753" y="65232"/>
                    <a:pt x="1126481" y="64516"/>
                    <a:pt x="1128245" y="63067"/>
                  </a:cubicBezTo>
                  <a:cubicBezTo>
                    <a:pt x="1130095" y="61541"/>
                    <a:pt x="1131019" y="59738"/>
                    <a:pt x="1131019" y="57650"/>
                  </a:cubicBezTo>
                  <a:cubicBezTo>
                    <a:pt x="1131019" y="55800"/>
                    <a:pt x="1130218" y="54359"/>
                    <a:pt x="1128607" y="53311"/>
                  </a:cubicBezTo>
                  <a:cubicBezTo>
                    <a:pt x="1127482" y="52595"/>
                    <a:pt x="1124716" y="51670"/>
                    <a:pt x="1120301" y="50545"/>
                  </a:cubicBezTo>
                  <a:cubicBezTo>
                    <a:pt x="1114360" y="49019"/>
                    <a:pt x="1110229" y="47733"/>
                    <a:pt x="1107902" y="46692"/>
                  </a:cubicBezTo>
                  <a:cubicBezTo>
                    <a:pt x="1105652" y="45567"/>
                    <a:pt x="1103926" y="44042"/>
                    <a:pt x="1102724" y="42115"/>
                  </a:cubicBezTo>
                  <a:cubicBezTo>
                    <a:pt x="1101522" y="40189"/>
                    <a:pt x="1100913" y="38023"/>
                    <a:pt x="1100913" y="35619"/>
                  </a:cubicBezTo>
                  <a:cubicBezTo>
                    <a:pt x="1100913" y="33531"/>
                    <a:pt x="1101399" y="31566"/>
                    <a:pt x="1102362" y="29717"/>
                  </a:cubicBezTo>
                  <a:cubicBezTo>
                    <a:pt x="1103325" y="27868"/>
                    <a:pt x="1104651" y="26342"/>
                    <a:pt x="1106338" y="25140"/>
                  </a:cubicBezTo>
                  <a:cubicBezTo>
                    <a:pt x="1107617" y="24261"/>
                    <a:pt x="1109343" y="23499"/>
                    <a:pt x="1111509" y="22851"/>
                  </a:cubicBezTo>
                  <a:cubicBezTo>
                    <a:pt x="1113682" y="22212"/>
                    <a:pt x="1116047" y="21888"/>
                    <a:pt x="1118613" y="21888"/>
                  </a:cubicBezTo>
                  <a:cubicBezTo>
                    <a:pt x="1122304" y="21888"/>
                    <a:pt x="1125556" y="22450"/>
                    <a:pt x="1128368" y="23575"/>
                  </a:cubicBezTo>
                  <a:cubicBezTo>
                    <a:pt x="1131258" y="24616"/>
                    <a:pt x="1133385" y="26064"/>
                    <a:pt x="1134749" y="27914"/>
                  </a:cubicBezTo>
                  <a:cubicBezTo>
                    <a:pt x="1136113" y="29755"/>
                    <a:pt x="1137037" y="32206"/>
                    <a:pt x="1137515" y="35257"/>
                  </a:cubicBezTo>
                  <a:lnTo>
                    <a:pt x="1129571" y="36336"/>
                  </a:lnTo>
                  <a:cubicBezTo>
                    <a:pt x="1129255" y="33932"/>
                    <a:pt x="1128207" y="32044"/>
                    <a:pt x="1126442" y="30680"/>
                  </a:cubicBezTo>
                  <a:cubicBezTo>
                    <a:pt x="1124755" y="29231"/>
                    <a:pt x="1122304" y="28515"/>
                    <a:pt x="1119099" y="28515"/>
                  </a:cubicBezTo>
                  <a:cubicBezTo>
                    <a:pt x="1115408" y="28515"/>
                    <a:pt x="1112757" y="29154"/>
                    <a:pt x="1111154" y="30441"/>
                  </a:cubicBezTo>
                  <a:cubicBezTo>
                    <a:pt x="1109544" y="31643"/>
                    <a:pt x="1108742" y="33084"/>
                    <a:pt x="1108742" y="34772"/>
                  </a:cubicBezTo>
                  <a:cubicBezTo>
                    <a:pt x="1108742" y="35820"/>
                    <a:pt x="1109066" y="36737"/>
                    <a:pt x="1109705" y="37546"/>
                  </a:cubicBezTo>
                  <a:cubicBezTo>
                    <a:pt x="1110430" y="38424"/>
                    <a:pt x="1111470" y="39148"/>
                    <a:pt x="1112834" y="39711"/>
                  </a:cubicBezTo>
                  <a:cubicBezTo>
                    <a:pt x="1113635" y="40027"/>
                    <a:pt x="1116047" y="40713"/>
                    <a:pt x="1120062" y="41753"/>
                  </a:cubicBezTo>
                  <a:cubicBezTo>
                    <a:pt x="1125841" y="43363"/>
                    <a:pt x="1129856" y="44643"/>
                    <a:pt x="1132098" y="45606"/>
                  </a:cubicBezTo>
                  <a:cubicBezTo>
                    <a:pt x="1134348" y="46569"/>
                    <a:pt x="1136113" y="47979"/>
                    <a:pt x="1137399" y="49821"/>
                  </a:cubicBezTo>
                  <a:cubicBezTo>
                    <a:pt x="1138679" y="51670"/>
                    <a:pt x="1139326" y="53997"/>
                    <a:pt x="1139326" y="56810"/>
                  </a:cubicBezTo>
                  <a:cubicBezTo>
                    <a:pt x="1139326" y="59537"/>
                    <a:pt x="1138524" y="62104"/>
                    <a:pt x="1136914" y="64516"/>
                  </a:cubicBezTo>
                  <a:cubicBezTo>
                    <a:pt x="1135388" y="66843"/>
                    <a:pt x="1133146" y="68684"/>
                    <a:pt x="1130172" y="70048"/>
                  </a:cubicBezTo>
                  <a:cubicBezTo>
                    <a:pt x="1127205" y="71335"/>
                    <a:pt x="1123830" y="71974"/>
                    <a:pt x="1120062" y="71974"/>
                  </a:cubicBezTo>
                  <a:cubicBezTo>
                    <a:pt x="1113797" y="71974"/>
                    <a:pt x="1109027" y="70695"/>
                    <a:pt x="1105729" y="68122"/>
                  </a:cubicBezTo>
                  <a:cubicBezTo>
                    <a:pt x="1102524" y="65479"/>
                    <a:pt x="1100474" y="61626"/>
                    <a:pt x="1099596" y="56563"/>
                  </a:cubicBezTo>
                  <a:close/>
                </a:path>
              </a:pathLst>
            </a:custGeom>
            <a:solidFill>
              <a:srgbClr val="757575"/>
            </a:solidFill>
            <a:ln w="7703" cap="sq">
              <a:noFill/>
              <a:prstDash val="solid"/>
              <a:miter/>
            </a:ln>
          </p:spPr>
          <p:txBody>
            <a:bodyPr rtlCol="0" anchor="ctr"/>
            <a:lstStyle/>
            <a:p>
              <a:endParaRPr lang="en-US">
                <a:noFill/>
              </a:endParaRPr>
            </a:p>
          </p:txBody>
        </p:sp>
        <p:sp>
          <p:nvSpPr>
            <p:cNvPr id="1252" name="Freeform: Shape 1251">
              <a:extLst>
                <a:ext uri="{FF2B5EF4-FFF2-40B4-BE49-F238E27FC236}">
                  <a16:creationId xmlns:a16="http://schemas.microsoft.com/office/drawing/2014/main" id="{860B333E-394A-4173-8750-191BB75360AF}"/>
                </a:ext>
              </a:extLst>
            </p:cNvPr>
            <p:cNvSpPr/>
            <p:nvPr/>
          </p:nvSpPr>
          <p:spPr>
            <a:xfrm>
              <a:off x="3916592" y="3889623"/>
              <a:ext cx="362164" cy="77056"/>
            </a:xfrm>
            <a:custGeom>
              <a:avLst/>
              <a:gdLst>
                <a:gd name="connsiteX0" fmla="*/ 4674 w 362164"/>
                <a:gd name="connsiteY0" fmla="*/ 50668 h 77056"/>
                <a:gd name="connsiteX1" fmla="*/ 12865 w 362164"/>
                <a:gd name="connsiteY1" fmla="*/ 49944 h 77056"/>
                <a:gd name="connsiteX2" fmla="*/ 15631 w 362164"/>
                <a:gd name="connsiteY2" fmla="*/ 58135 h 77056"/>
                <a:gd name="connsiteX3" fmla="*/ 22258 w 362164"/>
                <a:gd name="connsiteY3" fmla="*/ 63305 h 77056"/>
                <a:gd name="connsiteX4" fmla="*/ 32491 w 362164"/>
                <a:gd name="connsiteY4" fmla="*/ 65232 h 77056"/>
                <a:gd name="connsiteX5" fmla="*/ 41275 w 362164"/>
                <a:gd name="connsiteY5" fmla="*/ 63791 h 77056"/>
                <a:gd name="connsiteX6" fmla="*/ 46939 w 362164"/>
                <a:gd name="connsiteY6" fmla="*/ 59700 h 77056"/>
                <a:gd name="connsiteX7" fmla="*/ 48865 w 362164"/>
                <a:gd name="connsiteY7" fmla="*/ 54036 h 77056"/>
                <a:gd name="connsiteX8" fmla="*/ 47054 w 362164"/>
                <a:gd name="connsiteY8" fmla="*/ 48619 h 77056"/>
                <a:gd name="connsiteX9" fmla="*/ 41160 w 362164"/>
                <a:gd name="connsiteY9" fmla="*/ 44650 h 77056"/>
                <a:gd name="connsiteX10" fmla="*/ 29239 w 362164"/>
                <a:gd name="connsiteY10" fmla="*/ 41398 h 77056"/>
                <a:gd name="connsiteX11" fmla="*/ 16594 w 362164"/>
                <a:gd name="connsiteY11" fmla="*/ 37299 h 77056"/>
                <a:gd name="connsiteX12" fmla="*/ 9490 w 362164"/>
                <a:gd name="connsiteY12" fmla="*/ 31165 h 77056"/>
                <a:gd name="connsiteX13" fmla="*/ 7209 w 362164"/>
                <a:gd name="connsiteY13" fmla="*/ 22851 h 77056"/>
                <a:gd name="connsiteX14" fmla="*/ 9975 w 362164"/>
                <a:gd name="connsiteY14" fmla="*/ 13581 h 77056"/>
                <a:gd name="connsiteX15" fmla="*/ 18282 w 362164"/>
                <a:gd name="connsiteY15" fmla="*/ 6962 h 77056"/>
                <a:gd name="connsiteX16" fmla="*/ 30441 w 362164"/>
                <a:gd name="connsiteY16" fmla="*/ 4674 h 77056"/>
                <a:gd name="connsiteX17" fmla="*/ 43448 w 362164"/>
                <a:gd name="connsiteY17" fmla="*/ 7085 h 77056"/>
                <a:gd name="connsiteX18" fmla="*/ 52117 w 362164"/>
                <a:gd name="connsiteY18" fmla="*/ 14067 h 77056"/>
                <a:gd name="connsiteX19" fmla="*/ 55369 w 362164"/>
                <a:gd name="connsiteY19" fmla="*/ 24423 h 77056"/>
                <a:gd name="connsiteX20" fmla="*/ 46939 w 362164"/>
                <a:gd name="connsiteY20" fmla="*/ 25024 h 77056"/>
                <a:gd name="connsiteX21" fmla="*/ 42238 w 362164"/>
                <a:gd name="connsiteY21" fmla="*/ 15631 h 77056"/>
                <a:gd name="connsiteX22" fmla="*/ 30803 w 362164"/>
                <a:gd name="connsiteY22" fmla="*/ 12379 h 77056"/>
                <a:gd name="connsiteX23" fmla="*/ 19245 w 362164"/>
                <a:gd name="connsiteY23" fmla="*/ 15269 h 77056"/>
                <a:gd name="connsiteX24" fmla="*/ 15631 w 362164"/>
                <a:gd name="connsiteY24" fmla="*/ 22250 h 77056"/>
                <a:gd name="connsiteX25" fmla="*/ 18158 w 362164"/>
                <a:gd name="connsiteY25" fmla="*/ 28153 h 77056"/>
                <a:gd name="connsiteX26" fmla="*/ 31289 w 362164"/>
                <a:gd name="connsiteY26" fmla="*/ 32845 h 77056"/>
                <a:gd name="connsiteX27" fmla="*/ 45976 w 362164"/>
                <a:gd name="connsiteY27" fmla="*/ 37060 h 77056"/>
                <a:gd name="connsiteX28" fmla="*/ 54521 w 362164"/>
                <a:gd name="connsiteY28" fmla="*/ 43926 h 77056"/>
                <a:gd name="connsiteX29" fmla="*/ 57295 w 362164"/>
                <a:gd name="connsiteY29" fmla="*/ 53319 h 77056"/>
                <a:gd name="connsiteX30" fmla="*/ 54282 w 362164"/>
                <a:gd name="connsiteY30" fmla="*/ 63305 h 77056"/>
                <a:gd name="connsiteX31" fmla="*/ 45614 w 362164"/>
                <a:gd name="connsiteY31" fmla="*/ 70534 h 77056"/>
                <a:gd name="connsiteX32" fmla="*/ 32853 w 362164"/>
                <a:gd name="connsiteY32" fmla="*/ 73061 h 77056"/>
                <a:gd name="connsiteX33" fmla="*/ 17681 w 362164"/>
                <a:gd name="connsiteY33" fmla="*/ 70534 h 77056"/>
                <a:gd name="connsiteX34" fmla="*/ 8172 w 362164"/>
                <a:gd name="connsiteY34" fmla="*/ 62589 h 77056"/>
                <a:gd name="connsiteX35" fmla="*/ 4674 w 362164"/>
                <a:gd name="connsiteY35" fmla="*/ 50668 h 77056"/>
                <a:gd name="connsiteX36" fmla="*/ 100994 w 362164"/>
                <a:gd name="connsiteY36" fmla="*/ 56563 h 77056"/>
                <a:gd name="connsiteX37" fmla="*/ 109424 w 362164"/>
                <a:gd name="connsiteY37" fmla="*/ 57526 h 77056"/>
                <a:gd name="connsiteX38" fmla="*/ 102080 w 362164"/>
                <a:gd name="connsiteY38" fmla="*/ 68969 h 77056"/>
                <a:gd name="connsiteX39" fmla="*/ 88357 w 362164"/>
                <a:gd name="connsiteY39" fmla="*/ 73061 h 77056"/>
                <a:gd name="connsiteX40" fmla="*/ 71620 w 362164"/>
                <a:gd name="connsiteY40" fmla="*/ 66557 h 77056"/>
                <a:gd name="connsiteX41" fmla="*/ 65479 w 362164"/>
                <a:gd name="connsiteY41" fmla="*/ 48380 h 77056"/>
                <a:gd name="connsiteX42" fmla="*/ 71743 w 362164"/>
                <a:gd name="connsiteY42" fmla="*/ 29717 h 77056"/>
                <a:gd name="connsiteX43" fmla="*/ 87871 w 362164"/>
                <a:gd name="connsiteY43" fmla="*/ 22974 h 77056"/>
                <a:gd name="connsiteX44" fmla="*/ 103529 w 362164"/>
                <a:gd name="connsiteY44" fmla="*/ 29478 h 77056"/>
                <a:gd name="connsiteX45" fmla="*/ 109663 w 362164"/>
                <a:gd name="connsiteY45" fmla="*/ 47894 h 77056"/>
                <a:gd name="connsiteX46" fmla="*/ 109663 w 362164"/>
                <a:gd name="connsiteY46" fmla="*/ 50067 h 77056"/>
                <a:gd name="connsiteX47" fmla="*/ 73909 w 362164"/>
                <a:gd name="connsiteY47" fmla="*/ 50067 h 77056"/>
                <a:gd name="connsiteX48" fmla="*/ 78362 w 362164"/>
                <a:gd name="connsiteY48" fmla="*/ 62227 h 77056"/>
                <a:gd name="connsiteX49" fmla="*/ 88357 w 362164"/>
                <a:gd name="connsiteY49" fmla="*/ 66318 h 77056"/>
                <a:gd name="connsiteX50" fmla="*/ 95939 w 362164"/>
                <a:gd name="connsiteY50" fmla="*/ 64030 h 77056"/>
                <a:gd name="connsiteX51" fmla="*/ 100994 w 362164"/>
                <a:gd name="connsiteY51" fmla="*/ 56563 h 77056"/>
                <a:gd name="connsiteX52" fmla="*/ 74386 w 362164"/>
                <a:gd name="connsiteY52" fmla="*/ 43441 h 77056"/>
                <a:gd name="connsiteX53" fmla="*/ 101117 w 362164"/>
                <a:gd name="connsiteY53" fmla="*/ 43441 h 77056"/>
                <a:gd name="connsiteX54" fmla="*/ 98104 w 362164"/>
                <a:gd name="connsiteY54" fmla="*/ 34294 h 77056"/>
                <a:gd name="connsiteX55" fmla="*/ 87994 w 362164"/>
                <a:gd name="connsiteY55" fmla="*/ 29594 h 77056"/>
                <a:gd name="connsiteX56" fmla="*/ 78486 w 362164"/>
                <a:gd name="connsiteY56" fmla="*/ 33331 h 77056"/>
                <a:gd name="connsiteX57" fmla="*/ 74386 w 362164"/>
                <a:gd name="connsiteY57" fmla="*/ 43441 h 77056"/>
                <a:gd name="connsiteX58" fmla="*/ 122069 w 362164"/>
                <a:gd name="connsiteY58" fmla="*/ 71974 h 77056"/>
                <a:gd name="connsiteX59" fmla="*/ 122069 w 362164"/>
                <a:gd name="connsiteY59" fmla="*/ 24061 h 77056"/>
                <a:gd name="connsiteX60" fmla="*/ 129412 w 362164"/>
                <a:gd name="connsiteY60" fmla="*/ 24061 h 77056"/>
                <a:gd name="connsiteX61" fmla="*/ 129412 w 362164"/>
                <a:gd name="connsiteY61" fmla="*/ 31281 h 77056"/>
                <a:gd name="connsiteX62" fmla="*/ 134467 w 362164"/>
                <a:gd name="connsiteY62" fmla="*/ 24662 h 77056"/>
                <a:gd name="connsiteX63" fmla="*/ 139768 w 362164"/>
                <a:gd name="connsiteY63" fmla="*/ 22974 h 77056"/>
                <a:gd name="connsiteX64" fmla="*/ 148075 w 362164"/>
                <a:gd name="connsiteY64" fmla="*/ 25502 h 77056"/>
                <a:gd name="connsiteX65" fmla="*/ 145301 w 362164"/>
                <a:gd name="connsiteY65" fmla="*/ 33092 h 77056"/>
                <a:gd name="connsiteX66" fmla="*/ 139406 w 362164"/>
                <a:gd name="connsiteY66" fmla="*/ 31281 h 77056"/>
                <a:gd name="connsiteX67" fmla="*/ 134467 w 362164"/>
                <a:gd name="connsiteY67" fmla="*/ 32969 h 77056"/>
                <a:gd name="connsiteX68" fmla="*/ 131577 w 362164"/>
                <a:gd name="connsiteY68" fmla="*/ 37422 h 77056"/>
                <a:gd name="connsiteX69" fmla="*/ 130136 w 362164"/>
                <a:gd name="connsiteY69" fmla="*/ 46816 h 77056"/>
                <a:gd name="connsiteX70" fmla="*/ 130136 w 362164"/>
                <a:gd name="connsiteY70" fmla="*/ 71974 h 77056"/>
                <a:gd name="connsiteX71" fmla="*/ 122069 w 362164"/>
                <a:gd name="connsiteY71" fmla="*/ 71974 h 77056"/>
                <a:gd name="connsiteX72" fmla="*/ 166253 w 362164"/>
                <a:gd name="connsiteY72" fmla="*/ 71974 h 77056"/>
                <a:gd name="connsiteX73" fmla="*/ 148075 w 362164"/>
                <a:gd name="connsiteY73" fmla="*/ 24061 h 77056"/>
                <a:gd name="connsiteX74" fmla="*/ 156621 w 362164"/>
                <a:gd name="connsiteY74" fmla="*/ 24061 h 77056"/>
                <a:gd name="connsiteX75" fmla="*/ 166977 w 362164"/>
                <a:gd name="connsiteY75" fmla="*/ 52710 h 77056"/>
                <a:gd name="connsiteX76" fmla="*/ 169990 w 362164"/>
                <a:gd name="connsiteY76" fmla="*/ 62342 h 77056"/>
                <a:gd name="connsiteX77" fmla="*/ 172995 w 362164"/>
                <a:gd name="connsiteY77" fmla="*/ 53319 h 77056"/>
                <a:gd name="connsiteX78" fmla="*/ 183714 w 362164"/>
                <a:gd name="connsiteY78" fmla="*/ 24061 h 77056"/>
                <a:gd name="connsiteX79" fmla="*/ 192020 w 362164"/>
                <a:gd name="connsiteY79" fmla="*/ 24061 h 77056"/>
                <a:gd name="connsiteX80" fmla="*/ 173843 w 362164"/>
                <a:gd name="connsiteY80" fmla="*/ 71974 h 77056"/>
                <a:gd name="connsiteX81" fmla="*/ 166253 w 362164"/>
                <a:gd name="connsiteY81" fmla="*/ 71974 h 77056"/>
                <a:gd name="connsiteX82" fmla="*/ 199240 w 362164"/>
                <a:gd name="connsiteY82" fmla="*/ 15146 h 77056"/>
                <a:gd name="connsiteX83" fmla="*/ 199240 w 362164"/>
                <a:gd name="connsiteY83" fmla="*/ 5760 h 77056"/>
                <a:gd name="connsiteX84" fmla="*/ 207431 w 362164"/>
                <a:gd name="connsiteY84" fmla="*/ 5760 h 77056"/>
                <a:gd name="connsiteX85" fmla="*/ 207431 w 362164"/>
                <a:gd name="connsiteY85" fmla="*/ 15146 h 77056"/>
                <a:gd name="connsiteX86" fmla="*/ 199240 w 362164"/>
                <a:gd name="connsiteY86" fmla="*/ 15146 h 77056"/>
                <a:gd name="connsiteX87" fmla="*/ 199240 w 362164"/>
                <a:gd name="connsiteY87" fmla="*/ 71974 h 77056"/>
                <a:gd name="connsiteX88" fmla="*/ 199240 w 362164"/>
                <a:gd name="connsiteY88" fmla="*/ 24061 h 77056"/>
                <a:gd name="connsiteX89" fmla="*/ 207431 w 362164"/>
                <a:gd name="connsiteY89" fmla="*/ 24061 h 77056"/>
                <a:gd name="connsiteX90" fmla="*/ 207431 w 362164"/>
                <a:gd name="connsiteY90" fmla="*/ 71974 h 77056"/>
                <a:gd name="connsiteX91" fmla="*/ 199240 w 362164"/>
                <a:gd name="connsiteY91" fmla="*/ 71974 h 77056"/>
                <a:gd name="connsiteX92" fmla="*/ 253665 w 362164"/>
                <a:gd name="connsiteY92" fmla="*/ 54398 h 77056"/>
                <a:gd name="connsiteX93" fmla="*/ 261610 w 362164"/>
                <a:gd name="connsiteY93" fmla="*/ 55484 h 77056"/>
                <a:gd name="connsiteX94" fmla="*/ 254867 w 362164"/>
                <a:gd name="connsiteY94" fmla="*/ 68368 h 77056"/>
                <a:gd name="connsiteX95" fmla="*/ 241621 w 362164"/>
                <a:gd name="connsiteY95" fmla="*/ 73061 h 77056"/>
                <a:gd name="connsiteX96" fmla="*/ 225732 w 362164"/>
                <a:gd name="connsiteY96" fmla="*/ 66681 h 77056"/>
                <a:gd name="connsiteX97" fmla="*/ 219830 w 362164"/>
                <a:gd name="connsiteY97" fmla="*/ 48141 h 77056"/>
                <a:gd name="connsiteX98" fmla="*/ 222357 w 362164"/>
                <a:gd name="connsiteY98" fmla="*/ 34656 h 77056"/>
                <a:gd name="connsiteX99" fmla="*/ 230186 w 362164"/>
                <a:gd name="connsiteY99" fmla="*/ 25864 h 77056"/>
                <a:gd name="connsiteX100" fmla="*/ 241745 w 362164"/>
                <a:gd name="connsiteY100" fmla="*/ 22974 h 77056"/>
                <a:gd name="connsiteX101" fmla="*/ 254389 w 362164"/>
                <a:gd name="connsiteY101" fmla="*/ 26950 h 77056"/>
                <a:gd name="connsiteX102" fmla="*/ 260885 w 362164"/>
                <a:gd name="connsiteY102" fmla="*/ 38147 h 77056"/>
                <a:gd name="connsiteX103" fmla="*/ 252941 w 362164"/>
                <a:gd name="connsiteY103" fmla="*/ 39349 h 77056"/>
                <a:gd name="connsiteX104" fmla="*/ 248972 w 362164"/>
                <a:gd name="connsiteY104" fmla="*/ 32129 h 77056"/>
                <a:gd name="connsiteX105" fmla="*/ 241984 w 362164"/>
                <a:gd name="connsiteY105" fmla="*/ 29594 h 77056"/>
                <a:gd name="connsiteX106" fmla="*/ 231989 w 362164"/>
                <a:gd name="connsiteY106" fmla="*/ 34055 h 77056"/>
                <a:gd name="connsiteX107" fmla="*/ 228136 w 362164"/>
                <a:gd name="connsiteY107" fmla="*/ 47894 h 77056"/>
                <a:gd name="connsiteX108" fmla="*/ 231874 w 362164"/>
                <a:gd name="connsiteY108" fmla="*/ 61988 h 77056"/>
                <a:gd name="connsiteX109" fmla="*/ 241506 w 362164"/>
                <a:gd name="connsiteY109" fmla="*/ 66318 h 77056"/>
                <a:gd name="connsiteX110" fmla="*/ 249450 w 362164"/>
                <a:gd name="connsiteY110" fmla="*/ 63429 h 77056"/>
                <a:gd name="connsiteX111" fmla="*/ 253665 w 362164"/>
                <a:gd name="connsiteY111" fmla="*/ 54398 h 77056"/>
                <a:gd name="connsiteX112" fmla="*/ 301340 w 362164"/>
                <a:gd name="connsiteY112" fmla="*/ 56563 h 77056"/>
                <a:gd name="connsiteX113" fmla="*/ 309770 w 362164"/>
                <a:gd name="connsiteY113" fmla="*/ 57526 h 77056"/>
                <a:gd name="connsiteX114" fmla="*/ 302426 w 362164"/>
                <a:gd name="connsiteY114" fmla="*/ 68969 h 77056"/>
                <a:gd name="connsiteX115" fmla="*/ 288703 w 362164"/>
                <a:gd name="connsiteY115" fmla="*/ 73061 h 77056"/>
                <a:gd name="connsiteX116" fmla="*/ 271966 w 362164"/>
                <a:gd name="connsiteY116" fmla="*/ 66557 h 77056"/>
                <a:gd name="connsiteX117" fmla="*/ 265825 w 362164"/>
                <a:gd name="connsiteY117" fmla="*/ 48380 h 77056"/>
                <a:gd name="connsiteX118" fmla="*/ 272089 w 362164"/>
                <a:gd name="connsiteY118" fmla="*/ 29717 h 77056"/>
                <a:gd name="connsiteX119" fmla="*/ 288217 w 362164"/>
                <a:gd name="connsiteY119" fmla="*/ 22974 h 77056"/>
                <a:gd name="connsiteX120" fmla="*/ 303875 w 362164"/>
                <a:gd name="connsiteY120" fmla="*/ 29478 h 77056"/>
                <a:gd name="connsiteX121" fmla="*/ 310009 w 362164"/>
                <a:gd name="connsiteY121" fmla="*/ 47894 h 77056"/>
                <a:gd name="connsiteX122" fmla="*/ 310009 w 362164"/>
                <a:gd name="connsiteY122" fmla="*/ 50067 h 77056"/>
                <a:gd name="connsiteX123" fmla="*/ 274255 w 362164"/>
                <a:gd name="connsiteY123" fmla="*/ 50067 h 77056"/>
                <a:gd name="connsiteX124" fmla="*/ 278708 w 362164"/>
                <a:gd name="connsiteY124" fmla="*/ 62227 h 77056"/>
                <a:gd name="connsiteX125" fmla="*/ 288703 w 362164"/>
                <a:gd name="connsiteY125" fmla="*/ 66318 h 77056"/>
                <a:gd name="connsiteX126" fmla="*/ 296285 w 362164"/>
                <a:gd name="connsiteY126" fmla="*/ 64030 h 77056"/>
                <a:gd name="connsiteX127" fmla="*/ 301340 w 362164"/>
                <a:gd name="connsiteY127" fmla="*/ 56563 h 77056"/>
                <a:gd name="connsiteX128" fmla="*/ 274732 w 362164"/>
                <a:gd name="connsiteY128" fmla="*/ 43441 h 77056"/>
                <a:gd name="connsiteX129" fmla="*/ 301463 w 362164"/>
                <a:gd name="connsiteY129" fmla="*/ 43441 h 77056"/>
                <a:gd name="connsiteX130" fmla="*/ 298450 w 362164"/>
                <a:gd name="connsiteY130" fmla="*/ 34294 h 77056"/>
                <a:gd name="connsiteX131" fmla="*/ 288340 w 362164"/>
                <a:gd name="connsiteY131" fmla="*/ 29594 h 77056"/>
                <a:gd name="connsiteX132" fmla="*/ 278832 w 362164"/>
                <a:gd name="connsiteY132" fmla="*/ 33331 h 77056"/>
                <a:gd name="connsiteX133" fmla="*/ 274732 w 362164"/>
                <a:gd name="connsiteY133" fmla="*/ 43441 h 77056"/>
                <a:gd name="connsiteX134" fmla="*/ 319286 w 362164"/>
                <a:gd name="connsiteY134" fmla="*/ 57649 h 77056"/>
                <a:gd name="connsiteX135" fmla="*/ 327231 w 362164"/>
                <a:gd name="connsiteY135" fmla="*/ 56448 h 77056"/>
                <a:gd name="connsiteX136" fmla="*/ 330960 w 362164"/>
                <a:gd name="connsiteY136" fmla="*/ 63791 h 77056"/>
                <a:gd name="connsiteX137" fmla="*/ 339752 w 362164"/>
                <a:gd name="connsiteY137" fmla="*/ 66318 h 77056"/>
                <a:gd name="connsiteX138" fmla="*/ 347936 w 362164"/>
                <a:gd name="connsiteY138" fmla="*/ 64153 h 77056"/>
                <a:gd name="connsiteX139" fmla="*/ 350710 w 362164"/>
                <a:gd name="connsiteY139" fmla="*/ 58736 h 77056"/>
                <a:gd name="connsiteX140" fmla="*/ 348298 w 362164"/>
                <a:gd name="connsiteY140" fmla="*/ 54398 h 77056"/>
                <a:gd name="connsiteX141" fmla="*/ 339991 w 362164"/>
                <a:gd name="connsiteY141" fmla="*/ 51632 h 77056"/>
                <a:gd name="connsiteX142" fmla="*/ 327593 w 362164"/>
                <a:gd name="connsiteY142" fmla="*/ 47779 h 77056"/>
                <a:gd name="connsiteX143" fmla="*/ 322415 w 362164"/>
                <a:gd name="connsiteY143" fmla="*/ 43202 h 77056"/>
                <a:gd name="connsiteX144" fmla="*/ 320604 w 362164"/>
                <a:gd name="connsiteY144" fmla="*/ 36698 h 77056"/>
                <a:gd name="connsiteX145" fmla="*/ 322053 w 362164"/>
                <a:gd name="connsiteY145" fmla="*/ 30803 h 77056"/>
                <a:gd name="connsiteX146" fmla="*/ 326029 w 362164"/>
                <a:gd name="connsiteY146" fmla="*/ 26226 h 77056"/>
                <a:gd name="connsiteX147" fmla="*/ 331199 w 362164"/>
                <a:gd name="connsiteY147" fmla="*/ 23938 h 77056"/>
                <a:gd name="connsiteX148" fmla="*/ 338304 w 362164"/>
                <a:gd name="connsiteY148" fmla="*/ 22974 h 77056"/>
                <a:gd name="connsiteX149" fmla="*/ 348059 w 362164"/>
                <a:gd name="connsiteY149" fmla="*/ 24662 h 77056"/>
                <a:gd name="connsiteX150" fmla="*/ 354439 w 362164"/>
                <a:gd name="connsiteY150" fmla="*/ 28993 h 77056"/>
                <a:gd name="connsiteX151" fmla="*/ 357206 w 362164"/>
                <a:gd name="connsiteY151" fmla="*/ 36336 h 77056"/>
                <a:gd name="connsiteX152" fmla="*/ 349261 w 362164"/>
                <a:gd name="connsiteY152" fmla="*/ 37422 h 77056"/>
                <a:gd name="connsiteX153" fmla="*/ 346133 w 362164"/>
                <a:gd name="connsiteY153" fmla="*/ 31766 h 77056"/>
                <a:gd name="connsiteX154" fmla="*/ 338789 w 362164"/>
                <a:gd name="connsiteY154" fmla="*/ 29594 h 77056"/>
                <a:gd name="connsiteX155" fmla="*/ 330845 w 362164"/>
                <a:gd name="connsiteY155" fmla="*/ 31520 h 77056"/>
                <a:gd name="connsiteX156" fmla="*/ 328433 w 362164"/>
                <a:gd name="connsiteY156" fmla="*/ 35858 h 77056"/>
                <a:gd name="connsiteX157" fmla="*/ 329396 w 362164"/>
                <a:gd name="connsiteY157" fmla="*/ 38625 h 77056"/>
                <a:gd name="connsiteX158" fmla="*/ 332525 w 362164"/>
                <a:gd name="connsiteY158" fmla="*/ 40797 h 77056"/>
                <a:gd name="connsiteX159" fmla="*/ 339752 w 362164"/>
                <a:gd name="connsiteY159" fmla="*/ 42839 h 77056"/>
                <a:gd name="connsiteX160" fmla="*/ 351789 w 362164"/>
                <a:gd name="connsiteY160" fmla="*/ 46692 h 77056"/>
                <a:gd name="connsiteX161" fmla="*/ 357090 w 362164"/>
                <a:gd name="connsiteY161" fmla="*/ 50907 h 77056"/>
                <a:gd name="connsiteX162" fmla="*/ 359016 w 362164"/>
                <a:gd name="connsiteY162" fmla="*/ 57888 h 77056"/>
                <a:gd name="connsiteX163" fmla="*/ 356605 w 362164"/>
                <a:gd name="connsiteY163" fmla="*/ 65594 h 77056"/>
                <a:gd name="connsiteX164" fmla="*/ 349862 w 362164"/>
                <a:gd name="connsiteY164" fmla="*/ 71134 h 77056"/>
                <a:gd name="connsiteX165" fmla="*/ 339752 w 362164"/>
                <a:gd name="connsiteY165" fmla="*/ 73061 h 77056"/>
                <a:gd name="connsiteX166" fmla="*/ 325420 w 362164"/>
                <a:gd name="connsiteY166" fmla="*/ 69208 h 77056"/>
                <a:gd name="connsiteX167" fmla="*/ 319286 w 362164"/>
                <a:gd name="connsiteY167" fmla="*/ 57649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62164" h="77056">
                  <a:moveTo>
                    <a:pt x="4674" y="50668"/>
                  </a:moveTo>
                  <a:lnTo>
                    <a:pt x="12865" y="49944"/>
                  </a:lnTo>
                  <a:cubicBezTo>
                    <a:pt x="13265" y="53319"/>
                    <a:pt x="14190" y="56047"/>
                    <a:pt x="15631" y="58135"/>
                  </a:cubicBezTo>
                  <a:cubicBezTo>
                    <a:pt x="17080" y="60215"/>
                    <a:pt x="19283" y="61941"/>
                    <a:pt x="22258" y="63305"/>
                  </a:cubicBezTo>
                  <a:cubicBezTo>
                    <a:pt x="25309" y="64592"/>
                    <a:pt x="28715" y="65232"/>
                    <a:pt x="32491" y="65232"/>
                  </a:cubicBezTo>
                  <a:cubicBezTo>
                    <a:pt x="35781" y="65232"/>
                    <a:pt x="38709" y="64754"/>
                    <a:pt x="41275" y="63791"/>
                  </a:cubicBezTo>
                  <a:cubicBezTo>
                    <a:pt x="43849" y="62751"/>
                    <a:pt x="45737" y="61379"/>
                    <a:pt x="46939" y="59700"/>
                  </a:cubicBezTo>
                  <a:cubicBezTo>
                    <a:pt x="48226" y="57927"/>
                    <a:pt x="48865" y="56047"/>
                    <a:pt x="48865" y="54036"/>
                  </a:cubicBezTo>
                  <a:cubicBezTo>
                    <a:pt x="48865" y="51948"/>
                    <a:pt x="48264" y="50144"/>
                    <a:pt x="47054" y="48619"/>
                  </a:cubicBezTo>
                  <a:cubicBezTo>
                    <a:pt x="45852" y="47016"/>
                    <a:pt x="43887" y="45691"/>
                    <a:pt x="41160" y="44650"/>
                  </a:cubicBezTo>
                  <a:cubicBezTo>
                    <a:pt x="39310" y="43926"/>
                    <a:pt x="35342" y="42839"/>
                    <a:pt x="29239" y="41398"/>
                  </a:cubicBezTo>
                  <a:cubicBezTo>
                    <a:pt x="23221" y="39950"/>
                    <a:pt x="19006" y="38586"/>
                    <a:pt x="16594" y="37299"/>
                  </a:cubicBezTo>
                  <a:cubicBezTo>
                    <a:pt x="13389" y="35619"/>
                    <a:pt x="11015" y="33570"/>
                    <a:pt x="9490" y="31165"/>
                  </a:cubicBezTo>
                  <a:cubicBezTo>
                    <a:pt x="7972" y="28676"/>
                    <a:pt x="7209" y="25903"/>
                    <a:pt x="7209" y="22851"/>
                  </a:cubicBezTo>
                  <a:cubicBezTo>
                    <a:pt x="7209" y="19561"/>
                    <a:pt x="8126" y="16471"/>
                    <a:pt x="9975" y="13581"/>
                  </a:cubicBezTo>
                  <a:cubicBezTo>
                    <a:pt x="11901" y="10615"/>
                    <a:pt x="14668" y="8403"/>
                    <a:pt x="18282" y="6962"/>
                  </a:cubicBezTo>
                  <a:cubicBezTo>
                    <a:pt x="21973" y="5436"/>
                    <a:pt x="26026" y="4674"/>
                    <a:pt x="30441" y="4674"/>
                  </a:cubicBezTo>
                  <a:cubicBezTo>
                    <a:pt x="35342" y="4674"/>
                    <a:pt x="39673" y="5475"/>
                    <a:pt x="43448" y="7085"/>
                  </a:cubicBezTo>
                  <a:cubicBezTo>
                    <a:pt x="47216" y="8603"/>
                    <a:pt x="50106" y="10938"/>
                    <a:pt x="52117" y="14067"/>
                  </a:cubicBezTo>
                  <a:cubicBezTo>
                    <a:pt x="54121" y="17118"/>
                    <a:pt x="55207" y="20570"/>
                    <a:pt x="55369" y="24423"/>
                  </a:cubicBezTo>
                  <a:lnTo>
                    <a:pt x="46939" y="25024"/>
                  </a:lnTo>
                  <a:cubicBezTo>
                    <a:pt x="46453" y="20848"/>
                    <a:pt x="44889" y="17719"/>
                    <a:pt x="42238" y="15631"/>
                  </a:cubicBezTo>
                  <a:cubicBezTo>
                    <a:pt x="39673" y="13466"/>
                    <a:pt x="35858" y="12379"/>
                    <a:pt x="30803" y="12379"/>
                  </a:cubicBezTo>
                  <a:cubicBezTo>
                    <a:pt x="25510" y="12379"/>
                    <a:pt x="21657" y="13342"/>
                    <a:pt x="19245" y="15269"/>
                  </a:cubicBezTo>
                  <a:cubicBezTo>
                    <a:pt x="16841" y="17195"/>
                    <a:pt x="15631" y="19522"/>
                    <a:pt x="15631" y="22250"/>
                  </a:cubicBezTo>
                  <a:cubicBezTo>
                    <a:pt x="15631" y="24662"/>
                    <a:pt x="16479" y="26627"/>
                    <a:pt x="18158" y="28153"/>
                  </a:cubicBezTo>
                  <a:cubicBezTo>
                    <a:pt x="19846" y="29678"/>
                    <a:pt x="24223" y="31242"/>
                    <a:pt x="31289" y="32845"/>
                  </a:cubicBezTo>
                  <a:cubicBezTo>
                    <a:pt x="38432" y="34456"/>
                    <a:pt x="43325" y="35858"/>
                    <a:pt x="45976" y="37060"/>
                  </a:cubicBezTo>
                  <a:cubicBezTo>
                    <a:pt x="49828" y="38910"/>
                    <a:pt x="52680" y="41198"/>
                    <a:pt x="54521" y="43926"/>
                  </a:cubicBezTo>
                  <a:cubicBezTo>
                    <a:pt x="56371" y="46577"/>
                    <a:pt x="57295" y="49705"/>
                    <a:pt x="57295" y="53319"/>
                  </a:cubicBezTo>
                  <a:cubicBezTo>
                    <a:pt x="57295" y="56848"/>
                    <a:pt x="56286" y="60177"/>
                    <a:pt x="54282" y="63305"/>
                  </a:cubicBezTo>
                  <a:cubicBezTo>
                    <a:pt x="52279" y="66357"/>
                    <a:pt x="49389" y="68769"/>
                    <a:pt x="45614" y="70534"/>
                  </a:cubicBezTo>
                  <a:cubicBezTo>
                    <a:pt x="41838" y="72221"/>
                    <a:pt x="37584" y="73061"/>
                    <a:pt x="32853" y="73061"/>
                  </a:cubicBezTo>
                  <a:cubicBezTo>
                    <a:pt x="26827" y="73061"/>
                    <a:pt x="21772" y="72221"/>
                    <a:pt x="17681" y="70534"/>
                  </a:cubicBezTo>
                  <a:cubicBezTo>
                    <a:pt x="13666" y="68769"/>
                    <a:pt x="10499" y="66118"/>
                    <a:pt x="8172" y="62589"/>
                  </a:cubicBezTo>
                  <a:cubicBezTo>
                    <a:pt x="5922" y="59052"/>
                    <a:pt x="4758" y="55084"/>
                    <a:pt x="4674" y="50668"/>
                  </a:cubicBezTo>
                  <a:close/>
                  <a:moveTo>
                    <a:pt x="100994" y="56563"/>
                  </a:moveTo>
                  <a:lnTo>
                    <a:pt x="109424" y="57526"/>
                  </a:lnTo>
                  <a:cubicBezTo>
                    <a:pt x="108145" y="62427"/>
                    <a:pt x="105694" y="66242"/>
                    <a:pt x="102080" y="68969"/>
                  </a:cubicBezTo>
                  <a:cubicBezTo>
                    <a:pt x="98466" y="71697"/>
                    <a:pt x="93897" y="73061"/>
                    <a:pt x="88357" y="73061"/>
                  </a:cubicBezTo>
                  <a:cubicBezTo>
                    <a:pt x="81375" y="73061"/>
                    <a:pt x="75796" y="70896"/>
                    <a:pt x="71620" y="66557"/>
                  </a:cubicBezTo>
                  <a:cubicBezTo>
                    <a:pt x="67528" y="62227"/>
                    <a:pt x="65479" y="56162"/>
                    <a:pt x="65479" y="48380"/>
                  </a:cubicBezTo>
                  <a:cubicBezTo>
                    <a:pt x="65479" y="40351"/>
                    <a:pt x="67567" y="34132"/>
                    <a:pt x="71743" y="29717"/>
                  </a:cubicBezTo>
                  <a:cubicBezTo>
                    <a:pt x="75912" y="25224"/>
                    <a:pt x="81291" y="22974"/>
                    <a:pt x="87871" y="22974"/>
                  </a:cubicBezTo>
                  <a:cubicBezTo>
                    <a:pt x="94298" y="22974"/>
                    <a:pt x="99514" y="25140"/>
                    <a:pt x="103529" y="29478"/>
                  </a:cubicBezTo>
                  <a:cubicBezTo>
                    <a:pt x="107621" y="33809"/>
                    <a:pt x="109663" y="39950"/>
                    <a:pt x="109663" y="47894"/>
                  </a:cubicBezTo>
                  <a:cubicBezTo>
                    <a:pt x="109663" y="48380"/>
                    <a:pt x="109663" y="49104"/>
                    <a:pt x="109663" y="50067"/>
                  </a:cubicBezTo>
                  <a:lnTo>
                    <a:pt x="73909" y="50067"/>
                  </a:lnTo>
                  <a:cubicBezTo>
                    <a:pt x="74232" y="55361"/>
                    <a:pt x="75712" y="59414"/>
                    <a:pt x="78362" y="62227"/>
                  </a:cubicBezTo>
                  <a:cubicBezTo>
                    <a:pt x="81013" y="64954"/>
                    <a:pt x="84342" y="66318"/>
                    <a:pt x="88357" y="66318"/>
                  </a:cubicBezTo>
                  <a:cubicBezTo>
                    <a:pt x="91323" y="66318"/>
                    <a:pt x="93851" y="65555"/>
                    <a:pt x="95939" y="64030"/>
                  </a:cubicBezTo>
                  <a:cubicBezTo>
                    <a:pt x="98104" y="62427"/>
                    <a:pt x="99792" y="59938"/>
                    <a:pt x="100994" y="56563"/>
                  </a:cubicBezTo>
                  <a:close/>
                  <a:moveTo>
                    <a:pt x="74386" y="43441"/>
                  </a:moveTo>
                  <a:lnTo>
                    <a:pt x="101117" y="43441"/>
                  </a:lnTo>
                  <a:cubicBezTo>
                    <a:pt x="100793" y="39349"/>
                    <a:pt x="99792" y="36297"/>
                    <a:pt x="98104" y="34294"/>
                  </a:cubicBezTo>
                  <a:cubicBezTo>
                    <a:pt x="95461" y="31165"/>
                    <a:pt x="92086" y="29594"/>
                    <a:pt x="87994" y="29594"/>
                  </a:cubicBezTo>
                  <a:cubicBezTo>
                    <a:pt x="84219" y="29594"/>
                    <a:pt x="81052" y="30842"/>
                    <a:pt x="78486" y="33331"/>
                  </a:cubicBezTo>
                  <a:cubicBezTo>
                    <a:pt x="75997" y="35820"/>
                    <a:pt x="74633" y="39187"/>
                    <a:pt x="74386" y="43441"/>
                  </a:cubicBezTo>
                  <a:close/>
                  <a:moveTo>
                    <a:pt x="122069" y="71974"/>
                  </a:moveTo>
                  <a:lnTo>
                    <a:pt x="122069" y="24061"/>
                  </a:lnTo>
                  <a:lnTo>
                    <a:pt x="129412" y="24061"/>
                  </a:lnTo>
                  <a:lnTo>
                    <a:pt x="129412" y="31281"/>
                  </a:lnTo>
                  <a:cubicBezTo>
                    <a:pt x="131262" y="27914"/>
                    <a:pt x="132941" y="25702"/>
                    <a:pt x="134467" y="24662"/>
                  </a:cubicBezTo>
                  <a:cubicBezTo>
                    <a:pt x="136078" y="23537"/>
                    <a:pt x="137842" y="22974"/>
                    <a:pt x="139768" y="22974"/>
                  </a:cubicBezTo>
                  <a:cubicBezTo>
                    <a:pt x="142496" y="22974"/>
                    <a:pt x="145263" y="23814"/>
                    <a:pt x="148075" y="25502"/>
                  </a:cubicBezTo>
                  <a:lnTo>
                    <a:pt x="145301" y="33092"/>
                  </a:lnTo>
                  <a:cubicBezTo>
                    <a:pt x="143298" y="31882"/>
                    <a:pt x="141333" y="31281"/>
                    <a:pt x="139406" y="31281"/>
                  </a:cubicBezTo>
                  <a:cubicBezTo>
                    <a:pt x="137557" y="31281"/>
                    <a:pt x="135916" y="31844"/>
                    <a:pt x="134467" y="32969"/>
                  </a:cubicBezTo>
                  <a:cubicBezTo>
                    <a:pt x="133103" y="34009"/>
                    <a:pt x="132140" y="35496"/>
                    <a:pt x="131577" y="37422"/>
                  </a:cubicBezTo>
                  <a:cubicBezTo>
                    <a:pt x="130614" y="40312"/>
                    <a:pt x="130136" y="43441"/>
                    <a:pt x="130136" y="46816"/>
                  </a:cubicBezTo>
                  <a:lnTo>
                    <a:pt x="130136" y="71974"/>
                  </a:lnTo>
                  <a:lnTo>
                    <a:pt x="122069" y="71974"/>
                  </a:lnTo>
                  <a:close/>
                  <a:moveTo>
                    <a:pt x="166253" y="71974"/>
                  </a:moveTo>
                  <a:lnTo>
                    <a:pt x="148075" y="24061"/>
                  </a:lnTo>
                  <a:lnTo>
                    <a:pt x="156621" y="24061"/>
                  </a:lnTo>
                  <a:lnTo>
                    <a:pt x="166977" y="52710"/>
                  </a:lnTo>
                  <a:cubicBezTo>
                    <a:pt x="168017" y="55847"/>
                    <a:pt x="169027" y="59052"/>
                    <a:pt x="169990" y="62342"/>
                  </a:cubicBezTo>
                  <a:cubicBezTo>
                    <a:pt x="170707" y="59853"/>
                    <a:pt x="171716" y="56848"/>
                    <a:pt x="172995" y="53319"/>
                  </a:cubicBezTo>
                  <a:lnTo>
                    <a:pt x="183714" y="24061"/>
                  </a:lnTo>
                  <a:lnTo>
                    <a:pt x="192020" y="24061"/>
                  </a:lnTo>
                  <a:lnTo>
                    <a:pt x="173843" y="71974"/>
                  </a:lnTo>
                  <a:lnTo>
                    <a:pt x="166253" y="71974"/>
                  </a:lnTo>
                  <a:close/>
                  <a:moveTo>
                    <a:pt x="199240" y="15146"/>
                  </a:moveTo>
                  <a:lnTo>
                    <a:pt x="199240" y="5760"/>
                  </a:lnTo>
                  <a:lnTo>
                    <a:pt x="207431" y="5760"/>
                  </a:lnTo>
                  <a:lnTo>
                    <a:pt x="207431" y="15146"/>
                  </a:lnTo>
                  <a:lnTo>
                    <a:pt x="199240" y="15146"/>
                  </a:lnTo>
                  <a:close/>
                  <a:moveTo>
                    <a:pt x="199240" y="71974"/>
                  </a:moveTo>
                  <a:lnTo>
                    <a:pt x="199240" y="24061"/>
                  </a:lnTo>
                  <a:lnTo>
                    <a:pt x="207431" y="24061"/>
                  </a:lnTo>
                  <a:lnTo>
                    <a:pt x="207431" y="71974"/>
                  </a:lnTo>
                  <a:lnTo>
                    <a:pt x="199240" y="71974"/>
                  </a:lnTo>
                  <a:close/>
                  <a:moveTo>
                    <a:pt x="253665" y="54398"/>
                  </a:moveTo>
                  <a:lnTo>
                    <a:pt x="261610" y="55484"/>
                  </a:lnTo>
                  <a:cubicBezTo>
                    <a:pt x="260731" y="60940"/>
                    <a:pt x="258481" y="65232"/>
                    <a:pt x="254867" y="68368"/>
                  </a:cubicBezTo>
                  <a:cubicBezTo>
                    <a:pt x="251253" y="71497"/>
                    <a:pt x="246846" y="73061"/>
                    <a:pt x="241621" y="73061"/>
                  </a:cubicBezTo>
                  <a:cubicBezTo>
                    <a:pt x="235041" y="73061"/>
                    <a:pt x="229747" y="70934"/>
                    <a:pt x="225732" y="66681"/>
                  </a:cubicBezTo>
                  <a:cubicBezTo>
                    <a:pt x="221803" y="62342"/>
                    <a:pt x="219830" y="56162"/>
                    <a:pt x="219830" y="48141"/>
                  </a:cubicBezTo>
                  <a:cubicBezTo>
                    <a:pt x="219830" y="43001"/>
                    <a:pt x="220677" y="38509"/>
                    <a:pt x="222357" y="34656"/>
                  </a:cubicBezTo>
                  <a:cubicBezTo>
                    <a:pt x="224130" y="30719"/>
                    <a:pt x="226734" y="27790"/>
                    <a:pt x="230186" y="25864"/>
                  </a:cubicBezTo>
                  <a:cubicBezTo>
                    <a:pt x="233715" y="23938"/>
                    <a:pt x="237568" y="22974"/>
                    <a:pt x="241745" y="22974"/>
                  </a:cubicBezTo>
                  <a:cubicBezTo>
                    <a:pt x="246884" y="22974"/>
                    <a:pt x="251099" y="24300"/>
                    <a:pt x="254389" y="26950"/>
                  </a:cubicBezTo>
                  <a:cubicBezTo>
                    <a:pt x="257757" y="29516"/>
                    <a:pt x="259922" y="33246"/>
                    <a:pt x="260885" y="38147"/>
                  </a:cubicBezTo>
                  <a:lnTo>
                    <a:pt x="252941" y="39349"/>
                  </a:lnTo>
                  <a:cubicBezTo>
                    <a:pt x="252217" y="36136"/>
                    <a:pt x="250899" y="33731"/>
                    <a:pt x="248972" y="32129"/>
                  </a:cubicBezTo>
                  <a:cubicBezTo>
                    <a:pt x="247046" y="30441"/>
                    <a:pt x="244719" y="29594"/>
                    <a:pt x="241984" y="29594"/>
                  </a:cubicBezTo>
                  <a:cubicBezTo>
                    <a:pt x="237892" y="29594"/>
                    <a:pt x="234563" y="31081"/>
                    <a:pt x="231989" y="34055"/>
                  </a:cubicBezTo>
                  <a:cubicBezTo>
                    <a:pt x="229423" y="36945"/>
                    <a:pt x="228136" y="41560"/>
                    <a:pt x="228136" y="47894"/>
                  </a:cubicBezTo>
                  <a:cubicBezTo>
                    <a:pt x="228136" y="54398"/>
                    <a:pt x="229385" y="59098"/>
                    <a:pt x="231874" y="61988"/>
                  </a:cubicBezTo>
                  <a:cubicBezTo>
                    <a:pt x="234363" y="64878"/>
                    <a:pt x="237568" y="66318"/>
                    <a:pt x="241506" y="66318"/>
                  </a:cubicBezTo>
                  <a:cubicBezTo>
                    <a:pt x="244719" y="66318"/>
                    <a:pt x="247362" y="65355"/>
                    <a:pt x="249450" y="63429"/>
                  </a:cubicBezTo>
                  <a:cubicBezTo>
                    <a:pt x="251616" y="61502"/>
                    <a:pt x="253026" y="58489"/>
                    <a:pt x="253665" y="54398"/>
                  </a:cubicBezTo>
                  <a:close/>
                  <a:moveTo>
                    <a:pt x="301340" y="56563"/>
                  </a:moveTo>
                  <a:lnTo>
                    <a:pt x="309770" y="57526"/>
                  </a:lnTo>
                  <a:cubicBezTo>
                    <a:pt x="308491" y="62427"/>
                    <a:pt x="306040" y="66242"/>
                    <a:pt x="302426" y="68969"/>
                  </a:cubicBezTo>
                  <a:cubicBezTo>
                    <a:pt x="298812" y="71697"/>
                    <a:pt x="294243" y="73061"/>
                    <a:pt x="288703" y="73061"/>
                  </a:cubicBezTo>
                  <a:cubicBezTo>
                    <a:pt x="281721" y="73061"/>
                    <a:pt x="276142" y="70896"/>
                    <a:pt x="271966" y="66557"/>
                  </a:cubicBezTo>
                  <a:cubicBezTo>
                    <a:pt x="267874" y="62227"/>
                    <a:pt x="265825" y="56162"/>
                    <a:pt x="265825" y="48380"/>
                  </a:cubicBezTo>
                  <a:cubicBezTo>
                    <a:pt x="265825" y="40351"/>
                    <a:pt x="267913" y="34132"/>
                    <a:pt x="272089" y="29717"/>
                  </a:cubicBezTo>
                  <a:cubicBezTo>
                    <a:pt x="276258" y="25224"/>
                    <a:pt x="281637" y="22974"/>
                    <a:pt x="288217" y="22974"/>
                  </a:cubicBezTo>
                  <a:cubicBezTo>
                    <a:pt x="294644" y="22974"/>
                    <a:pt x="299860" y="25140"/>
                    <a:pt x="303875" y="29478"/>
                  </a:cubicBezTo>
                  <a:cubicBezTo>
                    <a:pt x="307967" y="33809"/>
                    <a:pt x="310009" y="39950"/>
                    <a:pt x="310009" y="47894"/>
                  </a:cubicBezTo>
                  <a:cubicBezTo>
                    <a:pt x="310009" y="48380"/>
                    <a:pt x="310009" y="49104"/>
                    <a:pt x="310009" y="50067"/>
                  </a:cubicBezTo>
                  <a:lnTo>
                    <a:pt x="274255" y="50067"/>
                  </a:lnTo>
                  <a:cubicBezTo>
                    <a:pt x="274578" y="55361"/>
                    <a:pt x="276058" y="59414"/>
                    <a:pt x="278708" y="62227"/>
                  </a:cubicBezTo>
                  <a:cubicBezTo>
                    <a:pt x="281359" y="64954"/>
                    <a:pt x="284688" y="66318"/>
                    <a:pt x="288703" y="66318"/>
                  </a:cubicBezTo>
                  <a:cubicBezTo>
                    <a:pt x="291669" y="66318"/>
                    <a:pt x="294197" y="65555"/>
                    <a:pt x="296285" y="64030"/>
                  </a:cubicBezTo>
                  <a:cubicBezTo>
                    <a:pt x="298450" y="62427"/>
                    <a:pt x="300138" y="59938"/>
                    <a:pt x="301340" y="56563"/>
                  </a:cubicBezTo>
                  <a:close/>
                  <a:moveTo>
                    <a:pt x="274732" y="43441"/>
                  </a:moveTo>
                  <a:lnTo>
                    <a:pt x="301463" y="43441"/>
                  </a:lnTo>
                  <a:cubicBezTo>
                    <a:pt x="301140" y="39349"/>
                    <a:pt x="300138" y="36297"/>
                    <a:pt x="298450" y="34294"/>
                  </a:cubicBezTo>
                  <a:cubicBezTo>
                    <a:pt x="295807" y="31165"/>
                    <a:pt x="292432" y="29594"/>
                    <a:pt x="288340" y="29594"/>
                  </a:cubicBezTo>
                  <a:cubicBezTo>
                    <a:pt x="284565" y="29594"/>
                    <a:pt x="281398" y="30842"/>
                    <a:pt x="278832" y="33331"/>
                  </a:cubicBezTo>
                  <a:cubicBezTo>
                    <a:pt x="276343" y="35820"/>
                    <a:pt x="274979" y="39187"/>
                    <a:pt x="274732" y="43441"/>
                  </a:cubicBezTo>
                  <a:close/>
                  <a:moveTo>
                    <a:pt x="319286" y="57649"/>
                  </a:moveTo>
                  <a:lnTo>
                    <a:pt x="327231" y="56448"/>
                  </a:lnTo>
                  <a:cubicBezTo>
                    <a:pt x="327709" y="59653"/>
                    <a:pt x="328957" y="62103"/>
                    <a:pt x="330960" y="63791"/>
                  </a:cubicBezTo>
                  <a:cubicBezTo>
                    <a:pt x="333049" y="65479"/>
                    <a:pt x="335977" y="66318"/>
                    <a:pt x="339752" y="66318"/>
                  </a:cubicBezTo>
                  <a:cubicBezTo>
                    <a:pt x="343443" y="66318"/>
                    <a:pt x="346171" y="65594"/>
                    <a:pt x="347936" y="64153"/>
                  </a:cubicBezTo>
                  <a:cubicBezTo>
                    <a:pt x="349785" y="62628"/>
                    <a:pt x="350710" y="60817"/>
                    <a:pt x="350710" y="58736"/>
                  </a:cubicBezTo>
                  <a:cubicBezTo>
                    <a:pt x="350710" y="56887"/>
                    <a:pt x="349908" y="55446"/>
                    <a:pt x="348298" y="54398"/>
                  </a:cubicBezTo>
                  <a:cubicBezTo>
                    <a:pt x="347173" y="53674"/>
                    <a:pt x="344407" y="52757"/>
                    <a:pt x="339991" y="51632"/>
                  </a:cubicBezTo>
                  <a:cubicBezTo>
                    <a:pt x="334050" y="50106"/>
                    <a:pt x="329920" y="48819"/>
                    <a:pt x="327593" y="47779"/>
                  </a:cubicBezTo>
                  <a:cubicBezTo>
                    <a:pt x="325343" y="46654"/>
                    <a:pt x="323617" y="45128"/>
                    <a:pt x="322415" y="43202"/>
                  </a:cubicBezTo>
                  <a:cubicBezTo>
                    <a:pt x="321213" y="41275"/>
                    <a:pt x="320604" y="39110"/>
                    <a:pt x="320604" y="36698"/>
                  </a:cubicBezTo>
                  <a:cubicBezTo>
                    <a:pt x="320604" y="34610"/>
                    <a:pt x="321089" y="32645"/>
                    <a:pt x="322053" y="30803"/>
                  </a:cubicBezTo>
                  <a:cubicBezTo>
                    <a:pt x="323016" y="28954"/>
                    <a:pt x="324341" y="27428"/>
                    <a:pt x="326029" y="26226"/>
                  </a:cubicBezTo>
                  <a:cubicBezTo>
                    <a:pt x="327308" y="25340"/>
                    <a:pt x="329034" y="24577"/>
                    <a:pt x="331199" y="23938"/>
                  </a:cubicBezTo>
                  <a:cubicBezTo>
                    <a:pt x="333372" y="23298"/>
                    <a:pt x="335738" y="22974"/>
                    <a:pt x="338304" y="22974"/>
                  </a:cubicBezTo>
                  <a:cubicBezTo>
                    <a:pt x="342002" y="22974"/>
                    <a:pt x="345247" y="23537"/>
                    <a:pt x="348059" y="24662"/>
                  </a:cubicBezTo>
                  <a:cubicBezTo>
                    <a:pt x="350949" y="25702"/>
                    <a:pt x="353075" y="27151"/>
                    <a:pt x="354439" y="28993"/>
                  </a:cubicBezTo>
                  <a:cubicBezTo>
                    <a:pt x="355803" y="30842"/>
                    <a:pt x="356728" y="33292"/>
                    <a:pt x="357206" y="36336"/>
                  </a:cubicBezTo>
                  <a:lnTo>
                    <a:pt x="349261" y="37422"/>
                  </a:lnTo>
                  <a:cubicBezTo>
                    <a:pt x="348945" y="35018"/>
                    <a:pt x="347897" y="33130"/>
                    <a:pt x="346133" y="31766"/>
                  </a:cubicBezTo>
                  <a:cubicBezTo>
                    <a:pt x="344445" y="30318"/>
                    <a:pt x="342002" y="29594"/>
                    <a:pt x="338789" y="29594"/>
                  </a:cubicBezTo>
                  <a:cubicBezTo>
                    <a:pt x="335098" y="29594"/>
                    <a:pt x="332447" y="30241"/>
                    <a:pt x="330845" y="31520"/>
                  </a:cubicBezTo>
                  <a:cubicBezTo>
                    <a:pt x="329234" y="32730"/>
                    <a:pt x="328433" y="34171"/>
                    <a:pt x="328433" y="35858"/>
                  </a:cubicBezTo>
                  <a:cubicBezTo>
                    <a:pt x="328433" y="36898"/>
                    <a:pt x="328756" y="37823"/>
                    <a:pt x="329396" y="38625"/>
                  </a:cubicBezTo>
                  <a:cubicBezTo>
                    <a:pt x="330120" y="39511"/>
                    <a:pt x="331161" y="40235"/>
                    <a:pt x="332525" y="40797"/>
                  </a:cubicBezTo>
                  <a:cubicBezTo>
                    <a:pt x="333334" y="41113"/>
                    <a:pt x="335738" y="41799"/>
                    <a:pt x="339752" y="42839"/>
                  </a:cubicBezTo>
                  <a:cubicBezTo>
                    <a:pt x="345532" y="44450"/>
                    <a:pt x="349546" y="45729"/>
                    <a:pt x="351789" y="46692"/>
                  </a:cubicBezTo>
                  <a:cubicBezTo>
                    <a:pt x="354039" y="47655"/>
                    <a:pt x="355803" y="49058"/>
                    <a:pt x="357090" y="50907"/>
                  </a:cubicBezTo>
                  <a:cubicBezTo>
                    <a:pt x="358377" y="52757"/>
                    <a:pt x="359016" y="55084"/>
                    <a:pt x="359016" y="57888"/>
                  </a:cubicBezTo>
                  <a:cubicBezTo>
                    <a:pt x="359016" y="60616"/>
                    <a:pt x="358215" y="63190"/>
                    <a:pt x="356605" y="65594"/>
                  </a:cubicBezTo>
                  <a:cubicBezTo>
                    <a:pt x="355079" y="67921"/>
                    <a:pt x="352836" y="69770"/>
                    <a:pt x="349862" y="71134"/>
                  </a:cubicBezTo>
                  <a:cubicBezTo>
                    <a:pt x="346895" y="72421"/>
                    <a:pt x="343521" y="73061"/>
                    <a:pt x="339752" y="73061"/>
                  </a:cubicBezTo>
                  <a:cubicBezTo>
                    <a:pt x="333488" y="73061"/>
                    <a:pt x="328718" y="71774"/>
                    <a:pt x="325420" y="69208"/>
                  </a:cubicBezTo>
                  <a:cubicBezTo>
                    <a:pt x="322214" y="66557"/>
                    <a:pt x="320165" y="62704"/>
                    <a:pt x="319286" y="57649"/>
                  </a:cubicBezTo>
                  <a:close/>
                </a:path>
              </a:pathLst>
            </a:custGeom>
            <a:solidFill>
              <a:srgbClr val="757575"/>
            </a:solidFill>
            <a:ln w="7703" cap="sq">
              <a:noFill/>
              <a:prstDash val="solid"/>
              <a:miter/>
            </a:ln>
          </p:spPr>
          <p:txBody>
            <a:bodyPr rtlCol="0" anchor="ctr"/>
            <a:lstStyle/>
            <a:p>
              <a:endParaRPr lang="en-US">
                <a:noFill/>
              </a:endParaRPr>
            </a:p>
          </p:txBody>
        </p:sp>
        <p:sp>
          <p:nvSpPr>
            <p:cNvPr id="1253" name="Freeform: Shape 1252">
              <a:extLst>
                <a:ext uri="{FF2B5EF4-FFF2-40B4-BE49-F238E27FC236}">
                  <a16:creationId xmlns:a16="http://schemas.microsoft.com/office/drawing/2014/main" id="{B8090274-1028-433F-8901-0F5049AD46EB}"/>
                </a:ext>
              </a:extLst>
            </p:cNvPr>
            <p:cNvSpPr/>
            <p:nvPr/>
          </p:nvSpPr>
          <p:spPr>
            <a:xfrm>
              <a:off x="3882642" y="3999081"/>
              <a:ext cx="392987" cy="92467"/>
            </a:xfrm>
            <a:custGeom>
              <a:avLst/>
              <a:gdLst>
                <a:gd name="connsiteX0" fmla="*/ 22250 w 392986"/>
                <a:gd name="connsiteY0" fmla="*/ 70896 h 92467"/>
                <a:gd name="connsiteX1" fmla="*/ 4674 w 392986"/>
                <a:gd name="connsiteY1" fmla="*/ 4674 h 92467"/>
                <a:gd name="connsiteX2" fmla="*/ 13704 w 392986"/>
                <a:gd name="connsiteY2" fmla="*/ 4674 h 92467"/>
                <a:gd name="connsiteX3" fmla="*/ 23822 w 392986"/>
                <a:gd name="connsiteY3" fmla="*/ 48141 h 92467"/>
                <a:gd name="connsiteX4" fmla="*/ 26588 w 392986"/>
                <a:gd name="connsiteY4" fmla="*/ 61626 h 92467"/>
                <a:gd name="connsiteX5" fmla="*/ 29601 w 392986"/>
                <a:gd name="connsiteY5" fmla="*/ 49343 h 92467"/>
                <a:gd name="connsiteX6" fmla="*/ 42123 w 392986"/>
                <a:gd name="connsiteY6" fmla="*/ 4674 h 92467"/>
                <a:gd name="connsiteX7" fmla="*/ 52718 w 392986"/>
                <a:gd name="connsiteY7" fmla="*/ 4674 h 92467"/>
                <a:gd name="connsiteX8" fmla="*/ 62227 w 392986"/>
                <a:gd name="connsiteY8" fmla="*/ 38147 h 92467"/>
                <a:gd name="connsiteX9" fmla="*/ 67405 w 392986"/>
                <a:gd name="connsiteY9" fmla="*/ 61626 h 92467"/>
                <a:gd name="connsiteX10" fmla="*/ 70657 w 392986"/>
                <a:gd name="connsiteY10" fmla="*/ 47178 h 92467"/>
                <a:gd name="connsiteX11" fmla="*/ 81005 w 392986"/>
                <a:gd name="connsiteY11" fmla="*/ 4674 h 92467"/>
                <a:gd name="connsiteX12" fmla="*/ 89797 w 392986"/>
                <a:gd name="connsiteY12" fmla="*/ 4674 h 92467"/>
                <a:gd name="connsiteX13" fmla="*/ 71736 w 392986"/>
                <a:gd name="connsiteY13" fmla="*/ 70896 h 92467"/>
                <a:gd name="connsiteX14" fmla="*/ 63190 w 392986"/>
                <a:gd name="connsiteY14" fmla="*/ 70896 h 92467"/>
                <a:gd name="connsiteX15" fmla="*/ 49343 w 392986"/>
                <a:gd name="connsiteY15" fmla="*/ 20447 h 92467"/>
                <a:gd name="connsiteX16" fmla="*/ 47178 w 392986"/>
                <a:gd name="connsiteY16" fmla="*/ 12741 h 92467"/>
                <a:gd name="connsiteX17" fmla="*/ 45251 w 392986"/>
                <a:gd name="connsiteY17" fmla="*/ 20447 h 92467"/>
                <a:gd name="connsiteX18" fmla="*/ 31281 w 392986"/>
                <a:gd name="connsiteY18" fmla="*/ 70896 h 92467"/>
                <a:gd name="connsiteX19" fmla="*/ 22250 w 392986"/>
                <a:gd name="connsiteY19" fmla="*/ 70896 h 92467"/>
                <a:gd name="connsiteX20" fmla="*/ 127239 w 392986"/>
                <a:gd name="connsiteY20" fmla="*/ 55484 h 92467"/>
                <a:gd name="connsiteX21" fmla="*/ 135669 w 392986"/>
                <a:gd name="connsiteY21" fmla="*/ 56448 h 92467"/>
                <a:gd name="connsiteX22" fmla="*/ 128326 w 392986"/>
                <a:gd name="connsiteY22" fmla="*/ 67891 h 92467"/>
                <a:gd name="connsiteX23" fmla="*/ 114602 w 392986"/>
                <a:gd name="connsiteY23" fmla="*/ 71982 h 92467"/>
                <a:gd name="connsiteX24" fmla="*/ 97865 w 392986"/>
                <a:gd name="connsiteY24" fmla="*/ 65478 h 92467"/>
                <a:gd name="connsiteX25" fmla="*/ 91724 w 392986"/>
                <a:gd name="connsiteY25" fmla="*/ 47301 h 92467"/>
                <a:gd name="connsiteX26" fmla="*/ 97989 w 392986"/>
                <a:gd name="connsiteY26" fmla="*/ 28638 h 92467"/>
                <a:gd name="connsiteX27" fmla="*/ 114116 w 392986"/>
                <a:gd name="connsiteY27" fmla="*/ 21895 h 92467"/>
                <a:gd name="connsiteX28" fmla="*/ 129774 w 392986"/>
                <a:gd name="connsiteY28" fmla="*/ 28399 h 92467"/>
                <a:gd name="connsiteX29" fmla="*/ 135908 w 392986"/>
                <a:gd name="connsiteY29" fmla="*/ 46816 h 92467"/>
                <a:gd name="connsiteX30" fmla="*/ 135908 w 392986"/>
                <a:gd name="connsiteY30" fmla="*/ 48981 h 92467"/>
                <a:gd name="connsiteX31" fmla="*/ 100154 w 392986"/>
                <a:gd name="connsiteY31" fmla="*/ 48981 h 92467"/>
                <a:gd name="connsiteX32" fmla="*/ 104608 w 392986"/>
                <a:gd name="connsiteY32" fmla="*/ 61148 h 92467"/>
                <a:gd name="connsiteX33" fmla="*/ 114602 w 392986"/>
                <a:gd name="connsiteY33" fmla="*/ 65240 h 92467"/>
                <a:gd name="connsiteX34" fmla="*/ 122184 w 392986"/>
                <a:gd name="connsiteY34" fmla="*/ 62951 h 92467"/>
                <a:gd name="connsiteX35" fmla="*/ 127239 w 392986"/>
                <a:gd name="connsiteY35" fmla="*/ 55484 h 92467"/>
                <a:gd name="connsiteX36" fmla="*/ 100632 w 392986"/>
                <a:gd name="connsiteY36" fmla="*/ 42362 h 92467"/>
                <a:gd name="connsiteX37" fmla="*/ 127362 w 392986"/>
                <a:gd name="connsiteY37" fmla="*/ 42362 h 92467"/>
                <a:gd name="connsiteX38" fmla="*/ 124349 w 392986"/>
                <a:gd name="connsiteY38" fmla="*/ 33215 h 92467"/>
                <a:gd name="connsiteX39" fmla="*/ 114240 w 392986"/>
                <a:gd name="connsiteY39" fmla="*/ 28515 h 92467"/>
                <a:gd name="connsiteX40" fmla="*/ 104731 w 392986"/>
                <a:gd name="connsiteY40" fmla="*/ 32252 h 92467"/>
                <a:gd name="connsiteX41" fmla="*/ 100632 w 392986"/>
                <a:gd name="connsiteY41" fmla="*/ 42362 h 92467"/>
                <a:gd name="connsiteX42" fmla="*/ 155896 w 392986"/>
                <a:gd name="connsiteY42" fmla="*/ 70896 h 92467"/>
                <a:gd name="connsiteX43" fmla="*/ 148314 w 392986"/>
                <a:gd name="connsiteY43" fmla="*/ 70896 h 92467"/>
                <a:gd name="connsiteX44" fmla="*/ 148314 w 392986"/>
                <a:gd name="connsiteY44" fmla="*/ 4674 h 92467"/>
                <a:gd name="connsiteX45" fmla="*/ 156497 w 392986"/>
                <a:gd name="connsiteY45" fmla="*/ 4674 h 92467"/>
                <a:gd name="connsiteX46" fmla="*/ 156497 w 392986"/>
                <a:gd name="connsiteY46" fmla="*/ 28276 h 92467"/>
                <a:gd name="connsiteX47" fmla="*/ 169620 w 392986"/>
                <a:gd name="connsiteY47" fmla="*/ 21895 h 92467"/>
                <a:gd name="connsiteX48" fmla="*/ 177934 w 392986"/>
                <a:gd name="connsiteY48" fmla="*/ 23699 h 92467"/>
                <a:gd name="connsiteX49" fmla="*/ 184430 w 392986"/>
                <a:gd name="connsiteY49" fmla="*/ 28638 h 92467"/>
                <a:gd name="connsiteX50" fmla="*/ 188530 w 392986"/>
                <a:gd name="connsiteY50" fmla="*/ 36459 h 92467"/>
                <a:gd name="connsiteX51" fmla="*/ 189971 w 392986"/>
                <a:gd name="connsiteY51" fmla="*/ 46214 h 92467"/>
                <a:gd name="connsiteX52" fmla="*/ 183829 w 392986"/>
                <a:gd name="connsiteY52" fmla="*/ 65240 h 92467"/>
                <a:gd name="connsiteX53" fmla="*/ 169266 w 392986"/>
                <a:gd name="connsiteY53" fmla="*/ 71982 h 92467"/>
                <a:gd name="connsiteX54" fmla="*/ 155896 w 392986"/>
                <a:gd name="connsiteY54" fmla="*/ 64877 h 92467"/>
                <a:gd name="connsiteX55" fmla="*/ 155896 w 392986"/>
                <a:gd name="connsiteY55" fmla="*/ 70896 h 92467"/>
                <a:gd name="connsiteX56" fmla="*/ 155781 w 392986"/>
                <a:gd name="connsiteY56" fmla="*/ 46577 h 92467"/>
                <a:gd name="connsiteX57" fmla="*/ 158185 w 392986"/>
                <a:gd name="connsiteY57" fmla="*/ 58975 h 92467"/>
                <a:gd name="connsiteX58" fmla="*/ 168541 w 392986"/>
                <a:gd name="connsiteY58" fmla="*/ 65240 h 92467"/>
                <a:gd name="connsiteX59" fmla="*/ 177688 w 392986"/>
                <a:gd name="connsiteY59" fmla="*/ 60662 h 92467"/>
                <a:gd name="connsiteX60" fmla="*/ 181664 w 392986"/>
                <a:gd name="connsiteY60" fmla="*/ 46816 h 92467"/>
                <a:gd name="connsiteX61" fmla="*/ 177934 w 392986"/>
                <a:gd name="connsiteY61" fmla="*/ 32969 h 92467"/>
                <a:gd name="connsiteX62" fmla="*/ 168903 w 392986"/>
                <a:gd name="connsiteY62" fmla="*/ 28515 h 92467"/>
                <a:gd name="connsiteX63" fmla="*/ 159634 w 392986"/>
                <a:gd name="connsiteY63" fmla="*/ 33215 h 92467"/>
                <a:gd name="connsiteX64" fmla="*/ 155781 w 392986"/>
                <a:gd name="connsiteY64" fmla="*/ 46577 h 92467"/>
                <a:gd name="connsiteX65" fmla="*/ 225247 w 392986"/>
                <a:gd name="connsiteY65" fmla="*/ 70896 h 92467"/>
                <a:gd name="connsiteX66" fmla="*/ 225247 w 392986"/>
                <a:gd name="connsiteY66" fmla="*/ 4674 h 92467"/>
                <a:gd name="connsiteX67" fmla="*/ 233438 w 392986"/>
                <a:gd name="connsiteY67" fmla="*/ 4674 h 92467"/>
                <a:gd name="connsiteX68" fmla="*/ 233438 w 392986"/>
                <a:gd name="connsiteY68" fmla="*/ 70896 h 92467"/>
                <a:gd name="connsiteX69" fmla="*/ 225247 w 392986"/>
                <a:gd name="connsiteY69" fmla="*/ 70896 h 92467"/>
                <a:gd name="connsiteX70" fmla="*/ 245597 w 392986"/>
                <a:gd name="connsiteY70" fmla="*/ 46939 h 92467"/>
                <a:gd name="connsiteX71" fmla="*/ 252941 w 392986"/>
                <a:gd name="connsiteY71" fmla="*/ 27189 h 92467"/>
                <a:gd name="connsiteX72" fmla="*/ 267990 w 392986"/>
                <a:gd name="connsiteY72" fmla="*/ 21895 h 92467"/>
                <a:gd name="connsiteX73" fmla="*/ 284125 w 392986"/>
                <a:gd name="connsiteY73" fmla="*/ 28399 h 92467"/>
                <a:gd name="connsiteX74" fmla="*/ 290506 w 392986"/>
                <a:gd name="connsiteY74" fmla="*/ 46214 h 92467"/>
                <a:gd name="connsiteX75" fmla="*/ 287739 w 392986"/>
                <a:gd name="connsiteY75" fmla="*/ 60786 h 92467"/>
                <a:gd name="connsiteX76" fmla="*/ 279548 w 392986"/>
                <a:gd name="connsiteY76" fmla="*/ 69092 h 92467"/>
                <a:gd name="connsiteX77" fmla="*/ 267990 w 392986"/>
                <a:gd name="connsiteY77" fmla="*/ 71982 h 92467"/>
                <a:gd name="connsiteX78" fmla="*/ 251739 w 392986"/>
                <a:gd name="connsiteY78" fmla="*/ 65602 h 92467"/>
                <a:gd name="connsiteX79" fmla="*/ 245597 w 392986"/>
                <a:gd name="connsiteY79" fmla="*/ 46939 h 92467"/>
                <a:gd name="connsiteX80" fmla="*/ 253904 w 392986"/>
                <a:gd name="connsiteY80" fmla="*/ 46939 h 92467"/>
                <a:gd name="connsiteX81" fmla="*/ 257880 w 392986"/>
                <a:gd name="connsiteY81" fmla="*/ 60662 h 92467"/>
                <a:gd name="connsiteX82" fmla="*/ 267990 w 392986"/>
                <a:gd name="connsiteY82" fmla="*/ 65240 h 92467"/>
                <a:gd name="connsiteX83" fmla="*/ 278107 w 392986"/>
                <a:gd name="connsiteY83" fmla="*/ 60662 h 92467"/>
                <a:gd name="connsiteX84" fmla="*/ 282076 w 392986"/>
                <a:gd name="connsiteY84" fmla="*/ 46700 h 92467"/>
                <a:gd name="connsiteX85" fmla="*/ 277984 w 392986"/>
                <a:gd name="connsiteY85" fmla="*/ 33215 h 92467"/>
                <a:gd name="connsiteX86" fmla="*/ 267990 w 392986"/>
                <a:gd name="connsiteY86" fmla="*/ 28638 h 92467"/>
                <a:gd name="connsiteX87" fmla="*/ 257880 w 392986"/>
                <a:gd name="connsiteY87" fmla="*/ 33215 h 92467"/>
                <a:gd name="connsiteX88" fmla="*/ 253904 w 392986"/>
                <a:gd name="connsiteY88" fmla="*/ 46939 h 92467"/>
                <a:gd name="connsiteX89" fmla="*/ 300978 w 392986"/>
                <a:gd name="connsiteY89" fmla="*/ 74872 h 92467"/>
                <a:gd name="connsiteX90" fmla="*/ 308930 w 392986"/>
                <a:gd name="connsiteY90" fmla="*/ 76074 h 92467"/>
                <a:gd name="connsiteX91" fmla="*/ 311696 w 392986"/>
                <a:gd name="connsiteY91" fmla="*/ 81376 h 92467"/>
                <a:gd name="connsiteX92" fmla="*/ 319880 w 392986"/>
                <a:gd name="connsiteY92" fmla="*/ 83656 h 92467"/>
                <a:gd name="connsiteX93" fmla="*/ 328548 w 392986"/>
                <a:gd name="connsiteY93" fmla="*/ 81376 h 92467"/>
                <a:gd name="connsiteX94" fmla="*/ 332763 w 392986"/>
                <a:gd name="connsiteY94" fmla="*/ 75111 h 92467"/>
                <a:gd name="connsiteX95" fmla="*/ 333364 w 392986"/>
                <a:gd name="connsiteY95" fmla="*/ 64639 h 92467"/>
                <a:gd name="connsiteX96" fmla="*/ 320126 w 392986"/>
                <a:gd name="connsiteY96" fmla="*/ 70896 h 92467"/>
                <a:gd name="connsiteX97" fmla="*/ 304831 w 392986"/>
                <a:gd name="connsiteY97" fmla="*/ 63791 h 92467"/>
                <a:gd name="connsiteX98" fmla="*/ 299413 w 392986"/>
                <a:gd name="connsiteY98" fmla="*/ 46700 h 92467"/>
                <a:gd name="connsiteX99" fmla="*/ 301825 w 392986"/>
                <a:gd name="connsiteY99" fmla="*/ 34055 h 92467"/>
                <a:gd name="connsiteX100" fmla="*/ 309045 w 392986"/>
                <a:gd name="connsiteY100" fmla="*/ 25024 h 92467"/>
                <a:gd name="connsiteX101" fmla="*/ 320126 w 392986"/>
                <a:gd name="connsiteY101" fmla="*/ 21895 h 92467"/>
                <a:gd name="connsiteX102" fmla="*/ 334212 w 392986"/>
                <a:gd name="connsiteY102" fmla="*/ 28754 h 92467"/>
                <a:gd name="connsiteX103" fmla="*/ 334212 w 392986"/>
                <a:gd name="connsiteY103" fmla="*/ 22974 h 92467"/>
                <a:gd name="connsiteX104" fmla="*/ 341679 w 392986"/>
                <a:gd name="connsiteY104" fmla="*/ 22974 h 92467"/>
                <a:gd name="connsiteX105" fmla="*/ 341679 w 392986"/>
                <a:gd name="connsiteY105" fmla="*/ 64392 h 92467"/>
                <a:gd name="connsiteX106" fmla="*/ 339390 w 392986"/>
                <a:gd name="connsiteY106" fmla="*/ 80289 h 92467"/>
                <a:gd name="connsiteX107" fmla="*/ 332162 w 392986"/>
                <a:gd name="connsiteY107" fmla="*/ 87632 h 92467"/>
                <a:gd name="connsiteX108" fmla="*/ 320003 w 392986"/>
                <a:gd name="connsiteY108" fmla="*/ 90399 h 92467"/>
                <a:gd name="connsiteX109" fmla="*/ 306156 w 392986"/>
                <a:gd name="connsiteY109" fmla="*/ 86546 h 92467"/>
                <a:gd name="connsiteX110" fmla="*/ 300978 w 392986"/>
                <a:gd name="connsiteY110" fmla="*/ 74872 h 92467"/>
                <a:gd name="connsiteX111" fmla="*/ 307720 w 392986"/>
                <a:gd name="connsiteY111" fmla="*/ 46091 h 92467"/>
                <a:gd name="connsiteX112" fmla="*/ 311457 w 392986"/>
                <a:gd name="connsiteY112" fmla="*/ 59822 h 92467"/>
                <a:gd name="connsiteX113" fmla="*/ 320843 w 392986"/>
                <a:gd name="connsiteY113" fmla="*/ 64153 h 92467"/>
                <a:gd name="connsiteX114" fmla="*/ 330236 w 392986"/>
                <a:gd name="connsiteY114" fmla="*/ 59822 h 92467"/>
                <a:gd name="connsiteX115" fmla="*/ 334089 w 392986"/>
                <a:gd name="connsiteY115" fmla="*/ 46338 h 92467"/>
                <a:gd name="connsiteX116" fmla="*/ 330120 w 392986"/>
                <a:gd name="connsiteY116" fmla="*/ 33092 h 92467"/>
                <a:gd name="connsiteX117" fmla="*/ 320727 w 392986"/>
                <a:gd name="connsiteY117" fmla="*/ 28638 h 92467"/>
                <a:gd name="connsiteX118" fmla="*/ 311457 w 392986"/>
                <a:gd name="connsiteY118" fmla="*/ 33092 h 92467"/>
                <a:gd name="connsiteX119" fmla="*/ 307720 w 392986"/>
                <a:gd name="connsiteY119" fmla="*/ 46091 h 92467"/>
                <a:gd name="connsiteX120" fmla="*/ 353237 w 392986"/>
                <a:gd name="connsiteY120" fmla="*/ 56571 h 92467"/>
                <a:gd name="connsiteX121" fmla="*/ 361182 w 392986"/>
                <a:gd name="connsiteY121" fmla="*/ 55369 h 92467"/>
                <a:gd name="connsiteX122" fmla="*/ 364911 w 392986"/>
                <a:gd name="connsiteY122" fmla="*/ 62712 h 92467"/>
                <a:gd name="connsiteX123" fmla="*/ 373703 w 392986"/>
                <a:gd name="connsiteY123" fmla="*/ 65240 h 92467"/>
                <a:gd name="connsiteX124" fmla="*/ 381887 w 392986"/>
                <a:gd name="connsiteY124" fmla="*/ 63075 h 92467"/>
                <a:gd name="connsiteX125" fmla="*/ 384661 w 392986"/>
                <a:gd name="connsiteY125" fmla="*/ 57650 h 92467"/>
                <a:gd name="connsiteX126" fmla="*/ 382249 w 392986"/>
                <a:gd name="connsiteY126" fmla="*/ 53319 h 92467"/>
                <a:gd name="connsiteX127" fmla="*/ 373942 w 392986"/>
                <a:gd name="connsiteY127" fmla="*/ 50553 h 92467"/>
                <a:gd name="connsiteX128" fmla="*/ 361544 w 392986"/>
                <a:gd name="connsiteY128" fmla="*/ 46700 h 92467"/>
                <a:gd name="connsiteX129" fmla="*/ 356366 w 392986"/>
                <a:gd name="connsiteY129" fmla="*/ 42123 h 92467"/>
                <a:gd name="connsiteX130" fmla="*/ 354555 w 392986"/>
                <a:gd name="connsiteY130" fmla="*/ 35619 h 92467"/>
                <a:gd name="connsiteX131" fmla="*/ 356003 w 392986"/>
                <a:gd name="connsiteY131" fmla="*/ 29717 h 92467"/>
                <a:gd name="connsiteX132" fmla="*/ 359979 w 392986"/>
                <a:gd name="connsiteY132" fmla="*/ 25147 h 92467"/>
                <a:gd name="connsiteX133" fmla="*/ 365150 w 392986"/>
                <a:gd name="connsiteY133" fmla="*/ 22859 h 92467"/>
                <a:gd name="connsiteX134" fmla="*/ 372255 w 392986"/>
                <a:gd name="connsiteY134" fmla="*/ 21895 h 92467"/>
                <a:gd name="connsiteX135" fmla="*/ 382010 w 392986"/>
                <a:gd name="connsiteY135" fmla="*/ 23583 h 92467"/>
                <a:gd name="connsiteX136" fmla="*/ 388390 w 392986"/>
                <a:gd name="connsiteY136" fmla="*/ 27914 h 92467"/>
                <a:gd name="connsiteX137" fmla="*/ 391157 w 392986"/>
                <a:gd name="connsiteY137" fmla="*/ 35257 h 92467"/>
                <a:gd name="connsiteX138" fmla="*/ 383212 w 392986"/>
                <a:gd name="connsiteY138" fmla="*/ 36344 h 92467"/>
                <a:gd name="connsiteX139" fmla="*/ 380084 w 392986"/>
                <a:gd name="connsiteY139" fmla="*/ 30680 h 92467"/>
                <a:gd name="connsiteX140" fmla="*/ 372740 w 392986"/>
                <a:gd name="connsiteY140" fmla="*/ 28515 h 92467"/>
                <a:gd name="connsiteX141" fmla="*/ 364796 w 392986"/>
                <a:gd name="connsiteY141" fmla="*/ 30441 h 92467"/>
                <a:gd name="connsiteX142" fmla="*/ 362384 w 392986"/>
                <a:gd name="connsiteY142" fmla="*/ 34779 h 92467"/>
                <a:gd name="connsiteX143" fmla="*/ 363347 w 392986"/>
                <a:gd name="connsiteY143" fmla="*/ 37546 h 92467"/>
                <a:gd name="connsiteX144" fmla="*/ 366475 w 392986"/>
                <a:gd name="connsiteY144" fmla="*/ 39711 h 92467"/>
                <a:gd name="connsiteX145" fmla="*/ 373703 w 392986"/>
                <a:gd name="connsiteY145" fmla="*/ 41761 h 92467"/>
                <a:gd name="connsiteX146" fmla="*/ 385740 w 392986"/>
                <a:gd name="connsiteY146" fmla="*/ 45613 h 92467"/>
                <a:gd name="connsiteX147" fmla="*/ 391041 w 392986"/>
                <a:gd name="connsiteY147" fmla="*/ 49828 h 92467"/>
                <a:gd name="connsiteX148" fmla="*/ 392967 w 392986"/>
                <a:gd name="connsiteY148" fmla="*/ 56810 h 92467"/>
                <a:gd name="connsiteX149" fmla="*/ 390556 w 392986"/>
                <a:gd name="connsiteY149" fmla="*/ 64515 h 92467"/>
                <a:gd name="connsiteX150" fmla="*/ 383813 w 392986"/>
                <a:gd name="connsiteY150" fmla="*/ 70056 h 92467"/>
                <a:gd name="connsiteX151" fmla="*/ 373703 w 392986"/>
                <a:gd name="connsiteY151" fmla="*/ 71982 h 92467"/>
                <a:gd name="connsiteX152" fmla="*/ 359371 w 392986"/>
                <a:gd name="connsiteY152" fmla="*/ 68129 h 92467"/>
                <a:gd name="connsiteX153" fmla="*/ 353237 w 392986"/>
                <a:gd name="connsiteY153" fmla="*/ 5657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392986" h="92467">
                  <a:moveTo>
                    <a:pt x="22250" y="70896"/>
                  </a:moveTo>
                  <a:lnTo>
                    <a:pt x="4674" y="4674"/>
                  </a:lnTo>
                  <a:lnTo>
                    <a:pt x="13704" y="4674"/>
                  </a:lnTo>
                  <a:lnTo>
                    <a:pt x="23822" y="48141"/>
                  </a:lnTo>
                  <a:cubicBezTo>
                    <a:pt x="24862" y="52633"/>
                    <a:pt x="25787" y="57133"/>
                    <a:pt x="26588" y="61626"/>
                  </a:cubicBezTo>
                  <a:cubicBezTo>
                    <a:pt x="28276" y="54560"/>
                    <a:pt x="29278" y="50468"/>
                    <a:pt x="29601" y="49343"/>
                  </a:cubicBezTo>
                  <a:lnTo>
                    <a:pt x="42123" y="4674"/>
                  </a:lnTo>
                  <a:lnTo>
                    <a:pt x="52718" y="4674"/>
                  </a:lnTo>
                  <a:lnTo>
                    <a:pt x="62227" y="38147"/>
                  </a:lnTo>
                  <a:cubicBezTo>
                    <a:pt x="64554" y="46492"/>
                    <a:pt x="66280" y="54321"/>
                    <a:pt x="67405" y="61626"/>
                  </a:cubicBezTo>
                  <a:cubicBezTo>
                    <a:pt x="68206" y="57449"/>
                    <a:pt x="69293" y="52633"/>
                    <a:pt x="70657" y="47178"/>
                  </a:cubicBezTo>
                  <a:lnTo>
                    <a:pt x="81005" y="4674"/>
                  </a:lnTo>
                  <a:lnTo>
                    <a:pt x="89797" y="4674"/>
                  </a:lnTo>
                  <a:lnTo>
                    <a:pt x="71736" y="70896"/>
                  </a:lnTo>
                  <a:lnTo>
                    <a:pt x="63190" y="70896"/>
                  </a:lnTo>
                  <a:lnTo>
                    <a:pt x="49343" y="20447"/>
                  </a:lnTo>
                  <a:cubicBezTo>
                    <a:pt x="48141" y="16278"/>
                    <a:pt x="47417" y="13704"/>
                    <a:pt x="47178" y="12741"/>
                  </a:cubicBezTo>
                  <a:cubicBezTo>
                    <a:pt x="46538" y="15716"/>
                    <a:pt x="45891" y="18282"/>
                    <a:pt x="45251" y="20447"/>
                  </a:cubicBezTo>
                  <a:lnTo>
                    <a:pt x="31281" y="70896"/>
                  </a:lnTo>
                  <a:lnTo>
                    <a:pt x="22250" y="70896"/>
                  </a:lnTo>
                  <a:close/>
                  <a:moveTo>
                    <a:pt x="127239" y="55484"/>
                  </a:moveTo>
                  <a:lnTo>
                    <a:pt x="135669" y="56448"/>
                  </a:lnTo>
                  <a:cubicBezTo>
                    <a:pt x="134390" y="61348"/>
                    <a:pt x="131939" y="65155"/>
                    <a:pt x="128326" y="67891"/>
                  </a:cubicBezTo>
                  <a:cubicBezTo>
                    <a:pt x="124712" y="70618"/>
                    <a:pt x="120142" y="71982"/>
                    <a:pt x="114602" y="71982"/>
                  </a:cubicBezTo>
                  <a:cubicBezTo>
                    <a:pt x="107621" y="71982"/>
                    <a:pt x="102042" y="69817"/>
                    <a:pt x="97865" y="65478"/>
                  </a:cubicBezTo>
                  <a:cubicBezTo>
                    <a:pt x="93774" y="61148"/>
                    <a:pt x="91724" y="55084"/>
                    <a:pt x="91724" y="47301"/>
                  </a:cubicBezTo>
                  <a:cubicBezTo>
                    <a:pt x="91724" y="39272"/>
                    <a:pt x="93812" y="33053"/>
                    <a:pt x="97989" y="28638"/>
                  </a:cubicBezTo>
                  <a:cubicBezTo>
                    <a:pt x="102157" y="24138"/>
                    <a:pt x="107536" y="21895"/>
                    <a:pt x="114116" y="21895"/>
                  </a:cubicBezTo>
                  <a:cubicBezTo>
                    <a:pt x="120543" y="21895"/>
                    <a:pt x="125760" y="24061"/>
                    <a:pt x="129774" y="28399"/>
                  </a:cubicBezTo>
                  <a:cubicBezTo>
                    <a:pt x="133866" y="32730"/>
                    <a:pt x="135908" y="38871"/>
                    <a:pt x="135908" y="46816"/>
                  </a:cubicBezTo>
                  <a:cubicBezTo>
                    <a:pt x="135908" y="47301"/>
                    <a:pt x="135908" y="48018"/>
                    <a:pt x="135908" y="48981"/>
                  </a:cubicBezTo>
                  <a:lnTo>
                    <a:pt x="100154" y="48981"/>
                  </a:lnTo>
                  <a:cubicBezTo>
                    <a:pt x="100477" y="54282"/>
                    <a:pt x="101957" y="58335"/>
                    <a:pt x="104608" y="61148"/>
                  </a:cubicBezTo>
                  <a:cubicBezTo>
                    <a:pt x="107258" y="63876"/>
                    <a:pt x="110587" y="65240"/>
                    <a:pt x="114602" y="65240"/>
                  </a:cubicBezTo>
                  <a:cubicBezTo>
                    <a:pt x="117569" y="65240"/>
                    <a:pt x="120096" y="64477"/>
                    <a:pt x="122184" y="62951"/>
                  </a:cubicBezTo>
                  <a:cubicBezTo>
                    <a:pt x="124349" y="61348"/>
                    <a:pt x="126037" y="58859"/>
                    <a:pt x="127239" y="55484"/>
                  </a:cubicBezTo>
                  <a:close/>
                  <a:moveTo>
                    <a:pt x="100632" y="42362"/>
                  </a:moveTo>
                  <a:lnTo>
                    <a:pt x="127362" y="42362"/>
                  </a:lnTo>
                  <a:cubicBezTo>
                    <a:pt x="127039" y="38270"/>
                    <a:pt x="126037" y="35219"/>
                    <a:pt x="124349" y="33215"/>
                  </a:cubicBezTo>
                  <a:cubicBezTo>
                    <a:pt x="121706" y="30079"/>
                    <a:pt x="118331" y="28515"/>
                    <a:pt x="114240" y="28515"/>
                  </a:cubicBezTo>
                  <a:cubicBezTo>
                    <a:pt x="110464" y="28515"/>
                    <a:pt x="107297" y="29763"/>
                    <a:pt x="104731" y="32252"/>
                  </a:cubicBezTo>
                  <a:cubicBezTo>
                    <a:pt x="102242" y="34733"/>
                    <a:pt x="100878" y="38108"/>
                    <a:pt x="100632" y="42362"/>
                  </a:cubicBezTo>
                  <a:close/>
                  <a:moveTo>
                    <a:pt x="155896" y="70896"/>
                  </a:moveTo>
                  <a:lnTo>
                    <a:pt x="148314" y="70896"/>
                  </a:lnTo>
                  <a:lnTo>
                    <a:pt x="148314" y="4674"/>
                  </a:lnTo>
                  <a:lnTo>
                    <a:pt x="156497" y="4674"/>
                  </a:lnTo>
                  <a:lnTo>
                    <a:pt x="156497" y="28276"/>
                  </a:lnTo>
                  <a:cubicBezTo>
                    <a:pt x="159949" y="24022"/>
                    <a:pt x="164326" y="21895"/>
                    <a:pt x="169620" y="21895"/>
                  </a:cubicBezTo>
                  <a:cubicBezTo>
                    <a:pt x="172594" y="21895"/>
                    <a:pt x="175361" y="22497"/>
                    <a:pt x="177934" y="23699"/>
                  </a:cubicBezTo>
                  <a:cubicBezTo>
                    <a:pt x="180577" y="24824"/>
                    <a:pt x="182750" y="26473"/>
                    <a:pt x="184430" y="28638"/>
                  </a:cubicBezTo>
                  <a:cubicBezTo>
                    <a:pt x="186202" y="30803"/>
                    <a:pt x="187566" y="33415"/>
                    <a:pt x="188530" y="36459"/>
                  </a:cubicBezTo>
                  <a:cubicBezTo>
                    <a:pt x="189493" y="39511"/>
                    <a:pt x="189971" y="42762"/>
                    <a:pt x="189971" y="46214"/>
                  </a:cubicBezTo>
                  <a:cubicBezTo>
                    <a:pt x="189971" y="54406"/>
                    <a:pt x="187921" y="60740"/>
                    <a:pt x="183829" y="65240"/>
                  </a:cubicBezTo>
                  <a:cubicBezTo>
                    <a:pt x="179737" y="69732"/>
                    <a:pt x="174883" y="71982"/>
                    <a:pt x="169266" y="71982"/>
                  </a:cubicBezTo>
                  <a:cubicBezTo>
                    <a:pt x="163563" y="71982"/>
                    <a:pt x="159109" y="69609"/>
                    <a:pt x="155896" y="64877"/>
                  </a:cubicBezTo>
                  <a:lnTo>
                    <a:pt x="155896" y="70896"/>
                  </a:lnTo>
                  <a:close/>
                  <a:moveTo>
                    <a:pt x="155781" y="46577"/>
                  </a:moveTo>
                  <a:cubicBezTo>
                    <a:pt x="155781" y="52271"/>
                    <a:pt x="156582" y="56409"/>
                    <a:pt x="158185" y="58975"/>
                  </a:cubicBezTo>
                  <a:cubicBezTo>
                    <a:pt x="160751" y="63151"/>
                    <a:pt x="164203" y="65240"/>
                    <a:pt x="168541" y="65240"/>
                  </a:cubicBezTo>
                  <a:cubicBezTo>
                    <a:pt x="172070" y="65240"/>
                    <a:pt x="175122" y="63714"/>
                    <a:pt x="177688" y="60662"/>
                  </a:cubicBezTo>
                  <a:cubicBezTo>
                    <a:pt x="180338" y="57611"/>
                    <a:pt x="181664" y="52995"/>
                    <a:pt x="181664" y="46816"/>
                  </a:cubicBezTo>
                  <a:cubicBezTo>
                    <a:pt x="181664" y="40558"/>
                    <a:pt x="180423" y="35943"/>
                    <a:pt x="177934" y="32969"/>
                  </a:cubicBezTo>
                  <a:cubicBezTo>
                    <a:pt x="175445" y="30002"/>
                    <a:pt x="172433" y="28515"/>
                    <a:pt x="168903" y="28515"/>
                  </a:cubicBezTo>
                  <a:cubicBezTo>
                    <a:pt x="165366" y="28515"/>
                    <a:pt x="162277" y="30079"/>
                    <a:pt x="159634" y="33215"/>
                  </a:cubicBezTo>
                  <a:cubicBezTo>
                    <a:pt x="157060" y="36259"/>
                    <a:pt x="155781" y="40713"/>
                    <a:pt x="155781" y="46577"/>
                  </a:cubicBezTo>
                  <a:close/>
                  <a:moveTo>
                    <a:pt x="225247" y="70896"/>
                  </a:moveTo>
                  <a:lnTo>
                    <a:pt x="225247" y="4674"/>
                  </a:lnTo>
                  <a:lnTo>
                    <a:pt x="233438" y="4674"/>
                  </a:lnTo>
                  <a:lnTo>
                    <a:pt x="233438" y="70896"/>
                  </a:lnTo>
                  <a:lnTo>
                    <a:pt x="225247" y="70896"/>
                  </a:lnTo>
                  <a:close/>
                  <a:moveTo>
                    <a:pt x="245597" y="46939"/>
                  </a:moveTo>
                  <a:cubicBezTo>
                    <a:pt x="245597" y="38031"/>
                    <a:pt x="248048" y="31443"/>
                    <a:pt x="252941" y="27189"/>
                  </a:cubicBezTo>
                  <a:cubicBezTo>
                    <a:pt x="257033" y="23660"/>
                    <a:pt x="262049" y="21895"/>
                    <a:pt x="267990" y="21895"/>
                  </a:cubicBezTo>
                  <a:cubicBezTo>
                    <a:pt x="274571" y="21895"/>
                    <a:pt x="279949" y="24061"/>
                    <a:pt x="284125" y="28399"/>
                  </a:cubicBezTo>
                  <a:cubicBezTo>
                    <a:pt x="288379" y="32652"/>
                    <a:pt x="290506" y="38586"/>
                    <a:pt x="290506" y="46214"/>
                  </a:cubicBezTo>
                  <a:cubicBezTo>
                    <a:pt x="290506" y="52394"/>
                    <a:pt x="289581" y="57249"/>
                    <a:pt x="287739" y="60786"/>
                  </a:cubicBezTo>
                  <a:cubicBezTo>
                    <a:pt x="285890" y="64315"/>
                    <a:pt x="283162" y="67081"/>
                    <a:pt x="279548" y="69092"/>
                  </a:cubicBezTo>
                  <a:cubicBezTo>
                    <a:pt x="276019" y="71019"/>
                    <a:pt x="272166" y="71982"/>
                    <a:pt x="267990" y="71982"/>
                  </a:cubicBezTo>
                  <a:cubicBezTo>
                    <a:pt x="261332" y="71982"/>
                    <a:pt x="255907" y="69855"/>
                    <a:pt x="251739" y="65602"/>
                  </a:cubicBezTo>
                  <a:cubicBezTo>
                    <a:pt x="247639" y="61264"/>
                    <a:pt x="245597" y="55045"/>
                    <a:pt x="245597" y="46939"/>
                  </a:cubicBezTo>
                  <a:close/>
                  <a:moveTo>
                    <a:pt x="253904" y="46939"/>
                  </a:moveTo>
                  <a:cubicBezTo>
                    <a:pt x="253904" y="53034"/>
                    <a:pt x="255229" y="57611"/>
                    <a:pt x="257880" y="60662"/>
                  </a:cubicBezTo>
                  <a:cubicBezTo>
                    <a:pt x="260608" y="63714"/>
                    <a:pt x="263975" y="65240"/>
                    <a:pt x="267990" y="65240"/>
                  </a:cubicBezTo>
                  <a:cubicBezTo>
                    <a:pt x="272082" y="65240"/>
                    <a:pt x="275457" y="63714"/>
                    <a:pt x="278107" y="60662"/>
                  </a:cubicBezTo>
                  <a:cubicBezTo>
                    <a:pt x="280750" y="57611"/>
                    <a:pt x="282076" y="52957"/>
                    <a:pt x="282076" y="46700"/>
                  </a:cubicBezTo>
                  <a:cubicBezTo>
                    <a:pt x="282076" y="40759"/>
                    <a:pt x="280712" y="36259"/>
                    <a:pt x="277984" y="33215"/>
                  </a:cubicBezTo>
                  <a:cubicBezTo>
                    <a:pt x="275333" y="30164"/>
                    <a:pt x="272005" y="28638"/>
                    <a:pt x="267990" y="28638"/>
                  </a:cubicBezTo>
                  <a:cubicBezTo>
                    <a:pt x="263975" y="28638"/>
                    <a:pt x="260608" y="30164"/>
                    <a:pt x="257880" y="33215"/>
                  </a:cubicBezTo>
                  <a:cubicBezTo>
                    <a:pt x="255229" y="36182"/>
                    <a:pt x="253904" y="40759"/>
                    <a:pt x="253904" y="46939"/>
                  </a:cubicBezTo>
                  <a:close/>
                  <a:moveTo>
                    <a:pt x="300978" y="74872"/>
                  </a:moveTo>
                  <a:lnTo>
                    <a:pt x="308930" y="76074"/>
                  </a:lnTo>
                  <a:cubicBezTo>
                    <a:pt x="309246" y="78486"/>
                    <a:pt x="310170" y="80250"/>
                    <a:pt x="311696" y="81376"/>
                  </a:cubicBezTo>
                  <a:cubicBezTo>
                    <a:pt x="313700" y="82893"/>
                    <a:pt x="316435" y="83656"/>
                    <a:pt x="319880" y="83656"/>
                  </a:cubicBezTo>
                  <a:cubicBezTo>
                    <a:pt x="323655" y="83656"/>
                    <a:pt x="326545" y="82893"/>
                    <a:pt x="328548" y="81376"/>
                  </a:cubicBezTo>
                  <a:cubicBezTo>
                    <a:pt x="330637" y="79849"/>
                    <a:pt x="332047" y="77761"/>
                    <a:pt x="332763" y="75111"/>
                  </a:cubicBezTo>
                  <a:cubicBezTo>
                    <a:pt x="333249" y="73423"/>
                    <a:pt x="333449" y="69932"/>
                    <a:pt x="333364" y="64639"/>
                  </a:cubicBezTo>
                  <a:cubicBezTo>
                    <a:pt x="329835" y="68807"/>
                    <a:pt x="325420" y="70896"/>
                    <a:pt x="320126" y="70896"/>
                  </a:cubicBezTo>
                  <a:cubicBezTo>
                    <a:pt x="313545" y="70896"/>
                    <a:pt x="308444" y="68530"/>
                    <a:pt x="304831" y="63791"/>
                  </a:cubicBezTo>
                  <a:cubicBezTo>
                    <a:pt x="301224" y="58975"/>
                    <a:pt x="299413" y="53280"/>
                    <a:pt x="299413" y="46700"/>
                  </a:cubicBezTo>
                  <a:cubicBezTo>
                    <a:pt x="299413" y="42123"/>
                    <a:pt x="300215" y="37908"/>
                    <a:pt x="301825" y="34055"/>
                  </a:cubicBezTo>
                  <a:cubicBezTo>
                    <a:pt x="303505" y="30117"/>
                    <a:pt x="305917" y="27112"/>
                    <a:pt x="309045" y="25024"/>
                  </a:cubicBezTo>
                  <a:cubicBezTo>
                    <a:pt x="312174" y="22936"/>
                    <a:pt x="315873" y="21895"/>
                    <a:pt x="320126" y="21895"/>
                  </a:cubicBezTo>
                  <a:cubicBezTo>
                    <a:pt x="325821" y="21895"/>
                    <a:pt x="330521" y="24184"/>
                    <a:pt x="334212" y="28754"/>
                  </a:cubicBezTo>
                  <a:lnTo>
                    <a:pt x="334212" y="22974"/>
                  </a:lnTo>
                  <a:lnTo>
                    <a:pt x="341679" y="22974"/>
                  </a:lnTo>
                  <a:lnTo>
                    <a:pt x="341679" y="64392"/>
                  </a:lnTo>
                  <a:cubicBezTo>
                    <a:pt x="341679" y="71859"/>
                    <a:pt x="340916" y="77160"/>
                    <a:pt x="339390" y="80289"/>
                  </a:cubicBezTo>
                  <a:cubicBezTo>
                    <a:pt x="337864" y="83417"/>
                    <a:pt x="335453" y="85868"/>
                    <a:pt x="332162" y="87632"/>
                  </a:cubicBezTo>
                  <a:cubicBezTo>
                    <a:pt x="328872" y="89481"/>
                    <a:pt x="324819" y="90399"/>
                    <a:pt x="320003" y="90399"/>
                  </a:cubicBezTo>
                  <a:cubicBezTo>
                    <a:pt x="314308" y="90399"/>
                    <a:pt x="309693" y="89119"/>
                    <a:pt x="306156" y="86546"/>
                  </a:cubicBezTo>
                  <a:cubicBezTo>
                    <a:pt x="302627" y="83980"/>
                    <a:pt x="300901" y="80088"/>
                    <a:pt x="300978" y="74872"/>
                  </a:cubicBezTo>
                  <a:close/>
                  <a:moveTo>
                    <a:pt x="307720" y="46091"/>
                  </a:moveTo>
                  <a:cubicBezTo>
                    <a:pt x="307720" y="52356"/>
                    <a:pt x="308968" y="56933"/>
                    <a:pt x="311457" y="59822"/>
                  </a:cubicBezTo>
                  <a:cubicBezTo>
                    <a:pt x="313946" y="62712"/>
                    <a:pt x="317075" y="64153"/>
                    <a:pt x="320843" y="64153"/>
                  </a:cubicBezTo>
                  <a:cubicBezTo>
                    <a:pt x="324618" y="64153"/>
                    <a:pt x="327747" y="62712"/>
                    <a:pt x="330236" y="59822"/>
                  </a:cubicBezTo>
                  <a:cubicBezTo>
                    <a:pt x="332809" y="56933"/>
                    <a:pt x="334089" y="52433"/>
                    <a:pt x="334089" y="46338"/>
                  </a:cubicBezTo>
                  <a:cubicBezTo>
                    <a:pt x="334089" y="40474"/>
                    <a:pt x="332763" y="36058"/>
                    <a:pt x="330120" y="33092"/>
                  </a:cubicBezTo>
                  <a:cubicBezTo>
                    <a:pt x="327547" y="30117"/>
                    <a:pt x="324418" y="28638"/>
                    <a:pt x="320727" y="28638"/>
                  </a:cubicBezTo>
                  <a:cubicBezTo>
                    <a:pt x="317113" y="28638"/>
                    <a:pt x="314023" y="30117"/>
                    <a:pt x="311457" y="33092"/>
                  </a:cubicBezTo>
                  <a:cubicBezTo>
                    <a:pt x="308968" y="35981"/>
                    <a:pt x="307720" y="40312"/>
                    <a:pt x="307720" y="46091"/>
                  </a:cubicBezTo>
                  <a:close/>
                  <a:moveTo>
                    <a:pt x="353237" y="56571"/>
                  </a:moveTo>
                  <a:lnTo>
                    <a:pt x="361182" y="55369"/>
                  </a:lnTo>
                  <a:cubicBezTo>
                    <a:pt x="361659" y="58574"/>
                    <a:pt x="362908" y="61025"/>
                    <a:pt x="364911" y="62712"/>
                  </a:cubicBezTo>
                  <a:cubicBezTo>
                    <a:pt x="366999" y="64392"/>
                    <a:pt x="369928" y="65240"/>
                    <a:pt x="373703" y="65240"/>
                  </a:cubicBezTo>
                  <a:cubicBezTo>
                    <a:pt x="377394" y="65240"/>
                    <a:pt x="380122" y="64515"/>
                    <a:pt x="381887" y="63075"/>
                  </a:cubicBezTo>
                  <a:cubicBezTo>
                    <a:pt x="383736" y="61549"/>
                    <a:pt x="384661" y="59738"/>
                    <a:pt x="384661" y="57650"/>
                  </a:cubicBezTo>
                  <a:cubicBezTo>
                    <a:pt x="384661" y="55808"/>
                    <a:pt x="383859" y="54359"/>
                    <a:pt x="382249" y="53319"/>
                  </a:cubicBezTo>
                  <a:cubicBezTo>
                    <a:pt x="381124" y="52595"/>
                    <a:pt x="378357" y="51670"/>
                    <a:pt x="373942" y="50553"/>
                  </a:cubicBezTo>
                  <a:cubicBezTo>
                    <a:pt x="368001" y="49027"/>
                    <a:pt x="363871" y="47740"/>
                    <a:pt x="361544" y="46700"/>
                  </a:cubicBezTo>
                  <a:cubicBezTo>
                    <a:pt x="359294" y="45575"/>
                    <a:pt x="357568" y="44049"/>
                    <a:pt x="356366" y="42123"/>
                  </a:cubicBezTo>
                  <a:cubicBezTo>
                    <a:pt x="355163" y="40196"/>
                    <a:pt x="354555" y="38031"/>
                    <a:pt x="354555" y="35619"/>
                  </a:cubicBezTo>
                  <a:cubicBezTo>
                    <a:pt x="354555" y="33531"/>
                    <a:pt x="355040" y="31566"/>
                    <a:pt x="356003" y="29717"/>
                  </a:cubicBezTo>
                  <a:cubicBezTo>
                    <a:pt x="356967" y="27875"/>
                    <a:pt x="358292" y="26349"/>
                    <a:pt x="359979" y="25147"/>
                  </a:cubicBezTo>
                  <a:cubicBezTo>
                    <a:pt x="361259" y="24261"/>
                    <a:pt x="362985" y="23498"/>
                    <a:pt x="365150" y="22859"/>
                  </a:cubicBezTo>
                  <a:cubicBezTo>
                    <a:pt x="367323" y="22212"/>
                    <a:pt x="369689" y="21895"/>
                    <a:pt x="372255" y="21895"/>
                  </a:cubicBezTo>
                  <a:cubicBezTo>
                    <a:pt x="375953" y="21895"/>
                    <a:pt x="379197" y="22458"/>
                    <a:pt x="382010" y="23583"/>
                  </a:cubicBezTo>
                  <a:cubicBezTo>
                    <a:pt x="384900" y="24623"/>
                    <a:pt x="387026" y="26064"/>
                    <a:pt x="388390" y="27914"/>
                  </a:cubicBezTo>
                  <a:cubicBezTo>
                    <a:pt x="389754" y="29763"/>
                    <a:pt x="390679" y="32206"/>
                    <a:pt x="391157" y="35257"/>
                  </a:cubicBezTo>
                  <a:lnTo>
                    <a:pt x="383212" y="36344"/>
                  </a:lnTo>
                  <a:cubicBezTo>
                    <a:pt x="382896" y="33932"/>
                    <a:pt x="381848" y="32044"/>
                    <a:pt x="380084" y="30680"/>
                  </a:cubicBezTo>
                  <a:cubicBezTo>
                    <a:pt x="378396" y="29239"/>
                    <a:pt x="375953" y="28515"/>
                    <a:pt x="372740" y="28515"/>
                  </a:cubicBezTo>
                  <a:cubicBezTo>
                    <a:pt x="369049" y="28515"/>
                    <a:pt x="366398" y="29154"/>
                    <a:pt x="364796" y="30441"/>
                  </a:cubicBezTo>
                  <a:cubicBezTo>
                    <a:pt x="363185" y="31643"/>
                    <a:pt x="362384" y="33092"/>
                    <a:pt x="362384" y="34779"/>
                  </a:cubicBezTo>
                  <a:cubicBezTo>
                    <a:pt x="362384" y="35820"/>
                    <a:pt x="362707" y="36744"/>
                    <a:pt x="363347" y="37546"/>
                  </a:cubicBezTo>
                  <a:cubicBezTo>
                    <a:pt x="364071" y="38432"/>
                    <a:pt x="365112" y="39148"/>
                    <a:pt x="366475" y="39711"/>
                  </a:cubicBezTo>
                  <a:cubicBezTo>
                    <a:pt x="367284" y="40035"/>
                    <a:pt x="369689" y="40713"/>
                    <a:pt x="373703" y="41761"/>
                  </a:cubicBezTo>
                  <a:cubicBezTo>
                    <a:pt x="379482" y="43363"/>
                    <a:pt x="383497" y="44650"/>
                    <a:pt x="385740" y="45613"/>
                  </a:cubicBezTo>
                  <a:cubicBezTo>
                    <a:pt x="387989" y="46577"/>
                    <a:pt x="389754" y="47979"/>
                    <a:pt x="391041" y="49828"/>
                  </a:cubicBezTo>
                  <a:cubicBezTo>
                    <a:pt x="392328" y="51670"/>
                    <a:pt x="392967" y="53997"/>
                    <a:pt x="392967" y="56810"/>
                  </a:cubicBezTo>
                  <a:cubicBezTo>
                    <a:pt x="392967" y="59537"/>
                    <a:pt x="392166" y="62112"/>
                    <a:pt x="390556" y="64515"/>
                  </a:cubicBezTo>
                  <a:cubicBezTo>
                    <a:pt x="389030" y="66842"/>
                    <a:pt x="386787" y="68692"/>
                    <a:pt x="383813" y="70056"/>
                  </a:cubicBezTo>
                  <a:cubicBezTo>
                    <a:pt x="380846" y="71335"/>
                    <a:pt x="377471" y="71982"/>
                    <a:pt x="373703" y="71982"/>
                  </a:cubicBezTo>
                  <a:cubicBezTo>
                    <a:pt x="367439" y="71982"/>
                    <a:pt x="362669" y="70695"/>
                    <a:pt x="359371" y="68129"/>
                  </a:cubicBezTo>
                  <a:cubicBezTo>
                    <a:pt x="356165" y="65478"/>
                    <a:pt x="354116" y="61626"/>
                    <a:pt x="353237" y="56571"/>
                  </a:cubicBezTo>
                  <a:close/>
                </a:path>
              </a:pathLst>
            </a:custGeom>
            <a:solidFill>
              <a:srgbClr val="757575"/>
            </a:solidFill>
            <a:ln w="7703" cap="sq">
              <a:noFill/>
              <a:prstDash val="solid"/>
              <a:miter/>
            </a:ln>
          </p:spPr>
          <p:txBody>
            <a:bodyPr rtlCol="0" anchor="ctr"/>
            <a:lstStyle/>
            <a:p>
              <a:endParaRPr lang="en-US">
                <a:noFill/>
              </a:endParaRPr>
            </a:p>
          </p:txBody>
        </p:sp>
        <p:sp>
          <p:nvSpPr>
            <p:cNvPr id="1254" name="Freeform: Shape 1253">
              <a:extLst>
                <a:ext uri="{FF2B5EF4-FFF2-40B4-BE49-F238E27FC236}">
                  <a16:creationId xmlns:a16="http://schemas.microsoft.com/office/drawing/2014/main" id="{2D7F88B7-CC63-4422-BFD7-546BAD24B2B9}"/>
                </a:ext>
              </a:extLst>
            </p:cNvPr>
            <p:cNvSpPr/>
            <p:nvPr/>
          </p:nvSpPr>
          <p:spPr>
            <a:xfrm>
              <a:off x="4073356" y="4107460"/>
              <a:ext cx="200346" cy="69351"/>
            </a:xfrm>
            <a:custGeom>
              <a:avLst/>
              <a:gdLst>
                <a:gd name="connsiteX0" fmla="*/ 4674 w 200346"/>
                <a:gd name="connsiteY0" fmla="*/ 70896 h 69350"/>
                <a:gd name="connsiteX1" fmla="*/ 4674 w 200346"/>
                <a:gd name="connsiteY1" fmla="*/ 4674 h 69350"/>
                <a:gd name="connsiteX2" fmla="*/ 17919 w 200346"/>
                <a:gd name="connsiteY2" fmla="*/ 4674 h 69350"/>
                <a:gd name="connsiteX3" fmla="*/ 33570 w 200346"/>
                <a:gd name="connsiteY3" fmla="*/ 51508 h 69350"/>
                <a:gd name="connsiteX4" fmla="*/ 36698 w 200346"/>
                <a:gd name="connsiteY4" fmla="*/ 61387 h 69350"/>
                <a:gd name="connsiteX5" fmla="*/ 40196 w 200346"/>
                <a:gd name="connsiteY5" fmla="*/ 50792 h 69350"/>
                <a:gd name="connsiteX6" fmla="*/ 56085 w 200346"/>
                <a:gd name="connsiteY6" fmla="*/ 4674 h 69350"/>
                <a:gd name="connsiteX7" fmla="*/ 67883 w 200346"/>
                <a:gd name="connsiteY7" fmla="*/ 4674 h 69350"/>
                <a:gd name="connsiteX8" fmla="*/ 67883 w 200346"/>
                <a:gd name="connsiteY8" fmla="*/ 70896 h 69350"/>
                <a:gd name="connsiteX9" fmla="*/ 59460 w 200346"/>
                <a:gd name="connsiteY9" fmla="*/ 70896 h 69350"/>
                <a:gd name="connsiteX10" fmla="*/ 59460 w 200346"/>
                <a:gd name="connsiteY10" fmla="*/ 15508 h 69350"/>
                <a:gd name="connsiteX11" fmla="*/ 40196 w 200346"/>
                <a:gd name="connsiteY11" fmla="*/ 70896 h 69350"/>
                <a:gd name="connsiteX12" fmla="*/ 32244 w 200346"/>
                <a:gd name="connsiteY12" fmla="*/ 70896 h 69350"/>
                <a:gd name="connsiteX13" fmla="*/ 13103 w 200346"/>
                <a:gd name="connsiteY13" fmla="*/ 14544 h 69350"/>
                <a:gd name="connsiteX14" fmla="*/ 13103 w 200346"/>
                <a:gd name="connsiteY14" fmla="*/ 70896 h 69350"/>
                <a:gd name="connsiteX15" fmla="*/ 4674 w 200346"/>
                <a:gd name="connsiteY15" fmla="*/ 70896 h 69350"/>
                <a:gd name="connsiteX16" fmla="*/ 81614 w 200346"/>
                <a:gd name="connsiteY16" fmla="*/ 70896 h 69350"/>
                <a:gd name="connsiteX17" fmla="*/ 81614 w 200346"/>
                <a:gd name="connsiteY17" fmla="*/ 4674 h 69350"/>
                <a:gd name="connsiteX18" fmla="*/ 106534 w 200346"/>
                <a:gd name="connsiteY18" fmla="*/ 4674 h 69350"/>
                <a:gd name="connsiteX19" fmla="*/ 118694 w 200346"/>
                <a:gd name="connsiteY19" fmla="*/ 6723 h 69350"/>
                <a:gd name="connsiteX20" fmla="*/ 125798 w 200346"/>
                <a:gd name="connsiteY20" fmla="*/ 12980 h 69350"/>
                <a:gd name="connsiteX21" fmla="*/ 128449 w 200346"/>
                <a:gd name="connsiteY21" fmla="*/ 21649 h 69350"/>
                <a:gd name="connsiteX22" fmla="*/ 126160 w 200346"/>
                <a:gd name="connsiteY22" fmla="*/ 29601 h 69350"/>
                <a:gd name="connsiteX23" fmla="*/ 119179 w 200346"/>
                <a:gd name="connsiteY23" fmla="*/ 35619 h 69350"/>
                <a:gd name="connsiteX24" fmla="*/ 128326 w 200346"/>
                <a:gd name="connsiteY24" fmla="*/ 41761 h 69350"/>
                <a:gd name="connsiteX25" fmla="*/ 131577 w 200346"/>
                <a:gd name="connsiteY25" fmla="*/ 51755 h 69350"/>
                <a:gd name="connsiteX26" fmla="*/ 129651 w 200346"/>
                <a:gd name="connsiteY26" fmla="*/ 60424 h 69350"/>
                <a:gd name="connsiteX27" fmla="*/ 124835 w 200346"/>
                <a:gd name="connsiteY27" fmla="*/ 66557 h 69350"/>
                <a:gd name="connsiteX28" fmla="*/ 117491 w 200346"/>
                <a:gd name="connsiteY28" fmla="*/ 69809 h 69350"/>
                <a:gd name="connsiteX29" fmla="*/ 106896 w 200346"/>
                <a:gd name="connsiteY29" fmla="*/ 70896 h 69350"/>
                <a:gd name="connsiteX30" fmla="*/ 81614 w 200346"/>
                <a:gd name="connsiteY30" fmla="*/ 70896 h 69350"/>
                <a:gd name="connsiteX31" fmla="*/ 90399 w 200346"/>
                <a:gd name="connsiteY31" fmla="*/ 32491 h 69350"/>
                <a:gd name="connsiteX32" fmla="*/ 104731 w 200346"/>
                <a:gd name="connsiteY32" fmla="*/ 32491 h 69350"/>
                <a:gd name="connsiteX33" fmla="*/ 113038 w 200346"/>
                <a:gd name="connsiteY33" fmla="*/ 31766 h 69350"/>
                <a:gd name="connsiteX34" fmla="*/ 118092 w 200346"/>
                <a:gd name="connsiteY34" fmla="*/ 28515 h 69350"/>
                <a:gd name="connsiteX35" fmla="*/ 119780 w 200346"/>
                <a:gd name="connsiteY35" fmla="*/ 22612 h 69350"/>
                <a:gd name="connsiteX36" fmla="*/ 118216 w 200346"/>
                <a:gd name="connsiteY36" fmla="*/ 16833 h 69350"/>
                <a:gd name="connsiteX37" fmla="*/ 113639 w 200346"/>
                <a:gd name="connsiteY37" fmla="*/ 13466 h 69350"/>
                <a:gd name="connsiteX38" fmla="*/ 103644 w 200346"/>
                <a:gd name="connsiteY38" fmla="*/ 12502 h 69350"/>
                <a:gd name="connsiteX39" fmla="*/ 90399 w 200346"/>
                <a:gd name="connsiteY39" fmla="*/ 12502 h 69350"/>
                <a:gd name="connsiteX40" fmla="*/ 90399 w 200346"/>
                <a:gd name="connsiteY40" fmla="*/ 32491 h 69350"/>
                <a:gd name="connsiteX41" fmla="*/ 90399 w 200346"/>
                <a:gd name="connsiteY41" fmla="*/ 63067 h 69350"/>
                <a:gd name="connsiteX42" fmla="*/ 106896 w 200346"/>
                <a:gd name="connsiteY42" fmla="*/ 63067 h 69350"/>
                <a:gd name="connsiteX43" fmla="*/ 112791 w 200346"/>
                <a:gd name="connsiteY43" fmla="*/ 62705 h 69350"/>
                <a:gd name="connsiteX44" fmla="*/ 117854 w 200346"/>
                <a:gd name="connsiteY44" fmla="*/ 61025 h 69350"/>
                <a:gd name="connsiteX45" fmla="*/ 121221 w 200346"/>
                <a:gd name="connsiteY45" fmla="*/ 57288 h 69350"/>
                <a:gd name="connsiteX46" fmla="*/ 122546 w 200346"/>
                <a:gd name="connsiteY46" fmla="*/ 51755 h 69350"/>
                <a:gd name="connsiteX47" fmla="*/ 120620 w 200346"/>
                <a:gd name="connsiteY47" fmla="*/ 45251 h 69350"/>
                <a:gd name="connsiteX48" fmla="*/ 115442 w 200346"/>
                <a:gd name="connsiteY48" fmla="*/ 41398 h 69350"/>
                <a:gd name="connsiteX49" fmla="*/ 105694 w 200346"/>
                <a:gd name="connsiteY49" fmla="*/ 40312 h 69350"/>
                <a:gd name="connsiteX50" fmla="*/ 90399 w 200346"/>
                <a:gd name="connsiteY50" fmla="*/ 40312 h 69350"/>
                <a:gd name="connsiteX51" fmla="*/ 90399 w 200346"/>
                <a:gd name="connsiteY51" fmla="*/ 63067 h 69350"/>
                <a:gd name="connsiteX52" fmla="*/ 143737 w 200346"/>
                <a:gd name="connsiteY52" fmla="*/ 70896 h 69350"/>
                <a:gd name="connsiteX53" fmla="*/ 143737 w 200346"/>
                <a:gd name="connsiteY53" fmla="*/ 4674 h 69350"/>
                <a:gd name="connsiteX54" fmla="*/ 173118 w 200346"/>
                <a:gd name="connsiteY54" fmla="*/ 4674 h 69350"/>
                <a:gd name="connsiteX55" fmla="*/ 186603 w 200346"/>
                <a:gd name="connsiteY55" fmla="*/ 6484 h 69350"/>
                <a:gd name="connsiteX56" fmla="*/ 193947 w 200346"/>
                <a:gd name="connsiteY56" fmla="*/ 12865 h 69350"/>
                <a:gd name="connsiteX57" fmla="*/ 196713 w 200346"/>
                <a:gd name="connsiteY57" fmla="*/ 22735 h 69350"/>
                <a:gd name="connsiteX58" fmla="*/ 192136 w 200346"/>
                <a:gd name="connsiteY58" fmla="*/ 34656 h 69350"/>
                <a:gd name="connsiteX59" fmla="*/ 178050 w 200346"/>
                <a:gd name="connsiteY59" fmla="*/ 40797 h 69350"/>
                <a:gd name="connsiteX60" fmla="*/ 183351 w 200346"/>
                <a:gd name="connsiteY60" fmla="*/ 44049 h 69350"/>
                <a:gd name="connsiteX61" fmla="*/ 190572 w 200346"/>
                <a:gd name="connsiteY61" fmla="*/ 52834 h 69350"/>
                <a:gd name="connsiteX62" fmla="*/ 202130 w 200346"/>
                <a:gd name="connsiteY62" fmla="*/ 70896 h 69350"/>
                <a:gd name="connsiteX63" fmla="*/ 191057 w 200346"/>
                <a:gd name="connsiteY63" fmla="*/ 70896 h 69350"/>
                <a:gd name="connsiteX64" fmla="*/ 182388 w 200346"/>
                <a:gd name="connsiteY64" fmla="*/ 57172 h 69350"/>
                <a:gd name="connsiteX65" fmla="*/ 176008 w 200346"/>
                <a:gd name="connsiteY65" fmla="*/ 48018 h 69350"/>
                <a:gd name="connsiteX66" fmla="*/ 171546 w 200346"/>
                <a:gd name="connsiteY66" fmla="*/ 43687 h 69350"/>
                <a:gd name="connsiteX67" fmla="*/ 167578 w 200346"/>
                <a:gd name="connsiteY67" fmla="*/ 41761 h 69350"/>
                <a:gd name="connsiteX68" fmla="*/ 162762 w 200346"/>
                <a:gd name="connsiteY68" fmla="*/ 41514 h 69350"/>
                <a:gd name="connsiteX69" fmla="*/ 152529 w 200346"/>
                <a:gd name="connsiteY69" fmla="*/ 41514 h 69350"/>
                <a:gd name="connsiteX70" fmla="*/ 152529 w 200346"/>
                <a:gd name="connsiteY70" fmla="*/ 70896 h 69350"/>
                <a:gd name="connsiteX71" fmla="*/ 143737 w 200346"/>
                <a:gd name="connsiteY71" fmla="*/ 70896 h 69350"/>
                <a:gd name="connsiteX72" fmla="*/ 152529 w 200346"/>
                <a:gd name="connsiteY72" fmla="*/ 33932 h 69350"/>
                <a:gd name="connsiteX73" fmla="*/ 171431 w 200346"/>
                <a:gd name="connsiteY73" fmla="*/ 33932 h 69350"/>
                <a:gd name="connsiteX74" fmla="*/ 180701 w 200346"/>
                <a:gd name="connsiteY74" fmla="*/ 32730 h 69350"/>
                <a:gd name="connsiteX75" fmla="*/ 185879 w 200346"/>
                <a:gd name="connsiteY75" fmla="*/ 28754 h 69350"/>
                <a:gd name="connsiteX76" fmla="*/ 187682 w 200346"/>
                <a:gd name="connsiteY76" fmla="*/ 22735 h 69350"/>
                <a:gd name="connsiteX77" fmla="*/ 184191 w 200346"/>
                <a:gd name="connsiteY77" fmla="*/ 15030 h 69350"/>
                <a:gd name="connsiteX78" fmla="*/ 173473 w 200346"/>
                <a:gd name="connsiteY78" fmla="*/ 12017 h 69350"/>
                <a:gd name="connsiteX79" fmla="*/ 152529 w 200346"/>
                <a:gd name="connsiteY79" fmla="*/ 12017 h 69350"/>
                <a:gd name="connsiteX80" fmla="*/ 152529 w 200346"/>
                <a:gd name="connsiteY80" fmla="*/ 33932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0346" h="69350">
                  <a:moveTo>
                    <a:pt x="4674" y="70896"/>
                  </a:moveTo>
                  <a:lnTo>
                    <a:pt x="4674" y="4674"/>
                  </a:lnTo>
                  <a:lnTo>
                    <a:pt x="17919" y="4674"/>
                  </a:lnTo>
                  <a:lnTo>
                    <a:pt x="33570" y="51508"/>
                  </a:lnTo>
                  <a:cubicBezTo>
                    <a:pt x="35018" y="55924"/>
                    <a:pt x="36058" y="59214"/>
                    <a:pt x="36698" y="61387"/>
                  </a:cubicBezTo>
                  <a:cubicBezTo>
                    <a:pt x="37422" y="58975"/>
                    <a:pt x="38586" y="55446"/>
                    <a:pt x="40196" y="50792"/>
                  </a:cubicBezTo>
                  <a:lnTo>
                    <a:pt x="56085" y="4674"/>
                  </a:lnTo>
                  <a:lnTo>
                    <a:pt x="67883" y="4674"/>
                  </a:lnTo>
                  <a:lnTo>
                    <a:pt x="67883" y="70896"/>
                  </a:lnTo>
                  <a:lnTo>
                    <a:pt x="59460" y="70896"/>
                  </a:lnTo>
                  <a:lnTo>
                    <a:pt x="59460" y="15508"/>
                  </a:lnTo>
                  <a:lnTo>
                    <a:pt x="40196" y="70896"/>
                  </a:lnTo>
                  <a:lnTo>
                    <a:pt x="32244" y="70896"/>
                  </a:lnTo>
                  <a:lnTo>
                    <a:pt x="13103" y="14544"/>
                  </a:lnTo>
                  <a:lnTo>
                    <a:pt x="13103" y="70896"/>
                  </a:lnTo>
                  <a:lnTo>
                    <a:pt x="4674" y="70896"/>
                  </a:lnTo>
                  <a:close/>
                  <a:moveTo>
                    <a:pt x="81614" y="70896"/>
                  </a:moveTo>
                  <a:lnTo>
                    <a:pt x="81614" y="4674"/>
                  </a:lnTo>
                  <a:lnTo>
                    <a:pt x="106534" y="4674"/>
                  </a:lnTo>
                  <a:cubicBezTo>
                    <a:pt x="111589" y="4674"/>
                    <a:pt x="115642" y="5359"/>
                    <a:pt x="118694" y="6723"/>
                  </a:cubicBezTo>
                  <a:cubicBezTo>
                    <a:pt x="121745" y="8087"/>
                    <a:pt x="124111" y="10175"/>
                    <a:pt x="125798" y="12980"/>
                  </a:cubicBezTo>
                  <a:cubicBezTo>
                    <a:pt x="127563" y="15708"/>
                    <a:pt x="128449" y="18598"/>
                    <a:pt x="128449" y="21649"/>
                  </a:cubicBezTo>
                  <a:cubicBezTo>
                    <a:pt x="128449" y="24462"/>
                    <a:pt x="127686" y="27112"/>
                    <a:pt x="126160" y="29601"/>
                  </a:cubicBezTo>
                  <a:cubicBezTo>
                    <a:pt x="124635" y="32082"/>
                    <a:pt x="122307" y="34094"/>
                    <a:pt x="119179" y="35619"/>
                  </a:cubicBezTo>
                  <a:cubicBezTo>
                    <a:pt x="123186" y="36821"/>
                    <a:pt x="126237" y="38871"/>
                    <a:pt x="128326" y="41761"/>
                  </a:cubicBezTo>
                  <a:cubicBezTo>
                    <a:pt x="130491" y="44566"/>
                    <a:pt x="131577" y="47902"/>
                    <a:pt x="131577" y="51755"/>
                  </a:cubicBezTo>
                  <a:cubicBezTo>
                    <a:pt x="131577" y="54799"/>
                    <a:pt x="130938" y="57688"/>
                    <a:pt x="129651" y="60424"/>
                  </a:cubicBezTo>
                  <a:cubicBezTo>
                    <a:pt x="128364" y="63067"/>
                    <a:pt x="126761" y="65116"/>
                    <a:pt x="124835" y="66557"/>
                  </a:cubicBezTo>
                  <a:cubicBezTo>
                    <a:pt x="122908" y="68006"/>
                    <a:pt x="120458" y="69092"/>
                    <a:pt x="117491" y="69809"/>
                  </a:cubicBezTo>
                  <a:cubicBezTo>
                    <a:pt x="114602" y="70533"/>
                    <a:pt x="111073" y="70896"/>
                    <a:pt x="106896" y="70896"/>
                  </a:cubicBezTo>
                  <a:lnTo>
                    <a:pt x="81614" y="70896"/>
                  </a:lnTo>
                  <a:close/>
                  <a:moveTo>
                    <a:pt x="90399" y="32491"/>
                  </a:moveTo>
                  <a:lnTo>
                    <a:pt x="104731" y="32491"/>
                  </a:lnTo>
                  <a:cubicBezTo>
                    <a:pt x="108584" y="32491"/>
                    <a:pt x="111350" y="32244"/>
                    <a:pt x="113038" y="31766"/>
                  </a:cubicBezTo>
                  <a:cubicBezTo>
                    <a:pt x="115280" y="31119"/>
                    <a:pt x="116967" y="30040"/>
                    <a:pt x="118092" y="28515"/>
                  </a:cubicBezTo>
                  <a:cubicBezTo>
                    <a:pt x="119217" y="26912"/>
                    <a:pt x="119780" y="24939"/>
                    <a:pt x="119780" y="22612"/>
                  </a:cubicBezTo>
                  <a:cubicBezTo>
                    <a:pt x="119780" y="20447"/>
                    <a:pt x="119256" y="18520"/>
                    <a:pt x="118216" y="16833"/>
                  </a:cubicBezTo>
                  <a:cubicBezTo>
                    <a:pt x="117168" y="15153"/>
                    <a:pt x="115642" y="14028"/>
                    <a:pt x="113639" y="13466"/>
                  </a:cubicBezTo>
                  <a:cubicBezTo>
                    <a:pt x="111712" y="12818"/>
                    <a:pt x="108383" y="12502"/>
                    <a:pt x="103644" y="12502"/>
                  </a:cubicBezTo>
                  <a:lnTo>
                    <a:pt x="90399" y="12502"/>
                  </a:lnTo>
                  <a:lnTo>
                    <a:pt x="90399" y="32491"/>
                  </a:lnTo>
                  <a:close/>
                  <a:moveTo>
                    <a:pt x="90399" y="63067"/>
                  </a:moveTo>
                  <a:lnTo>
                    <a:pt x="106896" y="63067"/>
                  </a:lnTo>
                  <a:cubicBezTo>
                    <a:pt x="109701" y="63067"/>
                    <a:pt x="111674" y="62951"/>
                    <a:pt x="112791" y="62705"/>
                  </a:cubicBezTo>
                  <a:cubicBezTo>
                    <a:pt x="114879" y="62389"/>
                    <a:pt x="116567" y="61826"/>
                    <a:pt x="117854" y="61025"/>
                  </a:cubicBezTo>
                  <a:cubicBezTo>
                    <a:pt x="119217" y="60139"/>
                    <a:pt x="120342" y="58898"/>
                    <a:pt x="121221" y="57288"/>
                  </a:cubicBezTo>
                  <a:cubicBezTo>
                    <a:pt x="122107" y="55685"/>
                    <a:pt x="122546" y="53835"/>
                    <a:pt x="122546" y="51755"/>
                  </a:cubicBezTo>
                  <a:cubicBezTo>
                    <a:pt x="122546" y="49266"/>
                    <a:pt x="121907" y="47093"/>
                    <a:pt x="120620" y="45251"/>
                  </a:cubicBezTo>
                  <a:cubicBezTo>
                    <a:pt x="119418" y="43402"/>
                    <a:pt x="117692" y="42123"/>
                    <a:pt x="115442" y="41398"/>
                  </a:cubicBezTo>
                  <a:cubicBezTo>
                    <a:pt x="113199" y="40674"/>
                    <a:pt x="109948" y="40312"/>
                    <a:pt x="105694" y="40312"/>
                  </a:cubicBezTo>
                  <a:lnTo>
                    <a:pt x="90399" y="40312"/>
                  </a:lnTo>
                  <a:lnTo>
                    <a:pt x="90399" y="63067"/>
                  </a:lnTo>
                  <a:close/>
                  <a:moveTo>
                    <a:pt x="143737" y="70896"/>
                  </a:moveTo>
                  <a:lnTo>
                    <a:pt x="143737" y="4674"/>
                  </a:lnTo>
                  <a:lnTo>
                    <a:pt x="173118" y="4674"/>
                  </a:lnTo>
                  <a:cubicBezTo>
                    <a:pt x="179052" y="4674"/>
                    <a:pt x="183552" y="5275"/>
                    <a:pt x="186603" y="6484"/>
                  </a:cubicBezTo>
                  <a:cubicBezTo>
                    <a:pt x="189647" y="7686"/>
                    <a:pt x="192097" y="9813"/>
                    <a:pt x="193947" y="12865"/>
                  </a:cubicBezTo>
                  <a:cubicBezTo>
                    <a:pt x="195788" y="15831"/>
                    <a:pt x="196713" y="19122"/>
                    <a:pt x="196713" y="22735"/>
                  </a:cubicBezTo>
                  <a:cubicBezTo>
                    <a:pt x="196713" y="27467"/>
                    <a:pt x="195187" y="31443"/>
                    <a:pt x="192136" y="34656"/>
                  </a:cubicBezTo>
                  <a:cubicBezTo>
                    <a:pt x="189092" y="37862"/>
                    <a:pt x="184392" y="39911"/>
                    <a:pt x="178050" y="40797"/>
                  </a:cubicBezTo>
                  <a:cubicBezTo>
                    <a:pt x="180377" y="41915"/>
                    <a:pt x="182142" y="43001"/>
                    <a:pt x="183351" y="44049"/>
                  </a:cubicBezTo>
                  <a:cubicBezTo>
                    <a:pt x="185917" y="46376"/>
                    <a:pt x="188329" y="49304"/>
                    <a:pt x="190572" y="52834"/>
                  </a:cubicBezTo>
                  <a:lnTo>
                    <a:pt x="202130" y="70896"/>
                  </a:lnTo>
                  <a:lnTo>
                    <a:pt x="191057" y="70896"/>
                  </a:lnTo>
                  <a:lnTo>
                    <a:pt x="182388" y="57172"/>
                  </a:lnTo>
                  <a:cubicBezTo>
                    <a:pt x="179815" y="53157"/>
                    <a:pt x="177688" y="50106"/>
                    <a:pt x="176008" y="48018"/>
                  </a:cubicBezTo>
                  <a:cubicBezTo>
                    <a:pt x="174397" y="45929"/>
                    <a:pt x="172918" y="44488"/>
                    <a:pt x="171546" y="43687"/>
                  </a:cubicBezTo>
                  <a:cubicBezTo>
                    <a:pt x="170267" y="42801"/>
                    <a:pt x="168942" y="42161"/>
                    <a:pt x="167578" y="41761"/>
                  </a:cubicBezTo>
                  <a:cubicBezTo>
                    <a:pt x="166615" y="41599"/>
                    <a:pt x="165012" y="41514"/>
                    <a:pt x="162762" y="41514"/>
                  </a:cubicBezTo>
                  <a:lnTo>
                    <a:pt x="152529" y="41514"/>
                  </a:lnTo>
                  <a:lnTo>
                    <a:pt x="152529" y="70896"/>
                  </a:lnTo>
                  <a:lnTo>
                    <a:pt x="143737" y="70896"/>
                  </a:lnTo>
                  <a:close/>
                  <a:moveTo>
                    <a:pt x="152529" y="33932"/>
                  </a:moveTo>
                  <a:lnTo>
                    <a:pt x="171431" y="33932"/>
                  </a:lnTo>
                  <a:cubicBezTo>
                    <a:pt x="175361" y="33932"/>
                    <a:pt x="178451" y="33531"/>
                    <a:pt x="180701" y="32730"/>
                  </a:cubicBezTo>
                  <a:cubicBezTo>
                    <a:pt x="183028" y="31844"/>
                    <a:pt x="184754" y="30518"/>
                    <a:pt x="185879" y="28754"/>
                  </a:cubicBezTo>
                  <a:cubicBezTo>
                    <a:pt x="187081" y="26912"/>
                    <a:pt x="187682" y="24901"/>
                    <a:pt x="187682" y="22735"/>
                  </a:cubicBezTo>
                  <a:cubicBezTo>
                    <a:pt x="187682" y="19607"/>
                    <a:pt x="186518" y="17033"/>
                    <a:pt x="184191" y="15030"/>
                  </a:cubicBezTo>
                  <a:cubicBezTo>
                    <a:pt x="181941" y="13019"/>
                    <a:pt x="178374" y="12017"/>
                    <a:pt x="173473" y="12017"/>
                  </a:cubicBezTo>
                  <a:lnTo>
                    <a:pt x="152529" y="12017"/>
                  </a:lnTo>
                  <a:lnTo>
                    <a:pt x="152529" y="33932"/>
                  </a:lnTo>
                  <a:close/>
                </a:path>
              </a:pathLst>
            </a:custGeom>
            <a:solidFill>
              <a:srgbClr val="757575"/>
            </a:solidFill>
            <a:ln w="7703" cap="sq">
              <a:noFill/>
              <a:prstDash val="solid"/>
              <a:miter/>
            </a:ln>
          </p:spPr>
          <p:txBody>
            <a:bodyPr rtlCol="0" anchor="ctr"/>
            <a:lstStyle/>
            <a:p>
              <a:endParaRPr lang="en-US">
                <a:noFill/>
              </a:endParaRPr>
            </a:p>
          </p:txBody>
        </p:sp>
        <p:sp>
          <p:nvSpPr>
            <p:cNvPr id="1255" name="Freeform: Shape 1254">
              <a:extLst>
                <a:ext uri="{FF2B5EF4-FFF2-40B4-BE49-F238E27FC236}">
                  <a16:creationId xmlns:a16="http://schemas.microsoft.com/office/drawing/2014/main" id="{97B1DBCD-1AF5-4387-87FE-6459AD0DAA3B}"/>
                </a:ext>
              </a:extLst>
            </p:cNvPr>
            <p:cNvSpPr/>
            <p:nvPr/>
          </p:nvSpPr>
          <p:spPr>
            <a:xfrm>
              <a:off x="3819070" y="4215840"/>
              <a:ext cx="462337" cy="69351"/>
            </a:xfrm>
            <a:custGeom>
              <a:avLst/>
              <a:gdLst>
                <a:gd name="connsiteX0" fmla="*/ 4674 w 462337"/>
                <a:gd name="connsiteY0" fmla="*/ 70896 h 69350"/>
                <a:gd name="connsiteX1" fmla="*/ 4674 w 462337"/>
                <a:gd name="connsiteY1" fmla="*/ 4674 h 69350"/>
                <a:gd name="connsiteX2" fmla="*/ 17919 w 462337"/>
                <a:gd name="connsiteY2" fmla="*/ 4674 h 69350"/>
                <a:gd name="connsiteX3" fmla="*/ 33570 w 462337"/>
                <a:gd name="connsiteY3" fmla="*/ 51508 h 69350"/>
                <a:gd name="connsiteX4" fmla="*/ 36698 w 462337"/>
                <a:gd name="connsiteY4" fmla="*/ 61379 h 69350"/>
                <a:gd name="connsiteX5" fmla="*/ 40196 w 462337"/>
                <a:gd name="connsiteY5" fmla="*/ 50784 h 69350"/>
                <a:gd name="connsiteX6" fmla="*/ 56085 w 462337"/>
                <a:gd name="connsiteY6" fmla="*/ 4674 h 69350"/>
                <a:gd name="connsiteX7" fmla="*/ 67883 w 462337"/>
                <a:gd name="connsiteY7" fmla="*/ 4674 h 69350"/>
                <a:gd name="connsiteX8" fmla="*/ 67883 w 462337"/>
                <a:gd name="connsiteY8" fmla="*/ 70896 h 69350"/>
                <a:gd name="connsiteX9" fmla="*/ 59460 w 462337"/>
                <a:gd name="connsiteY9" fmla="*/ 70896 h 69350"/>
                <a:gd name="connsiteX10" fmla="*/ 59460 w 462337"/>
                <a:gd name="connsiteY10" fmla="*/ 15508 h 69350"/>
                <a:gd name="connsiteX11" fmla="*/ 40196 w 462337"/>
                <a:gd name="connsiteY11" fmla="*/ 70896 h 69350"/>
                <a:gd name="connsiteX12" fmla="*/ 32244 w 462337"/>
                <a:gd name="connsiteY12" fmla="*/ 70896 h 69350"/>
                <a:gd name="connsiteX13" fmla="*/ 13103 w 462337"/>
                <a:gd name="connsiteY13" fmla="*/ 14544 h 69350"/>
                <a:gd name="connsiteX14" fmla="*/ 13103 w 462337"/>
                <a:gd name="connsiteY14" fmla="*/ 70896 h 69350"/>
                <a:gd name="connsiteX15" fmla="*/ 4674 w 462337"/>
                <a:gd name="connsiteY15" fmla="*/ 70896 h 69350"/>
                <a:gd name="connsiteX16" fmla="*/ 112313 w 462337"/>
                <a:gd name="connsiteY16" fmla="*/ 64993 h 69350"/>
                <a:gd name="connsiteX17" fmla="*/ 103521 w 462337"/>
                <a:gd name="connsiteY17" fmla="*/ 70410 h 69350"/>
                <a:gd name="connsiteX18" fmla="*/ 94613 w 462337"/>
                <a:gd name="connsiteY18" fmla="*/ 71974 h 69350"/>
                <a:gd name="connsiteX19" fmla="*/ 82454 w 462337"/>
                <a:gd name="connsiteY19" fmla="*/ 68122 h 69350"/>
                <a:gd name="connsiteX20" fmla="*/ 78239 w 462337"/>
                <a:gd name="connsiteY20" fmla="*/ 58251 h 69350"/>
                <a:gd name="connsiteX21" fmla="*/ 79803 w 462337"/>
                <a:gd name="connsiteY21" fmla="*/ 51870 h 69350"/>
                <a:gd name="connsiteX22" fmla="*/ 84018 w 462337"/>
                <a:gd name="connsiteY22" fmla="*/ 47178 h 69350"/>
                <a:gd name="connsiteX23" fmla="*/ 89921 w 462337"/>
                <a:gd name="connsiteY23" fmla="*/ 44527 h 69350"/>
                <a:gd name="connsiteX24" fmla="*/ 97141 w 462337"/>
                <a:gd name="connsiteY24" fmla="*/ 43202 h 69350"/>
                <a:gd name="connsiteX25" fmla="*/ 111589 w 462337"/>
                <a:gd name="connsiteY25" fmla="*/ 40435 h 69350"/>
                <a:gd name="connsiteX26" fmla="*/ 111589 w 462337"/>
                <a:gd name="connsiteY26" fmla="*/ 38386 h 69350"/>
                <a:gd name="connsiteX27" fmla="*/ 109300 w 462337"/>
                <a:gd name="connsiteY27" fmla="*/ 31281 h 69350"/>
                <a:gd name="connsiteX28" fmla="*/ 100031 w 462337"/>
                <a:gd name="connsiteY28" fmla="*/ 28630 h 69350"/>
                <a:gd name="connsiteX29" fmla="*/ 91601 w 462337"/>
                <a:gd name="connsiteY29" fmla="*/ 30680 h 69350"/>
                <a:gd name="connsiteX30" fmla="*/ 87509 w 462337"/>
                <a:gd name="connsiteY30" fmla="*/ 37661 h 69350"/>
                <a:gd name="connsiteX31" fmla="*/ 79564 w 462337"/>
                <a:gd name="connsiteY31" fmla="*/ 36582 h 69350"/>
                <a:gd name="connsiteX32" fmla="*/ 83178 w 462337"/>
                <a:gd name="connsiteY32" fmla="*/ 28391 h 69350"/>
                <a:gd name="connsiteX33" fmla="*/ 90399 w 462337"/>
                <a:gd name="connsiteY33" fmla="*/ 23575 h 69350"/>
                <a:gd name="connsiteX34" fmla="*/ 101233 w 462337"/>
                <a:gd name="connsiteY34" fmla="*/ 21888 h 69350"/>
                <a:gd name="connsiteX35" fmla="*/ 111227 w 462337"/>
                <a:gd name="connsiteY35" fmla="*/ 23337 h 69350"/>
                <a:gd name="connsiteX36" fmla="*/ 116890 w 462337"/>
                <a:gd name="connsiteY36" fmla="*/ 26950 h 69350"/>
                <a:gd name="connsiteX37" fmla="*/ 119418 w 462337"/>
                <a:gd name="connsiteY37" fmla="*/ 32483 h 69350"/>
                <a:gd name="connsiteX38" fmla="*/ 119780 w 462337"/>
                <a:gd name="connsiteY38" fmla="*/ 39950 h 69350"/>
                <a:gd name="connsiteX39" fmla="*/ 119780 w 462337"/>
                <a:gd name="connsiteY39" fmla="*/ 50784 h 69350"/>
                <a:gd name="connsiteX40" fmla="*/ 120258 w 462337"/>
                <a:gd name="connsiteY40" fmla="*/ 65116 h 69350"/>
                <a:gd name="connsiteX41" fmla="*/ 122423 w 462337"/>
                <a:gd name="connsiteY41" fmla="*/ 70896 h 69350"/>
                <a:gd name="connsiteX42" fmla="*/ 113878 w 462337"/>
                <a:gd name="connsiteY42" fmla="*/ 70896 h 69350"/>
                <a:gd name="connsiteX43" fmla="*/ 112313 w 462337"/>
                <a:gd name="connsiteY43" fmla="*/ 64993 h 69350"/>
                <a:gd name="connsiteX44" fmla="*/ 111589 w 462337"/>
                <a:gd name="connsiteY44" fmla="*/ 46816 h 69350"/>
                <a:gd name="connsiteX45" fmla="*/ 98343 w 462337"/>
                <a:gd name="connsiteY45" fmla="*/ 49944 h 69350"/>
                <a:gd name="connsiteX46" fmla="*/ 91246 w 462337"/>
                <a:gd name="connsiteY46" fmla="*/ 51632 h 69350"/>
                <a:gd name="connsiteX47" fmla="*/ 87994 w 462337"/>
                <a:gd name="connsiteY47" fmla="*/ 54159 h 69350"/>
                <a:gd name="connsiteX48" fmla="*/ 86908 w 462337"/>
                <a:gd name="connsiteY48" fmla="*/ 58012 h 69350"/>
                <a:gd name="connsiteX49" fmla="*/ 89320 w 462337"/>
                <a:gd name="connsiteY49" fmla="*/ 63429 h 69350"/>
                <a:gd name="connsiteX50" fmla="*/ 96540 w 462337"/>
                <a:gd name="connsiteY50" fmla="*/ 65594 h 69350"/>
                <a:gd name="connsiteX51" fmla="*/ 104847 w 462337"/>
                <a:gd name="connsiteY51" fmla="*/ 63552 h 69350"/>
                <a:gd name="connsiteX52" fmla="*/ 110264 w 462337"/>
                <a:gd name="connsiteY52" fmla="*/ 57889 h 69350"/>
                <a:gd name="connsiteX53" fmla="*/ 111589 w 462337"/>
                <a:gd name="connsiteY53" fmla="*/ 49821 h 69350"/>
                <a:gd name="connsiteX54" fmla="*/ 111589 w 462337"/>
                <a:gd name="connsiteY54" fmla="*/ 46816 h 69350"/>
                <a:gd name="connsiteX55" fmla="*/ 134945 w 462337"/>
                <a:gd name="connsiteY55" fmla="*/ 14067 h 69350"/>
                <a:gd name="connsiteX56" fmla="*/ 134945 w 462337"/>
                <a:gd name="connsiteY56" fmla="*/ 4674 h 69350"/>
                <a:gd name="connsiteX57" fmla="*/ 143136 w 462337"/>
                <a:gd name="connsiteY57" fmla="*/ 4674 h 69350"/>
                <a:gd name="connsiteX58" fmla="*/ 143136 w 462337"/>
                <a:gd name="connsiteY58" fmla="*/ 14067 h 69350"/>
                <a:gd name="connsiteX59" fmla="*/ 134945 w 462337"/>
                <a:gd name="connsiteY59" fmla="*/ 14067 h 69350"/>
                <a:gd name="connsiteX60" fmla="*/ 134945 w 462337"/>
                <a:gd name="connsiteY60" fmla="*/ 70896 h 69350"/>
                <a:gd name="connsiteX61" fmla="*/ 134945 w 462337"/>
                <a:gd name="connsiteY61" fmla="*/ 22974 h 69350"/>
                <a:gd name="connsiteX62" fmla="*/ 143136 w 462337"/>
                <a:gd name="connsiteY62" fmla="*/ 22974 h 69350"/>
                <a:gd name="connsiteX63" fmla="*/ 143136 w 462337"/>
                <a:gd name="connsiteY63" fmla="*/ 70896 h 69350"/>
                <a:gd name="connsiteX64" fmla="*/ 134945 w 462337"/>
                <a:gd name="connsiteY64" fmla="*/ 70896 h 69350"/>
                <a:gd name="connsiteX65" fmla="*/ 157823 w 462337"/>
                <a:gd name="connsiteY65" fmla="*/ 70896 h 69350"/>
                <a:gd name="connsiteX66" fmla="*/ 157823 w 462337"/>
                <a:gd name="connsiteY66" fmla="*/ 4674 h 69350"/>
                <a:gd name="connsiteX67" fmla="*/ 166014 w 462337"/>
                <a:gd name="connsiteY67" fmla="*/ 4674 h 69350"/>
                <a:gd name="connsiteX68" fmla="*/ 166014 w 462337"/>
                <a:gd name="connsiteY68" fmla="*/ 70896 h 69350"/>
                <a:gd name="connsiteX69" fmla="*/ 157823 w 462337"/>
                <a:gd name="connsiteY69" fmla="*/ 70896 h 69350"/>
                <a:gd name="connsiteX70" fmla="*/ 201051 w 462337"/>
                <a:gd name="connsiteY70" fmla="*/ 56563 h 69350"/>
                <a:gd name="connsiteX71" fmla="*/ 208996 w 462337"/>
                <a:gd name="connsiteY71" fmla="*/ 55361 h 69350"/>
                <a:gd name="connsiteX72" fmla="*/ 212725 w 462337"/>
                <a:gd name="connsiteY72" fmla="*/ 62705 h 69350"/>
                <a:gd name="connsiteX73" fmla="*/ 221517 w 462337"/>
                <a:gd name="connsiteY73" fmla="*/ 65232 h 69350"/>
                <a:gd name="connsiteX74" fmla="*/ 229701 w 462337"/>
                <a:gd name="connsiteY74" fmla="*/ 63067 h 69350"/>
                <a:gd name="connsiteX75" fmla="*/ 232475 w 462337"/>
                <a:gd name="connsiteY75" fmla="*/ 57650 h 69350"/>
                <a:gd name="connsiteX76" fmla="*/ 230063 w 462337"/>
                <a:gd name="connsiteY76" fmla="*/ 53311 h 69350"/>
                <a:gd name="connsiteX77" fmla="*/ 221756 w 462337"/>
                <a:gd name="connsiteY77" fmla="*/ 50545 h 69350"/>
                <a:gd name="connsiteX78" fmla="*/ 209358 w 462337"/>
                <a:gd name="connsiteY78" fmla="*/ 46692 h 69350"/>
                <a:gd name="connsiteX79" fmla="*/ 204180 w 462337"/>
                <a:gd name="connsiteY79" fmla="*/ 42115 h 69350"/>
                <a:gd name="connsiteX80" fmla="*/ 202369 w 462337"/>
                <a:gd name="connsiteY80" fmla="*/ 35619 h 69350"/>
                <a:gd name="connsiteX81" fmla="*/ 203817 w 462337"/>
                <a:gd name="connsiteY81" fmla="*/ 29717 h 69350"/>
                <a:gd name="connsiteX82" fmla="*/ 207794 w 462337"/>
                <a:gd name="connsiteY82" fmla="*/ 25140 h 69350"/>
                <a:gd name="connsiteX83" fmla="*/ 212964 w 462337"/>
                <a:gd name="connsiteY83" fmla="*/ 22851 h 69350"/>
                <a:gd name="connsiteX84" fmla="*/ 220069 w 462337"/>
                <a:gd name="connsiteY84" fmla="*/ 21888 h 69350"/>
                <a:gd name="connsiteX85" fmla="*/ 229824 w 462337"/>
                <a:gd name="connsiteY85" fmla="*/ 23575 h 69350"/>
                <a:gd name="connsiteX86" fmla="*/ 236204 w 462337"/>
                <a:gd name="connsiteY86" fmla="*/ 27914 h 69350"/>
                <a:gd name="connsiteX87" fmla="*/ 238970 w 462337"/>
                <a:gd name="connsiteY87" fmla="*/ 35257 h 69350"/>
                <a:gd name="connsiteX88" fmla="*/ 231026 w 462337"/>
                <a:gd name="connsiteY88" fmla="*/ 36336 h 69350"/>
                <a:gd name="connsiteX89" fmla="*/ 227898 w 462337"/>
                <a:gd name="connsiteY89" fmla="*/ 30680 h 69350"/>
                <a:gd name="connsiteX90" fmla="*/ 220554 w 462337"/>
                <a:gd name="connsiteY90" fmla="*/ 28515 h 69350"/>
                <a:gd name="connsiteX91" fmla="*/ 212610 w 462337"/>
                <a:gd name="connsiteY91" fmla="*/ 30441 h 69350"/>
                <a:gd name="connsiteX92" fmla="*/ 210198 w 462337"/>
                <a:gd name="connsiteY92" fmla="*/ 34772 h 69350"/>
                <a:gd name="connsiteX93" fmla="*/ 211161 w 462337"/>
                <a:gd name="connsiteY93" fmla="*/ 37546 h 69350"/>
                <a:gd name="connsiteX94" fmla="*/ 214289 w 462337"/>
                <a:gd name="connsiteY94" fmla="*/ 39711 h 69350"/>
                <a:gd name="connsiteX95" fmla="*/ 221517 w 462337"/>
                <a:gd name="connsiteY95" fmla="*/ 41753 h 69350"/>
                <a:gd name="connsiteX96" fmla="*/ 233554 w 462337"/>
                <a:gd name="connsiteY96" fmla="*/ 45606 h 69350"/>
                <a:gd name="connsiteX97" fmla="*/ 238855 w 462337"/>
                <a:gd name="connsiteY97" fmla="*/ 49821 h 69350"/>
                <a:gd name="connsiteX98" fmla="*/ 240781 w 462337"/>
                <a:gd name="connsiteY98" fmla="*/ 56810 h 69350"/>
                <a:gd name="connsiteX99" fmla="*/ 238370 w 462337"/>
                <a:gd name="connsiteY99" fmla="*/ 64515 h 69350"/>
                <a:gd name="connsiteX100" fmla="*/ 231627 w 462337"/>
                <a:gd name="connsiteY100" fmla="*/ 70048 h 69350"/>
                <a:gd name="connsiteX101" fmla="*/ 221517 w 462337"/>
                <a:gd name="connsiteY101" fmla="*/ 71974 h 69350"/>
                <a:gd name="connsiteX102" fmla="*/ 207185 w 462337"/>
                <a:gd name="connsiteY102" fmla="*/ 68122 h 69350"/>
                <a:gd name="connsiteX103" fmla="*/ 201051 w 462337"/>
                <a:gd name="connsiteY103" fmla="*/ 56563 h 69350"/>
                <a:gd name="connsiteX104" fmla="*/ 283278 w 462337"/>
                <a:gd name="connsiteY104" fmla="*/ 55484 h 69350"/>
                <a:gd name="connsiteX105" fmla="*/ 291708 w 462337"/>
                <a:gd name="connsiteY105" fmla="*/ 56448 h 69350"/>
                <a:gd name="connsiteX106" fmla="*/ 284364 w 462337"/>
                <a:gd name="connsiteY106" fmla="*/ 67883 h 69350"/>
                <a:gd name="connsiteX107" fmla="*/ 270641 w 462337"/>
                <a:gd name="connsiteY107" fmla="*/ 71974 h 69350"/>
                <a:gd name="connsiteX108" fmla="*/ 253904 w 462337"/>
                <a:gd name="connsiteY108" fmla="*/ 65478 h 69350"/>
                <a:gd name="connsiteX109" fmla="*/ 247763 w 462337"/>
                <a:gd name="connsiteY109" fmla="*/ 47293 h 69350"/>
                <a:gd name="connsiteX110" fmla="*/ 254027 w 462337"/>
                <a:gd name="connsiteY110" fmla="*/ 28630 h 69350"/>
                <a:gd name="connsiteX111" fmla="*/ 270155 w 462337"/>
                <a:gd name="connsiteY111" fmla="*/ 21888 h 69350"/>
                <a:gd name="connsiteX112" fmla="*/ 285813 w 462337"/>
                <a:gd name="connsiteY112" fmla="*/ 28391 h 69350"/>
                <a:gd name="connsiteX113" fmla="*/ 291947 w 462337"/>
                <a:gd name="connsiteY113" fmla="*/ 46816 h 69350"/>
                <a:gd name="connsiteX114" fmla="*/ 291947 w 462337"/>
                <a:gd name="connsiteY114" fmla="*/ 48981 h 69350"/>
                <a:gd name="connsiteX115" fmla="*/ 256193 w 462337"/>
                <a:gd name="connsiteY115" fmla="*/ 48981 h 69350"/>
                <a:gd name="connsiteX116" fmla="*/ 260646 w 462337"/>
                <a:gd name="connsiteY116" fmla="*/ 61140 h 69350"/>
                <a:gd name="connsiteX117" fmla="*/ 270641 w 462337"/>
                <a:gd name="connsiteY117" fmla="*/ 65232 h 69350"/>
                <a:gd name="connsiteX118" fmla="*/ 278223 w 462337"/>
                <a:gd name="connsiteY118" fmla="*/ 62944 h 69350"/>
                <a:gd name="connsiteX119" fmla="*/ 283278 w 462337"/>
                <a:gd name="connsiteY119" fmla="*/ 55484 h 69350"/>
                <a:gd name="connsiteX120" fmla="*/ 256670 w 462337"/>
                <a:gd name="connsiteY120" fmla="*/ 42362 h 69350"/>
                <a:gd name="connsiteX121" fmla="*/ 283401 w 462337"/>
                <a:gd name="connsiteY121" fmla="*/ 42362 h 69350"/>
                <a:gd name="connsiteX122" fmla="*/ 280388 w 462337"/>
                <a:gd name="connsiteY122" fmla="*/ 33207 h 69350"/>
                <a:gd name="connsiteX123" fmla="*/ 270278 w 462337"/>
                <a:gd name="connsiteY123" fmla="*/ 28515 h 69350"/>
                <a:gd name="connsiteX124" fmla="*/ 260770 w 462337"/>
                <a:gd name="connsiteY124" fmla="*/ 32244 h 69350"/>
                <a:gd name="connsiteX125" fmla="*/ 256670 w 462337"/>
                <a:gd name="connsiteY125" fmla="*/ 42362 h 69350"/>
                <a:gd name="connsiteX126" fmla="*/ 304353 w 462337"/>
                <a:gd name="connsiteY126" fmla="*/ 70896 h 69350"/>
                <a:gd name="connsiteX127" fmla="*/ 304353 w 462337"/>
                <a:gd name="connsiteY127" fmla="*/ 22974 h 69350"/>
                <a:gd name="connsiteX128" fmla="*/ 311696 w 462337"/>
                <a:gd name="connsiteY128" fmla="*/ 22974 h 69350"/>
                <a:gd name="connsiteX129" fmla="*/ 311696 w 462337"/>
                <a:gd name="connsiteY129" fmla="*/ 30195 h 69350"/>
                <a:gd name="connsiteX130" fmla="*/ 316751 w 462337"/>
                <a:gd name="connsiteY130" fmla="*/ 23575 h 69350"/>
                <a:gd name="connsiteX131" fmla="*/ 322052 w 462337"/>
                <a:gd name="connsiteY131" fmla="*/ 21888 h 69350"/>
                <a:gd name="connsiteX132" fmla="*/ 330359 w 462337"/>
                <a:gd name="connsiteY132" fmla="*/ 24415 h 69350"/>
                <a:gd name="connsiteX133" fmla="*/ 327585 w 462337"/>
                <a:gd name="connsiteY133" fmla="*/ 32005 h 69350"/>
                <a:gd name="connsiteX134" fmla="*/ 321690 w 462337"/>
                <a:gd name="connsiteY134" fmla="*/ 30195 h 69350"/>
                <a:gd name="connsiteX135" fmla="*/ 316751 w 462337"/>
                <a:gd name="connsiteY135" fmla="*/ 31882 h 69350"/>
                <a:gd name="connsiteX136" fmla="*/ 313861 w 462337"/>
                <a:gd name="connsiteY136" fmla="*/ 36336 h 69350"/>
                <a:gd name="connsiteX137" fmla="*/ 312420 w 462337"/>
                <a:gd name="connsiteY137" fmla="*/ 45729 h 69350"/>
                <a:gd name="connsiteX138" fmla="*/ 312420 w 462337"/>
                <a:gd name="connsiteY138" fmla="*/ 70896 h 69350"/>
                <a:gd name="connsiteX139" fmla="*/ 304353 w 462337"/>
                <a:gd name="connsiteY139" fmla="*/ 70896 h 69350"/>
                <a:gd name="connsiteX140" fmla="*/ 348537 w 462337"/>
                <a:gd name="connsiteY140" fmla="*/ 70896 h 69350"/>
                <a:gd name="connsiteX141" fmla="*/ 330359 w 462337"/>
                <a:gd name="connsiteY141" fmla="*/ 22974 h 69350"/>
                <a:gd name="connsiteX142" fmla="*/ 338905 w 462337"/>
                <a:gd name="connsiteY142" fmla="*/ 22974 h 69350"/>
                <a:gd name="connsiteX143" fmla="*/ 349261 w 462337"/>
                <a:gd name="connsiteY143" fmla="*/ 51632 h 69350"/>
                <a:gd name="connsiteX144" fmla="*/ 352274 w 462337"/>
                <a:gd name="connsiteY144" fmla="*/ 61264 h 69350"/>
                <a:gd name="connsiteX145" fmla="*/ 355279 w 462337"/>
                <a:gd name="connsiteY145" fmla="*/ 52233 h 69350"/>
                <a:gd name="connsiteX146" fmla="*/ 365998 w 462337"/>
                <a:gd name="connsiteY146" fmla="*/ 22974 h 69350"/>
                <a:gd name="connsiteX147" fmla="*/ 374304 w 462337"/>
                <a:gd name="connsiteY147" fmla="*/ 22974 h 69350"/>
                <a:gd name="connsiteX148" fmla="*/ 356127 w 462337"/>
                <a:gd name="connsiteY148" fmla="*/ 70896 h 69350"/>
                <a:gd name="connsiteX149" fmla="*/ 348537 w 462337"/>
                <a:gd name="connsiteY149" fmla="*/ 70896 h 69350"/>
                <a:gd name="connsiteX150" fmla="*/ 414273 w 462337"/>
                <a:gd name="connsiteY150" fmla="*/ 55484 h 69350"/>
                <a:gd name="connsiteX151" fmla="*/ 422703 w 462337"/>
                <a:gd name="connsiteY151" fmla="*/ 56448 h 69350"/>
                <a:gd name="connsiteX152" fmla="*/ 415360 w 462337"/>
                <a:gd name="connsiteY152" fmla="*/ 67883 h 69350"/>
                <a:gd name="connsiteX153" fmla="*/ 401636 w 462337"/>
                <a:gd name="connsiteY153" fmla="*/ 71974 h 69350"/>
                <a:gd name="connsiteX154" fmla="*/ 384900 w 462337"/>
                <a:gd name="connsiteY154" fmla="*/ 65478 h 69350"/>
                <a:gd name="connsiteX155" fmla="*/ 378758 w 462337"/>
                <a:gd name="connsiteY155" fmla="*/ 47293 h 69350"/>
                <a:gd name="connsiteX156" fmla="*/ 385023 w 462337"/>
                <a:gd name="connsiteY156" fmla="*/ 28630 h 69350"/>
                <a:gd name="connsiteX157" fmla="*/ 401151 w 462337"/>
                <a:gd name="connsiteY157" fmla="*/ 21888 h 69350"/>
                <a:gd name="connsiteX158" fmla="*/ 416808 w 462337"/>
                <a:gd name="connsiteY158" fmla="*/ 28391 h 69350"/>
                <a:gd name="connsiteX159" fmla="*/ 422942 w 462337"/>
                <a:gd name="connsiteY159" fmla="*/ 46816 h 69350"/>
                <a:gd name="connsiteX160" fmla="*/ 422942 w 462337"/>
                <a:gd name="connsiteY160" fmla="*/ 48981 h 69350"/>
                <a:gd name="connsiteX161" fmla="*/ 387188 w 462337"/>
                <a:gd name="connsiteY161" fmla="*/ 48981 h 69350"/>
                <a:gd name="connsiteX162" fmla="*/ 391642 w 462337"/>
                <a:gd name="connsiteY162" fmla="*/ 61140 h 69350"/>
                <a:gd name="connsiteX163" fmla="*/ 401636 w 462337"/>
                <a:gd name="connsiteY163" fmla="*/ 65232 h 69350"/>
                <a:gd name="connsiteX164" fmla="*/ 409219 w 462337"/>
                <a:gd name="connsiteY164" fmla="*/ 62944 h 69350"/>
                <a:gd name="connsiteX165" fmla="*/ 414273 w 462337"/>
                <a:gd name="connsiteY165" fmla="*/ 55484 h 69350"/>
                <a:gd name="connsiteX166" fmla="*/ 387666 w 462337"/>
                <a:gd name="connsiteY166" fmla="*/ 42362 h 69350"/>
                <a:gd name="connsiteX167" fmla="*/ 414397 w 462337"/>
                <a:gd name="connsiteY167" fmla="*/ 42362 h 69350"/>
                <a:gd name="connsiteX168" fmla="*/ 411384 w 462337"/>
                <a:gd name="connsiteY168" fmla="*/ 33207 h 69350"/>
                <a:gd name="connsiteX169" fmla="*/ 401274 w 462337"/>
                <a:gd name="connsiteY169" fmla="*/ 28515 h 69350"/>
                <a:gd name="connsiteX170" fmla="*/ 391765 w 462337"/>
                <a:gd name="connsiteY170" fmla="*/ 32244 h 69350"/>
                <a:gd name="connsiteX171" fmla="*/ 387666 w 462337"/>
                <a:gd name="connsiteY171" fmla="*/ 42362 h 69350"/>
                <a:gd name="connsiteX172" fmla="*/ 435348 w 462337"/>
                <a:gd name="connsiteY172" fmla="*/ 70896 h 69350"/>
                <a:gd name="connsiteX173" fmla="*/ 435348 w 462337"/>
                <a:gd name="connsiteY173" fmla="*/ 22974 h 69350"/>
                <a:gd name="connsiteX174" fmla="*/ 442692 w 462337"/>
                <a:gd name="connsiteY174" fmla="*/ 22974 h 69350"/>
                <a:gd name="connsiteX175" fmla="*/ 442692 w 462337"/>
                <a:gd name="connsiteY175" fmla="*/ 30195 h 69350"/>
                <a:gd name="connsiteX176" fmla="*/ 447747 w 462337"/>
                <a:gd name="connsiteY176" fmla="*/ 23575 h 69350"/>
                <a:gd name="connsiteX177" fmla="*/ 453048 w 462337"/>
                <a:gd name="connsiteY177" fmla="*/ 21888 h 69350"/>
                <a:gd name="connsiteX178" fmla="*/ 461355 w 462337"/>
                <a:gd name="connsiteY178" fmla="*/ 24415 h 69350"/>
                <a:gd name="connsiteX179" fmla="*/ 458581 w 462337"/>
                <a:gd name="connsiteY179" fmla="*/ 32005 h 69350"/>
                <a:gd name="connsiteX180" fmla="*/ 452686 w 462337"/>
                <a:gd name="connsiteY180" fmla="*/ 30195 h 69350"/>
                <a:gd name="connsiteX181" fmla="*/ 447747 w 462337"/>
                <a:gd name="connsiteY181" fmla="*/ 31882 h 69350"/>
                <a:gd name="connsiteX182" fmla="*/ 444857 w 462337"/>
                <a:gd name="connsiteY182" fmla="*/ 36336 h 69350"/>
                <a:gd name="connsiteX183" fmla="*/ 443416 w 462337"/>
                <a:gd name="connsiteY183" fmla="*/ 45729 h 69350"/>
                <a:gd name="connsiteX184" fmla="*/ 443416 w 462337"/>
                <a:gd name="connsiteY184" fmla="*/ 70896 h 69350"/>
                <a:gd name="connsiteX185" fmla="*/ 435348 w 462337"/>
                <a:gd name="connsiteY185" fmla="*/ 7089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62337" h="69350">
                  <a:moveTo>
                    <a:pt x="4674" y="70896"/>
                  </a:moveTo>
                  <a:lnTo>
                    <a:pt x="4674" y="4674"/>
                  </a:lnTo>
                  <a:lnTo>
                    <a:pt x="17919" y="4674"/>
                  </a:lnTo>
                  <a:lnTo>
                    <a:pt x="33570" y="51508"/>
                  </a:lnTo>
                  <a:cubicBezTo>
                    <a:pt x="35018" y="55924"/>
                    <a:pt x="36058" y="59214"/>
                    <a:pt x="36698" y="61379"/>
                  </a:cubicBezTo>
                  <a:cubicBezTo>
                    <a:pt x="37422" y="58975"/>
                    <a:pt x="38586" y="55438"/>
                    <a:pt x="40196" y="50784"/>
                  </a:cubicBezTo>
                  <a:lnTo>
                    <a:pt x="56085" y="4674"/>
                  </a:lnTo>
                  <a:lnTo>
                    <a:pt x="67883" y="4674"/>
                  </a:lnTo>
                  <a:lnTo>
                    <a:pt x="67883" y="70896"/>
                  </a:lnTo>
                  <a:lnTo>
                    <a:pt x="59460" y="70896"/>
                  </a:lnTo>
                  <a:lnTo>
                    <a:pt x="59460" y="15508"/>
                  </a:lnTo>
                  <a:lnTo>
                    <a:pt x="40196" y="70896"/>
                  </a:lnTo>
                  <a:lnTo>
                    <a:pt x="32244" y="70896"/>
                  </a:lnTo>
                  <a:lnTo>
                    <a:pt x="13103" y="14544"/>
                  </a:lnTo>
                  <a:lnTo>
                    <a:pt x="13103" y="70896"/>
                  </a:lnTo>
                  <a:lnTo>
                    <a:pt x="4674" y="70896"/>
                  </a:lnTo>
                  <a:close/>
                  <a:moveTo>
                    <a:pt x="112313" y="64993"/>
                  </a:moveTo>
                  <a:cubicBezTo>
                    <a:pt x="109262" y="67559"/>
                    <a:pt x="106334" y="69370"/>
                    <a:pt x="103521" y="70410"/>
                  </a:cubicBezTo>
                  <a:cubicBezTo>
                    <a:pt x="100793" y="71458"/>
                    <a:pt x="97827" y="71974"/>
                    <a:pt x="94613" y="71974"/>
                  </a:cubicBezTo>
                  <a:cubicBezTo>
                    <a:pt x="89320" y="71974"/>
                    <a:pt x="85267" y="70695"/>
                    <a:pt x="82454" y="68122"/>
                  </a:cubicBezTo>
                  <a:cubicBezTo>
                    <a:pt x="79641" y="65556"/>
                    <a:pt x="78239" y="62265"/>
                    <a:pt x="78239" y="58251"/>
                  </a:cubicBezTo>
                  <a:cubicBezTo>
                    <a:pt x="78239" y="55924"/>
                    <a:pt x="78763" y="53797"/>
                    <a:pt x="79803" y="51870"/>
                  </a:cubicBezTo>
                  <a:cubicBezTo>
                    <a:pt x="80851" y="49859"/>
                    <a:pt x="82254" y="48295"/>
                    <a:pt x="84018" y="47178"/>
                  </a:cubicBezTo>
                  <a:cubicBezTo>
                    <a:pt x="85783" y="45968"/>
                    <a:pt x="87748" y="45089"/>
                    <a:pt x="89921" y="44527"/>
                  </a:cubicBezTo>
                  <a:cubicBezTo>
                    <a:pt x="91447" y="44042"/>
                    <a:pt x="93851" y="43602"/>
                    <a:pt x="97141" y="43202"/>
                  </a:cubicBezTo>
                  <a:cubicBezTo>
                    <a:pt x="103644" y="42477"/>
                    <a:pt x="108460" y="41553"/>
                    <a:pt x="111589" y="40435"/>
                  </a:cubicBezTo>
                  <a:cubicBezTo>
                    <a:pt x="111589" y="39310"/>
                    <a:pt x="111589" y="38625"/>
                    <a:pt x="111589" y="38386"/>
                  </a:cubicBezTo>
                  <a:cubicBezTo>
                    <a:pt x="111589" y="35011"/>
                    <a:pt x="110826" y="32645"/>
                    <a:pt x="109300" y="31281"/>
                  </a:cubicBezTo>
                  <a:cubicBezTo>
                    <a:pt x="107220" y="29516"/>
                    <a:pt x="104122" y="28630"/>
                    <a:pt x="100031" y="28630"/>
                  </a:cubicBezTo>
                  <a:cubicBezTo>
                    <a:pt x="96263" y="28630"/>
                    <a:pt x="93450" y="29316"/>
                    <a:pt x="91601" y="30680"/>
                  </a:cubicBezTo>
                  <a:cubicBezTo>
                    <a:pt x="89759" y="31967"/>
                    <a:pt x="88395" y="34294"/>
                    <a:pt x="87509" y="37661"/>
                  </a:cubicBezTo>
                  <a:lnTo>
                    <a:pt x="79564" y="36582"/>
                  </a:lnTo>
                  <a:cubicBezTo>
                    <a:pt x="80289" y="33207"/>
                    <a:pt x="81491" y="30480"/>
                    <a:pt x="83178" y="28391"/>
                  </a:cubicBezTo>
                  <a:cubicBezTo>
                    <a:pt x="84858" y="26303"/>
                    <a:pt x="87270" y="24700"/>
                    <a:pt x="90399" y="23575"/>
                  </a:cubicBezTo>
                  <a:cubicBezTo>
                    <a:pt x="93527" y="22450"/>
                    <a:pt x="97141" y="21888"/>
                    <a:pt x="101233" y="21888"/>
                  </a:cubicBezTo>
                  <a:cubicBezTo>
                    <a:pt x="105332" y="21888"/>
                    <a:pt x="108661" y="22373"/>
                    <a:pt x="111227" y="23337"/>
                  </a:cubicBezTo>
                  <a:cubicBezTo>
                    <a:pt x="113801" y="24300"/>
                    <a:pt x="115681" y="25502"/>
                    <a:pt x="116890" y="26950"/>
                  </a:cubicBezTo>
                  <a:cubicBezTo>
                    <a:pt x="118092" y="28391"/>
                    <a:pt x="118932" y="30241"/>
                    <a:pt x="119418" y="32483"/>
                  </a:cubicBezTo>
                  <a:cubicBezTo>
                    <a:pt x="119657" y="33847"/>
                    <a:pt x="119780" y="36336"/>
                    <a:pt x="119780" y="39950"/>
                  </a:cubicBezTo>
                  <a:lnTo>
                    <a:pt x="119780" y="50784"/>
                  </a:lnTo>
                  <a:cubicBezTo>
                    <a:pt x="119780" y="58328"/>
                    <a:pt x="119942" y="63105"/>
                    <a:pt x="120258" y="65116"/>
                  </a:cubicBezTo>
                  <a:cubicBezTo>
                    <a:pt x="120659" y="67120"/>
                    <a:pt x="121383" y="69046"/>
                    <a:pt x="122423" y="70896"/>
                  </a:cubicBezTo>
                  <a:lnTo>
                    <a:pt x="113878" y="70896"/>
                  </a:lnTo>
                  <a:cubicBezTo>
                    <a:pt x="113076" y="69208"/>
                    <a:pt x="112552" y="67243"/>
                    <a:pt x="112313" y="64993"/>
                  </a:cubicBezTo>
                  <a:close/>
                  <a:moveTo>
                    <a:pt x="111589" y="46816"/>
                  </a:moveTo>
                  <a:cubicBezTo>
                    <a:pt x="108622" y="48018"/>
                    <a:pt x="104207" y="49058"/>
                    <a:pt x="98343" y="49944"/>
                  </a:cubicBezTo>
                  <a:cubicBezTo>
                    <a:pt x="94976" y="50422"/>
                    <a:pt x="92610" y="50984"/>
                    <a:pt x="91246" y="51632"/>
                  </a:cubicBezTo>
                  <a:cubicBezTo>
                    <a:pt x="89882" y="52194"/>
                    <a:pt x="88796" y="53034"/>
                    <a:pt x="87994" y="54159"/>
                  </a:cubicBezTo>
                  <a:cubicBezTo>
                    <a:pt x="87270" y="55284"/>
                    <a:pt x="86908" y="56563"/>
                    <a:pt x="86908" y="58012"/>
                  </a:cubicBezTo>
                  <a:cubicBezTo>
                    <a:pt x="86908" y="60177"/>
                    <a:pt x="87709" y="61980"/>
                    <a:pt x="89320" y="63429"/>
                  </a:cubicBezTo>
                  <a:cubicBezTo>
                    <a:pt x="91000" y="64870"/>
                    <a:pt x="93411" y="65594"/>
                    <a:pt x="96540" y="65594"/>
                  </a:cubicBezTo>
                  <a:cubicBezTo>
                    <a:pt x="99668" y="65594"/>
                    <a:pt x="102442" y="64916"/>
                    <a:pt x="104847" y="63552"/>
                  </a:cubicBezTo>
                  <a:cubicBezTo>
                    <a:pt x="107335" y="62181"/>
                    <a:pt x="109146" y="60300"/>
                    <a:pt x="110264" y="57889"/>
                  </a:cubicBezTo>
                  <a:cubicBezTo>
                    <a:pt x="111150" y="56047"/>
                    <a:pt x="111589" y="53358"/>
                    <a:pt x="111589" y="49821"/>
                  </a:cubicBezTo>
                  <a:lnTo>
                    <a:pt x="111589" y="46816"/>
                  </a:lnTo>
                  <a:close/>
                  <a:moveTo>
                    <a:pt x="134945" y="14067"/>
                  </a:moveTo>
                  <a:lnTo>
                    <a:pt x="134945" y="4674"/>
                  </a:lnTo>
                  <a:lnTo>
                    <a:pt x="143136" y="4674"/>
                  </a:lnTo>
                  <a:lnTo>
                    <a:pt x="143136" y="14067"/>
                  </a:lnTo>
                  <a:lnTo>
                    <a:pt x="134945" y="14067"/>
                  </a:lnTo>
                  <a:close/>
                  <a:moveTo>
                    <a:pt x="134945" y="70896"/>
                  </a:moveTo>
                  <a:lnTo>
                    <a:pt x="134945" y="22974"/>
                  </a:lnTo>
                  <a:lnTo>
                    <a:pt x="143136" y="22974"/>
                  </a:lnTo>
                  <a:lnTo>
                    <a:pt x="143136" y="70896"/>
                  </a:lnTo>
                  <a:lnTo>
                    <a:pt x="134945" y="70896"/>
                  </a:lnTo>
                  <a:close/>
                  <a:moveTo>
                    <a:pt x="157823" y="70896"/>
                  </a:moveTo>
                  <a:lnTo>
                    <a:pt x="157823" y="4674"/>
                  </a:lnTo>
                  <a:lnTo>
                    <a:pt x="166014" y="4674"/>
                  </a:lnTo>
                  <a:lnTo>
                    <a:pt x="166014" y="70896"/>
                  </a:lnTo>
                  <a:lnTo>
                    <a:pt x="157823" y="70896"/>
                  </a:lnTo>
                  <a:close/>
                  <a:moveTo>
                    <a:pt x="201051" y="56563"/>
                  </a:moveTo>
                  <a:lnTo>
                    <a:pt x="208996" y="55361"/>
                  </a:lnTo>
                  <a:cubicBezTo>
                    <a:pt x="209473" y="58574"/>
                    <a:pt x="210722" y="61017"/>
                    <a:pt x="212725" y="62705"/>
                  </a:cubicBezTo>
                  <a:cubicBezTo>
                    <a:pt x="214813" y="64392"/>
                    <a:pt x="217742" y="65232"/>
                    <a:pt x="221517" y="65232"/>
                  </a:cubicBezTo>
                  <a:cubicBezTo>
                    <a:pt x="225208" y="65232"/>
                    <a:pt x="227936" y="64515"/>
                    <a:pt x="229701" y="63067"/>
                  </a:cubicBezTo>
                  <a:cubicBezTo>
                    <a:pt x="231550" y="61541"/>
                    <a:pt x="232475" y="59738"/>
                    <a:pt x="232475" y="57650"/>
                  </a:cubicBezTo>
                  <a:cubicBezTo>
                    <a:pt x="232475" y="55800"/>
                    <a:pt x="231673" y="54359"/>
                    <a:pt x="230063" y="53311"/>
                  </a:cubicBezTo>
                  <a:cubicBezTo>
                    <a:pt x="228938" y="52595"/>
                    <a:pt x="226171" y="51670"/>
                    <a:pt x="221756" y="50545"/>
                  </a:cubicBezTo>
                  <a:cubicBezTo>
                    <a:pt x="215815" y="49019"/>
                    <a:pt x="211685" y="47733"/>
                    <a:pt x="209358" y="46692"/>
                  </a:cubicBezTo>
                  <a:cubicBezTo>
                    <a:pt x="207108" y="45567"/>
                    <a:pt x="205382" y="44042"/>
                    <a:pt x="204180" y="42115"/>
                  </a:cubicBezTo>
                  <a:cubicBezTo>
                    <a:pt x="202978" y="40189"/>
                    <a:pt x="202369" y="38023"/>
                    <a:pt x="202369" y="35619"/>
                  </a:cubicBezTo>
                  <a:cubicBezTo>
                    <a:pt x="202369" y="33531"/>
                    <a:pt x="202854" y="31559"/>
                    <a:pt x="203817" y="29717"/>
                  </a:cubicBezTo>
                  <a:cubicBezTo>
                    <a:pt x="204781" y="27868"/>
                    <a:pt x="206106" y="26342"/>
                    <a:pt x="207794" y="25140"/>
                  </a:cubicBezTo>
                  <a:cubicBezTo>
                    <a:pt x="209073" y="24261"/>
                    <a:pt x="210799" y="23498"/>
                    <a:pt x="212964" y="22851"/>
                  </a:cubicBezTo>
                  <a:cubicBezTo>
                    <a:pt x="215137" y="22212"/>
                    <a:pt x="217503" y="21888"/>
                    <a:pt x="220069" y="21888"/>
                  </a:cubicBezTo>
                  <a:cubicBezTo>
                    <a:pt x="223767" y="21888"/>
                    <a:pt x="227011" y="22450"/>
                    <a:pt x="229824" y="23575"/>
                  </a:cubicBezTo>
                  <a:cubicBezTo>
                    <a:pt x="232714" y="24616"/>
                    <a:pt x="234840" y="26064"/>
                    <a:pt x="236204" y="27914"/>
                  </a:cubicBezTo>
                  <a:cubicBezTo>
                    <a:pt x="237568" y="29755"/>
                    <a:pt x="238493" y="32206"/>
                    <a:pt x="238970" y="35257"/>
                  </a:cubicBezTo>
                  <a:lnTo>
                    <a:pt x="231026" y="36336"/>
                  </a:lnTo>
                  <a:cubicBezTo>
                    <a:pt x="230710" y="33932"/>
                    <a:pt x="229662" y="32044"/>
                    <a:pt x="227898" y="30680"/>
                  </a:cubicBezTo>
                  <a:cubicBezTo>
                    <a:pt x="226210" y="29231"/>
                    <a:pt x="223767" y="28515"/>
                    <a:pt x="220554" y="28515"/>
                  </a:cubicBezTo>
                  <a:cubicBezTo>
                    <a:pt x="216863" y="28515"/>
                    <a:pt x="214212" y="29154"/>
                    <a:pt x="212610" y="30441"/>
                  </a:cubicBezTo>
                  <a:cubicBezTo>
                    <a:pt x="210999" y="31643"/>
                    <a:pt x="210198" y="33084"/>
                    <a:pt x="210198" y="34772"/>
                  </a:cubicBezTo>
                  <a:cubicBezTo>
                    <a:pt x="210198" y="35820"/>
                    <a:pt x="210521" y="36737"/>
                    <a:pt x="211161" y="37546"/>
                  </a:cubicBezTo>
                  <a:cubicBezTo>
                    <a:pt x="211885" y="38424"/>
                    <a:pt x="212926" y="39148"/>
                    <a:pt x="214289" y="39711"/>
                  </a:cubicBezTo>
                  <a:cubicBezTo>
                    <a:pt x="215099" y="40027"/>
                    <a:pt x="217503" y="40713"/>
                    <a:pt x="221517" y="41753"/>
                  </a:cubicBezTo>
                  <a:cubicBezTo>
                    <a:pt x="227296" y="43363"/>
                    <a:pt x="231311" y="44643"/>
                    <a:pt x="233554" y="45606"/>
                  </a:cubicBezTo>
                  <a:cubicBezTo>
                    <a:pt x="235804" y="46569"/>
                    <a:pt x="237568" y="47979"/>
                    <a:pt x="238855" y="49821"/>
                  </a:cubicBezTo>
                  <a:cubicBezTo>
                    <a:pt x="240142" y="51670"/>
                    <a:pt x="240781" y="53997"/>
                    <a:pt x="240781" y="56810"/>
                  </a:cubicBezTo>
                  <a:cubicBezTo>
                    <a:pt x="240781" y="59537"/>
                    <a:pt x="239980" y="62104"/>
                    <a:pt x="238370" y="64515"/>
                  </a:cubicBezTo>
                  <a:cubicBezTo>
                    <a:pt x="236844" y="66842"/>
                    <a:pt x="234601" y="68684"/>
                    <a:pt x="231627" y="70048"/>
                  </a:cubicBezTo>
                  <a:cubicBezTo>
                    <a:pt x="228660" y="71335"/>
                    <a:pt x="225285" y="71974"/>
                    <a:pt x="221517" y="71974"/>
                  </a:cubicBezTo>
                  <a:cubicBezTo>
                    <a:pt x="215253" y="71974"/>
                    <a:pt x="210483" y="70695"/>
                    <a:pt x="207185" y="68122"/>
                  </a:cubicBezTo>
                  <a:cubicBezTo>
                    <a:pt x="203979" y="65478"/>
                    <a:pt x="201930" y="61626"/>
                    <a:pt x="201051" y="56563"/>
                  </a:cubicBezTo>
                  <a:close/>
                  <a:moveTo>
                    <a:pt x="283278" y="55484"/>
                  </a:moveTo>
                  <a:lnTo>
                    <a:pt x="291708" y="56448"/>
                  </a:lnTo>
                  <a:cubicBezTo>
                    <a:pt x="290429" y="61341"/>
                    <a:pt x="287978" y="65155"/>
                    <a:pt x="284364" y="67883"/>
                  </a:cubicBezTo>
                  <a:cubicBezTo>
                    <a:pt x="280750" y="70611"/>
                    <a:pt x="276181" y="71974"/>
                    <a:pt x="270641" y="71974"/>
                  </a:cubicBezTo>
                  <a:cubicBezTo>
                    <a:pt x="263659" y="71974"/>
                    <a:pt x="258081" y="69809"/>
                    <a:pt x="253904" y="65478"/>
                  </a:cubicBezTo>
                  <a:cubicBezTo>
                    <a:pt x="249812" y="61140"/>
                    <a:pt x="247763" y="55084"/>
                    <a:pt x="247763" y="47293"/>
                  </a:cubicBezTo>
                  <a:cubicBezTo>
                    <a:pt x="247763" y="39272"/>
                    <a:pt x="249851" y="33046"/>
                    <a:pt x="254027" y="28630"/>
                  </a:cubicBezTo>
                  <a:cubicBezTo>
                    <a:pt x="258196" y="24138"/>
                    <a:pt x="263575" y="21888"/>
                    <a:pt x="270155" y="21888"/>
                  </a:cubicBezTo>
                  <a:cubicBezTo>
                    <a:pt x="276582" y="21888"/>
                    <a:pt x="281798" y="24061"/>
                    <a:pt x="285813" y="28391"/>
                  </a:cubicBezTo>
                  <a:cubicBezTo>
                    <a:pt x="289905" y="32730"/>
                    <a:pt x="291947" y="38863"/>
                    <a:pt x="291947" y="46816"/>
                  </a:cubicBezTo>
                  <a:cubicBezTo>
                    <a:pt x="291947" y="47293"/>
                    <a:pt x="291947" y="48018"/>
                    <a:pt x="291947" y="48981"/>
                  </a:cubicBezTo>
                  <a:lnTo>
                    <a:pt x="256193" y="48981"/>
                  </a:lnTo>
                  <a:cubicBezTo>
                    <a:pt x="256516" y="54275"/>
                    <a:pt x="257996" y="58328"/>
                    <a:pt x="260646" y="61140"/>
                  </a:cubicBezTo>
                  <a:cubicBezTo>
                    <a:pt x="263297" y="63868"/>
                    <a:pt x="266626" y="65232"/>
                    <a:pt x="270641" y="65232"/>
                  </a:cubicBezTo>
                  <a:cubicBezTo>
                    <a:pt x="273607" y="65232"/>
                    <a:pt x="276135" y="64469"/>
                    <a:pt x="278223" y="62944"/>
                  </a:cubicBezTo>
                  <a:cubicBezTo>
                    <a:pt x="280388" y="61341"/>
                    <a:pt x="282076" y="58852"/>
                    <a:pt x="283278" y="55484"/>
                  </a:cubicBezTo>
                  <a:close/>
                  <a:moveTo>
                    <a:pt x="256670" y="42362"/>
                  </a:moveTo>
                  <a:lnTo>
                    <a:pt x="283401" y="42362"/>
                  </a:lnTo>
                  <a:cubicBezTo>
                    <a:pt x="283077" y="38262"/>
                    <a:pt x="282076" y="35211"/>
                    <a:pt x="280388" y="33207"/>
                  </a:cubicBezTo>
                  <a:cubicBezTo>
                    <a:pt x="277745" y="30079"/>
                    <a:pt x="274370" y="28515"/>
                    <a:pt x="270278" y="28515"/>
                  </a:cubicBezTo>
                  <a:cubicBezTo>
                    <a:pt x="266503" y="28515"/>
                    <a:pt x="263336" y="29755"/>
                    <a:pt x="260770" y="32244"/>
                  </a:cubicBezTo>
                  <a:cubicBezTo>
                    <a:pt x="258281" y="34733"/>
                    <a:pt x="256917" y="38101"/>
                    <a:pt x="256670" y="42362"/>
                  </a:cubicBezTo>
                  <a:close/>
                  <a:moveTo>
                    <a:pt x="304353" y="70896"/>
                  </a:moveTo>
                  <a:lnTo>
                    <a:pt x="304353" y="22974"/>
                  </a:lnTo>
                  <a:lnTo>
                    <a:pt x="311696" y="22974"/>
                  </a:lnTo>
                  <a:lnTo>
                    <a:pt x="311696" y="30195"/>
                  </a:lnTo>
                  <a:cubicBezTo>
                    <a:pt x="313546" y="26827"/>
                    <a:pt x="315225" y="24616"/>
                    <a:pt x="316751" y="23575"/>
                  </a:cubicBezTo>
                  <a:cubicBezTo>
                    <a:pt x="318362" y="22450"/>
                    <a:pt x="320126" y="21888"/>
                    <a:pt x="322052" y="21888"/>
                  </a:cubicBezTo>
                  <a:cubicBezTo>
                    <a:pt x="324780" y="21888"/>
                    <a:pt x="327547" y="22735"/>
                    <a:pt x="330359" y="24415"/>
                  </a:cubicBezTo>
                  <a:lnTo>
                    <a:pt x="327585" y="32005"/>
                  </a:lnTo>
                  <a:cubicBezTo>
                    <a:pt x="325582" y="30803"/>
                    <a:pt x="323617" y="30195"/>
                    <a:pt x="321690" y="30195"/>
                  </a:cubicBezTo>
                  <a:cubicBezTo>
                    <a:pt x="319841" y="30195"/>
                    <a:pt x="318200" y="30757"/>
                    <a:pt x="316751" y="31882"/>
                  </a:cubicBezTo>
                  <a:cubicBezTo>
                    <a:pt x="315387" y="32930"/>
                    <a:pt x="314424" y="34410"/>
                    <a:pt x="313861" y="36336"/>
                  </a:cubicBezTo>
                  <a:cubicBezTo>
                    <a:pt x="312898" y="39226"/>
                    <a:pt x="312420" y="42362"/>
                    <a:pt x="312420" y="45729"/>
                  </a:cubicBezTo>
                  <a:lnTo>
                    <a:pt x="312420" y="70896"/>
                  </a:lnTo>
                  <a:lnTo>
                    <a:pt x="304353" y="70896"/>
                  </a:lnTo>
                  <a:close/>
                  <a:moveTo>
                    <a:pt x="348537" y="70896"/>
                  </a:moveTo>
                  <a:lnTo>
                    <a:pt x="330359" y="22974"/>
                  </a:lnTo>
                  <a:lnTo>
                    <a:pt x="338905" y="22974"/>
                  </a:lnTo>
                  <a:lnTo>
                    <a:pt x="349261" y="51632"/>
                  </a:lnTo>
                  <a:cubicBezTo>
                    <a:pt x="350301" y="54760"/>
                    <a:pt x="351311" y="57973"/>
                    <a:pt x="352274" y="61264"/>
                  </a:cubicBezTo>
                  <a:cubicBezTo>
                    <a:pt x="352991" y="58775"/>
                    <a:pt x="354000" y="55762"/>
                    <a:pt x="355279" y="52233"/>
                  </a:cubicBezTo>
                  <a:lnTo>
                    <a:pt x="365998" y="22974"/>
                  </a:lnTo>
                  <a:lnTo>
                    <a:pt x="374304" y="22974"/>
                  </a:lnTo>
                  <a:lnTo>
                    <a:pt x="356127" y="70896"/>
                  </a:lnTo>
                  <a:lnTo>
                    <a:pt x="348537" y="70896"/>
                  </a:lnTo>
                  <a:close/>
                  <a:moveTo>
                    <a:pt x="414273" y="55484"/>
                  </a:moveTo>
                  <a:lnTo>
                    <a:pt x="422703" y="56448"/>
                  </a:lnTo>
                  <a:cubicBezTo>
                    <a:pt x="421424" y="61341"/>
                    <a:pt x="418974" y="65155"/>
                    <a:pt x="415360" y="67883"/>
                  </a:cubicBezTo>
                  <a:cubicBezTo>
                    <a:pt x="411746" y="70611"/>
                    <a:pt x="407176" y="71974"/>
                    <a:pt x="401636" y="71974"/>
                  </a:cubicBezTo>
                  <a:cubicBezTo>
                    <a:pt x="394655" y="71974"/>
                    <a:pt x="389076" y="69809"/>
                    <a:pt x="384900" y="65478"/>
                  </a:cubicBezTo>
                  <a:cubicBezTo>
                    <a:pt x="380808" y="61140"/>
                    <a:pt x="378758" y="55084"/>
                    <a:pt x="378758" y="47293"/>
                  </a:cubicBezTo>
                  <a:cubicBezTo>
                    <a:pt x="378758" y="39272"/>
                    <a:pt x="380846" y="33046"/>
                    <a:pt x="385023" y="28630"/>
                  </a:cubicBezTo>
                  <a:cubicBezTo>
                    <a:pt x="389192" y="24138"/>
                    <a:pt x="394570" y="21888"/>
                    <a:pt x="401151" y="21888"/>
                  </a:cubicBezTo>
                  <a:cubicBezTo>
                    <a:pt x="407577" y="21888"/>
                    <a:pt x="412794" y="24061"/>
                    <a:pt x="416808" y="28391"/>
                  </a:cubicBezTo>
                  <a:cubicBezTo>
                    <a:pt x="420900" y="32730"/>
                    <a:pt x="422942" y="38863"/>
                    <a:pt x="422942" y="46816"/>
                  </a:cubicBezTo>
                  <a:cubicBezTo>
                    <a:pt x="422942" y="47293"/>
                    <a:pt x="422942" y="48018"/>
                    <a:pt x="422942" y="48981"/>
                  </a:cubicBezTo>
                  <a:lnTo>
                    <a:pt x="387188" y="48981"/>
                  </a:lnTo>
                  <a:cubicBezTo>
                    <a:pt x="387512" y="54275"/>
                    <a:pt x="388991" y="58328"/>
                    <a:pt x="391642" y="61140"/>
                  </a:cubicBezTo>
                  <a:cubicBezTo>
                    <a:pt x="394293" y="63868"/>
                    <a:pt x="397622" y="65232"/>
                    <a:pt x="401636" y="65232"/>
                  </a:cubicBezTo>
                  <a:cubicBezTo>
                    <a:pt x="404603" y="65232"/>
                    <a:pt x="407130" y="64469"/>
                    <a:pt x="409219" y="62944"/>
                  </a:cubicBezTo>
                  <a:cubicBezTo>
                    <a:pt x="411384" y="61341"/>
                    <a:pt x="413071" y="58852"/>
                    <a:pt x="414273" y="55484"/>
                  </a:cubicBezTo>
                  <a:close/>
                  <a:moveTo>
                    <a:pt x="387666" y="42362"/>
                  </a:moveTo>
                  <a:lnTo>
                    <a:pt x="414397" y="42362"/>
                  </a:lnTo>
                  <a:cubicBezTo>
                    <a:pt x="414073" y="38262"/>
                    <a:pt x="413071" y="35211"/>
                    <a:pt x="411384" y="33207"/>
                  </a:cubicBezTo>
                  <a:cubicBezTo>
                    <a:pt x="408741" y="30079"/>
                    <a:pt x="405366" y="28515"/>
                    <a:pt x="401274" y="28515"/>
                  </a:cubicBezTo>
                  <a:cubicBezTo>
                    <a:pt x="397498" y="28515"/>
                    <a:pt x="394331" y="29755"/>
                    <a:pt x="391765" y="32244"/>
                  </a:cubicBezTo>
                  <a:cubicBezTo>
                    <a:pt x="389276" y="34733"/>
                    <a:pt x="387912" y="38101"/>
                    <a:pt x="387666" y="42362"/>
                  </a:cubicBezTo>
                  <a:close/>
                  <a:moveTo>
                    <a:pt x="435348" y="70896"/>
                  </a:moveTo>
                  <a:lnTo>
                    <a:pt x="435348" y="22974"/>
                  </a:lnTo>
                  <a:lnTo>
                    <a:pt x="442692" y="22974"/>
                  </a:lnTo>
                  <a:lnTo>
                    <a:pt x="442692" y="30195"/>
                  </a:lnTo>
                  <a:cubicBezTo>
                    <a:pt x="444541" y="26827"/>
                    <a:pt x="446221" y="24616"/>
                    <a:pt x="447747" y="23575"/>
                  </a:cubicBezTo>
                  <a:cubicBezTo>
                    <a:pt x="449357" y="22450"/>
                    <a:pt x="451122" y="21888"/>
                    <a:pt x="453048" y="21888"/>
                  </a:cubicBezTo>
                  <a:cubicBezTo>
                    <a:pt x="455776" y="21888"/>
                    <a:pt x="458542" y="22735"/>
                    <a:pt x="461355" y="24415"/>
                  </a:cubicBezTo>
                  <a:lnTo>
                    <a:pt x="458581" y="32005"/>
                  </a:lnTo>
                  <a:cubicBezTo>
                    <a:pt x="456577" y="30803"/>
                    <a:pt x="454612" y="30195"/>
                    <a:pt x="452686" y="30195"/>
                  </a:cubicBezTo>
                  <a:cubicBezTo>
                    <a:pt x="450837" y="30195"/>
                    <a:pt x="449195" y="30757"/>
                    <a:pt x="447747" y="31882"/>
                  </a:cubicBezTo>
                  <a:cubicBezTo>
                    <a:pt x="446383" y="32930"/>
                    <a:pt x="445419" y="34410"/>
                    <a:pt x="444857" y="36336"/>
                  </a:cubicBezTo>
                  <a:cubicBezTo>
                    <a:pt x="443894" y="39226"/>
                    <a:pt x="443416" y="42362"/>
                    <a:pt x="443416" y="45729"/>
                  </a:cubicBezTo>
                  <a:lnTo>
                    <a:pt x="443416" y="70896"/>
                  </a:lnTo>
                  <a:lnTo>
                    <a:pt x="435348" y="70896"/>
                  </a:lnTo>
                  <a:close/>
                </a:path>
              </a:pathLst>
            </a:custGeom>
            <a:solidFill>
              <a:srgbClr val="757575"/>
            </a:solidFill>
            <a:ln w="7703" cap="sq">
              <a:noFill/>
              <a:prstDash val="solid"/>
              <a:miter/>
            </a:ln>
          </p:spPr>
          <p:txBody>
            <a:bodyPr rtlCol="0" anchor="ctr"/>
            <a:lstStyle/>
            <a:p>
              <a:endParaRPr lang="en-US">
                <a:noFill/>
              </a:endParaRPr>
            </a:p>
          </p:txBody>
        </p:sp>
        <p:sp>
          <p:nvSpPr>
            <p:cNvPr id="1256" name="Freeform: Shape 1255">
              <a:extLst>
                <a:ext uri="{FF2B5EF4-FFF2-40B4-BE49-F238E27FC236}">
                  <a16:creationId xmlns:a16="http://schemas.microsoft.com/office/drawing/2014/main" id="{4FB661B1-B67A-480B-B5BE-D0D260697DB6}"/>
                </a:ext>
              </a:extLst>
            </p:cNvPr>
            <p:cNvSpPr/>
            <p:nvPr/>
          </p:nvSpPr>
          <p:spPr>
            <a:xfrm>
              <a:off x="3388041" y="4324219"/>
              <a:ext cx="886146" cy="69351"/>
            </a:xfrm>
            <a:custGeom>
              <a:avLst/>
              <a:gdLst>
                <a:gd name="connsiteX0" fmla="*/ 4674 w 886146"/>
                <a:gd name="connsiteY0" fmla="*/ 70888 h 69350"/>
                <a:gd name="connsiteX1" fmla="*/ 4674 w 886146"/>
                <a:gd name="connsiteY1" fmla="*/ 4674 h 69350"/>
                <a:gd name="connsiteX2" fmla="*/ 52472 w 886146"/>
                <a:gd name="connsiteY2" fmla="*/ 4674 h 69350"/>
                <a:gd name="connsiteX3" fmla="*/ 52472 w 886146"/>
                <a:gd name="connsiteY3" fmla="*/ 12495 h 69350"/>
                <a:gd name="connsiteX4" fmla="*/ 13458 w 886146"/>
                <a:gd name="connsiteY4" fmla="*/ 12495 h 69350"/>
                <a:gd name="connsiteX5" fmla="*/ 13458 w 886146"/>
                <a:gd name="connsiteY5" fmla="*/ 32722 h 69350"/>
                <a:gd name="connsiteX6" fmla="*/ 50060 w 886146"/>
                <a:gd name="connsiteY6" fmla="*/ 32722 h 69350"/>
                <a:gd name="connsiteX7" fmla="*/ 50060 w 886146"/>
                <a:gd name="connsiteY7" fmla="*/ 40551 h 69350"/>
                <a:gd name="connsiteX8" fmla="*/ 13458 w 886146"/>
                <a:gd name="connsiteY8" fmla="*/ 40551 h 69350"/>
                <a:gd name="connsiteX9" fmla="*/ 13458 w 886146"/>
                <a:gd name="connsiteY9" fmla="*/ 63067 h 69350"/>
                <a:gd name="connsiteX10" fmla="*/ 54036 w 886146"/>
                <a:gd name="connsiteY10" fmla="*/ 63067 h 69350"/>
                <a:gd name="connsiteX11" fmla="*/ 54036 w 886146"/>
                <a:gd name="connsiteY11" fmla="*/ 70888 h 69350"/>
                <a:gd name="connsiteX12" fmla="*/ 4674 w 886146"/>
                <a:gd name="connsiteY12" fmla="*/ 70888 h 69350"/>
                <a:gd name="connsiteX13" fmla="*/ 65109 w 886146"/>
                <a:gd name="connsiteY13" fmla="*/ 70888 h 69350"/>
                <a:gd name="connsiteX14" fmla="*/ 65109 w 886146"/>
                <a:gd name="connsiteY14" fmla="*/ 22974 h 69350"/>
                <a:gd name="connsiteX15" fmla="*/ 72337 w 886146"/>
                <a:gd name="connsiteY15" fmla="*/ 22974 h 69350"/>
                <a:gd name="connsiteX16" fmla="*/ 72337 w 886146"/>
                <a:gd name="connsiteY16" fmla="*/ 29717 h 69350"/>
                <a:gd name="connsiteX17" fmla="*/ 87625 w 886146"/>
                <a:gd name="connsiteY17" fmla="*/ 21888 h 69350"/>
                <a:gd name="connsiteX18" fmla="*/ 95577 w 886146"/>
                <a:gd name="connsiteY18" fmla="*/ 23452 h 69350"/>
                <a:gd name="connsiteX19" fmla="*/ 101109 w 886146"/>
                <a:gd name="connsiteY19" fmla="*/ 27544 h 69350"/>
                <a:gd name="connsiteX20" fmla="*/ 103637 w 886146"/>
                <a:gd name="connsiteY20" fmla="*/ 33446 h 69350"/>
                <a:gd name="connsiteX21" fmla="*/ 103999 w 886146"/>
                <a:gd name="connsiteY21" fmla="*/ 41391 h 69350"/>
                <a:gd name="connsiteX22" fmla="*/ 103999 w 886146"/>
                <a:gd name="connsiteY22" fmla="*/ 70888 h 69350"/>
                <a:gd name="connsiteX23" fmla="*/ 95931 w 886146"/>
                <a:gd name="connsiteY23" fmla="*/ 70888 h 69350"/>
                <a:gd name="connsiteX24" fmla="*/ 95931 w 886146"/>
                <a:gd name="connsiteY24" fmla="*/ 41753 h 69350"/>
                <a:gd name="connsiteX25" fmla="*/ 94968 w 886146"/>
                <a:gd name="connsiteY25" fmla="*/ 34286 h 69350"/>
                <a:gd name="connsiteX26" fmla="*/ 91601 w 886146"/>
                <a:gd name="connsiteY26" fmla="*/ 30434 h 69350"/>
                <a:gd name="connsiteX27" fmla="*/ 85945 w 886146"/>
                <a:gd name="connsiteY27" fmla="*/ 28869 h 69350"/>
                <a:gd name="connsiteX28" fmla="*/ 76914 w 886146"/>
                <a:gd name="connsiteY28" fmla="*/ 32244 h 69350"/>
                <a:gd name="connsiteX29" fmla="*/ 73177 w 886146"/>
                <a:gd name="connsiteY29" fmla="*/ 44643 h 69350"/>
                <a:gd name="connsiteX30" fmla="*/ 73177 w 886146"/>
                <a:gd name="connsiteY30" fmla="*/ 70888 h 69350"/>
                <a:gd name="connsiteX31" fmla="*/ 65109 w 886146"/>
                <a:gd name="connsiteY31" fmla="*/ 70888 h 69350"/>
                <a:gd name="connsiteX32" fmla="*/ 132294 w 886146"/>
                <a:gd name="connsiteY32" fmla="*/ 70888 h 69350"/>
                <a:gd name="connsiteX33" fmla="*/ 114116 w 886146"/>
                <a:gd name="connsiteY33" fmla="*/ 22974 h 69350"/>
                <a:gd name="connsiteX34" fmla="*/ 122662 w 886146"/>
                <a:gd name="connsiteY34" fmla="*/ 22974 h 69350"/>
                <a:gd name="connsiteX35" fmla="*/ 133018 w 886146"/>
                <a:gd name="connsiteY35" fmla="*/ 51624 h 69350"/>
                <a:gd name="connsiteX36" fmla="*/ 136031 w 886146"/>
                <a:gd name="connsiteY36" fmla="*/ 61256 h 69350"/>
                <a:gd name="connsiteX37" fmla="*/ 139036 w 886146"/>
                <a:gd name="connsiteY37" fmla="*/ 52233 h 69350"/>
                <a:gd name="connsiteX38" fmla="*/ 149755 w 886146"/>
                <a:gd name="connsiteY38" fmla="*/ 22974 h 69350"/>
                <a:gd name="connsiteX39" fmla="*/ 158062 w 886146"/>
                <a:gd name="connsiteY39" fmla="*/ 22974 h 69350"/>
                <a:gd name="connsiteX40" fmla="*/ 139884 w 886146"/>
                <a:gd name="connsiteY40" fmla="*/ 70888 h 69350"/>
                <a:gd name="connsiteX41" fmla="*/ 132294 w 886146"/>
                <a:gd name="connsiteY41" fmla="*/ 70888 h 69350"/>
                <a:gd name="connsiteX42" fmla="*/ 165282 w 886146"/>
                <a:gd name="connsiteY42" fmla="*/ 14059 h 69350"/>
                <a:gd name="connsiteX43" fmla="*/ 165282 w 886146"/>
                <a:gd name="connsiteY43" fmla="*/ 4674 h 69350"/>
                <a:gd name="connsiteX44" fmla="*/ 173473 w 886146"/>
                <a:gd name="connsiteY44" fmla="*/ 4674 h 69350"/>
                <a:gd name="connsiteX45" fmla="*/ 173473 w 886146"/>
                <a:gd name="connsiteY45" fmla="*/ 14059 h 69350"/>
                <a:gd name="connsiteX46" fmla="*/ 165282 w 886146"/>
                <a:gd name="connsiteY46" fmla="*/ 14059 h 69350"/>
                <a:gd name="connsiteX47" fmla="*/ 165282 w 886146"/>
                <a:gd name="connsiteY47" fmla="*/ 70888 h 69350"/>
                <a:gd name="connsiteX48" fmla="*/ 165282 w 886146"/>
                <a:gd name="connsiteY48" fmla="*/ 22974 h 69350"/>
                <a:gd name="connsiteX49" fmla="*/ 173473 w 886146"/>
                <a:gd name="connsiteY49" fmla="*/ 22974 h 69350"/>
                <a:gd name="connsiteX50" fmla="*/ 173473 w 886146"/>
                <a:gd name="connsiteY50" fmla="*/ 70888 h 69350"/>
                <a:gd name="connsiteX51" fmla="*/ 165282 w 886146"/>
                <a:gd name="connsiteY51" fmla="*/ 70888 h 69350"/>
                <a:gd name="connsiteX52" fmla="*/ 188283 w 886146"/>
                <a:gd name="connsiteY52" fmla="*/ 70888 h 69350"/>
                <a:gd name="connsiteX53" fmla="*/ 188283 w 886146"/>
                <a:gd name="connsiteY53" fmla="*/ 22974 h 69350"/>
                <a:gd name="connsiteX54" fmla="*/ 195627 w 886146"/>
                <a:gd name="connsiteY54" fmla="*/ 22974 h 69350"/>
                <a:gd name="connsiteX55" fmla="*/ 195627 w 886146"/>
                <a:gd name="connsiteY55" fmla="*/ 30195 h 69350"/>
                <a:gd name="connsiteX56" fmla="*/ 200681 w 886146"/>
                <a:gd name="connsiteY56" fmla="*/ 23575 h 69350"/>
                <a:gd name="connsiteX57" fmla="*/ 205983 w 886146"/>
                <a:gd name="connsiteY57" fmla="*/ 21888 h 69350"/>
                <a:gd name="connsiteX58" fmla="*/ 214289 w 886146"/>
                <a:gd name="connsiteY58" fmla="*/ 24415 h 69350"/>
                <a:gd name="connsiteX59" fmla="*/ 211515 w 886146"/>
                <a:gd name="connsiteY59" fmla="*/ 32005 h 69350"/>
                <a:gd name="connsiteX60" fmla="*/ 205621 w 886146"/>
                <a:gd name="connsiteY60" fmla="*/ 30195 h 69350"/>
                <a:gd name="connsiteX61" fmla="*/ 200681 w 886146"/>
                <a:gd name="connsiteY61" fmla="*/ 31882 h 69350"/>
                <a:gd name="connsiteX62" fmla="*/ 197792 w 886146"/>
                <a:gd name="connsiteY62" fmla="*/ 36336 h 69350"/>
                <a:gd name="connsiteX63" fmla="*/ 196351 w 886146"/>
                <a:gd name="connsiteY63" fmla="*/ 45729 h 69350"/>
                <a:gd name="connsiteX64" fmla="*/ 196351 w 886146"/>
                <a:gd name="connsiteY64" fmla="*/ 70888 h 69350"/>
                <a:gd name="connsiteX65" fmla="*/ 188283 w 886146"/>
                <a:gd name="connsiteY65" fmla="*/ 70888 h 69350"/>
                <a:gd name="connsiteX66" fmla="*/ 216216 w 886146"/>
                <a:gd name="connsiteY66" fmla="*/ 46931 h 69350"/>
                <a:gd name="connsiteX67" fmla="*/ 223559 w 886146"/>
                <a:gd name="connsiteY67" fmla="*/ 27189 h 69350"/>
                <a:gd name="connsiteX68" fmla="*/ 238608 w 886146"/>
                <a:gd name="connsiteY68" fmla="*/ 21888 h 69350"/>
                <a:gd name="connsiteX69" fmla="*/ 254744 w 886146"/>
                <a:gd name="connsiteY69" fmla="*/ 28391 h 69350"/>
                <a:gd name="connsiteX70" fmla="*/ 261124 w 886146"/>
                <a:gd name="connsiteY70" fmla="*/ 46207 h 69350"/>
                <a:gd name="connsiteX71" fmla="*/ 258358 w 886146"/>
                <a:gd name="connsiteY71" fmla="*/ 60778 h 69350"/>
                <a:gd name="connsiteX72" fmla="*/ 250167 w 886146"/>
                <a:gd name="connsiteY72" fmla="*/ 69085 h 69350"/>
                <a:gd name="connsiteX73" fmla="*/ 238608 w 886146"/>
                <a:gd name="connsiteY73" fmla="*/ 71974 h 69350"/>
                <a:gd name="connsiteX74" fmla="*/ 222357 w 886146"/>
                <a:gd name="connsiteY74" fmla="*/ 65594 h 69350"/>
                <a:gd name="connsiteX75" fmla="*/ 216216 w 886146"/>
                <a:gd name="connsiteY75" fmla="*/ 46931 h 69350"/>
                <a:gd name="connsiteX76" fmla="*/ 224523 w 886146"/>
                <a:gd name="connsiteY76" fmla="*/ 46931 h 69350"/>
                <a:gd name="connsiteX77" fmla="*/ 228499 w 886146"/>
                <a:gd name="connsiteY77" fmla="*/ 60655 h 69350"/>
                <a:gd name="connsiteX78" fmla="*/ 238608 w 886146"/>
                <a:gd name="connsiteY78" fmla="*/ 65232 h 69350"/>
                <a:gd name="connsiteX79" fmla="*/ 248726 w 886146"/>
                <a:gd name="connsiteY79" fmla="*/ 60655 h 69350"/>
                <a:gd name="connsiteX80" fmla="*/ 252694 w 886146"/>
                <a:gd name="connsiteY80" fmla="*/ 46692 h 69350"/>
                <a:gd name="connsiteX81" fmla="*/ 248603 w 886146"/>
                <a:gd name="connsiteY81" fmla="*/ 33207 h 69350"/>
                <a:gd name="connsiteX82" fmla="*/ 238608 w 886146"/>
                <a:gd name="connsiteY82" fmla="*/ 28630 h 69350"/>
                <a:gd name="connsiteX83" fmla="*/ 228499 w 886146"/>
                <a:gd name="connsiteY83" fmla="*/ 33207 h 69350"/>
                <a:gd name="connsiteX84" fmla="*/ 224523 w 886146"/>
                <a:gd name="connsiteY84" fmla="*/ 46931 h 69350"/>
                <a:gd name="connsiteX85" fmla="*/ 273160 w 886146"/>
                <a:gd name="connsiteY85" fmla="*/ 70888 h 69350"/>
                <a:gd name="connsiteX86" fmla="*/ 273160 w 886146"/>
                <a:gd name="connsiteY86" fmla="*/ 22974 h 69350"/>
                <a:gd name="connsiteX87" fmla="*/ 280388 w 886146"/>
                <a:gd name="connsiteY87" fmla="*/ 22974 h 69350"/>
                <a:gd name="connsiteX88" fmla="*/ 280388 w 886146"/>
                <a:gd name="connsiteY88" fmla="*/ 29717 h 69350"/>
                <a:gd name="connsiteX89" fmla="*/ 295676 w 886146"/>
                <a:gd name="connsiteY89" fmla="*/ 21888 h 69350"/>
                <a:gd name="connsiteX90" fmla="*/ 303629 w 886146"/>
                <a:gd name="connsiteY90" fmla="*/ 23452 h 69350"/>
                <a:gd name="connsiteX91" fmla="*/ 309161 w 886146"/>
                <a:gd name="connsiteY91" fmla="*/ 27544 h 69350"/>
                <a:gd name="connsiteX92" fmla="*/ 311689 w 886146"/>
                <a:gd name="connsiteY92" fmla="*/ 33446 h 69350"/>
                <a:gd name="connsiteX93" fmla="*/ 312051 w 886146"/>
                <a:gd name="connsiteY93" fmla="*/ 41391 h 69350"/>
                <a:gd name="connsiteX94" fmla="*/ 312051 w 886146"/>
                <a:gd name="connsiteY94" fmla="*/ 70888 h 69350"/>
                <a:gd name="connsiteX95" fmla="*/ 303983 w 886146"/>
                <a:gd name="connsiteY95" fmla="*/ 70888 h 69350"/>
                <a:gd name="connsiteX96" fmla="*/ 303983 w 886146"/>
                <a:gd name="connsiteY96" fmla="*/ 41753 h 69350"/>
                <a:gd name="connsiteX97" fmla="*/ 303020 w 886146"/>
                <a:gd name="connsiteY97" fmla="*/ 34286 h 69350"/>
                <a:gd name="connsiteX98" fmla="*/ 299652 w 886146"/>
                <a:gd name="connsiteY98" fmla="*/ 30434 h 69350"/>
                <a:gd name="connsiteX99" fmla="*/ 293996 w 886146"/>
                <a:gd name="connsiteY99" fmla="*/ 28869 h 69350"/>
                <a:gd name="connsiteX100" fmla="*/ 284965 w 886146"/>
                <a:gd name="connsiteY100" fmla="*/ 32244 h 69350"/>
                <a:gd name="connsiteX101" fmla="*/ 281228 w 886146"/>
                <a:gd name="connsiteY101" fmla="*/ 44643 h 69350"/>
                <a:gd name="connsiteX102" fmla="*/ 281228 w 886146"/>
                <a:gd name="connsiteY102" fmla="*/ 70888 h 69350"/>
                <a:gd name="connsiteX103" fmla="*/ 273160 w 886146"/>
                <a:gd name="connsiteY103" fmla="*/ 70888 h 69350"/>
                <a:gd name="connsiteX104" fmla="*/ 327100 w 886146"/>
                <a:gd name="connsiteY104" fmla="*/ 70888 h 69350"/>
                <a:gd name="connsiteX105" fmla="*/ 327100 w 886146"/>
                <a:gd name="connsiteY105" fmla="*/ 22974 h 69350"/>
                <a:gd name="connsiteX106" fmla="*/ 334328 w 886146"/>
                <a:gd name="connsiteY106" fmla="*/ 22974 h 69350"/>
                <a:gd name="connsiteX107" fmla="*/ 334328 w 886146"/>
                <a:gd name="connsiteY107" fmla="*/ 29717 h 69350"/>
                <a:gd name="connsiteX108" fmla="*/ 340346 w 886146"/>
                <a:gd name="connsiteY108" fmla="*/ 24053 h 69350"/>
                <a:gd name="connsiteX109" fmla="*/ 348899 w 886146"/>
                <a:gd name="connsiteY109" fmla="*/ 21888 h 69350"/>
                <a:gd name="connsiteX110" fmla="*/ 357568 w 886146"/>
                <a:gd name="connsiteY110" fmla="*/ 24053 h 69350"/>
                <a:gd name="connsiteX111" fmla="*/ 362384 w 886146"/>
                <a:gd name="connsiteY111" fmla="*/ 30195 h 69350"/>
                <a:gd name="connsiteX112" fmla="*/ 377186 w 886146"/>
                <a:gd name="connsiteY112" fmla="*/ 21888 h 69350"/>
                <a:gd name="connsiteX113" fmla="*/ 388144 w 886146"/>
                <a:gd name="connsiteY113" fmla="*/ 25864 h 69350"/>
                <a:gd name="connsiteX114" fmla="*/ 391997 w 886146"/>
                <a:gd name="connsiteY114" fmla="*/ 38023 h 69350"/>
                <a:gd name="connsiteX115" fmla="*/ 391997 w 886146"/>
                <a:gd name="connsiteY115" fmla="*/ 70888 h 69350"/>
                <a:gd name="connsiteX116" fmla="*/ 383929 w 886146"/>
                <a:gd name="connsiteY116" fmla="*/ 70888 h 69350"/>
                <a:gd name="connsiteX117" fmla="*/ 383929 w 886146"/>
                <a:gd name="connsiteY117" fmla="*/ 40674 h 69350"/>
                <a:gd name="connsiteX118" fmla="*/ 383089 w 886146"/>
                <a:gd name="connsiteY118" fmla="*/ 33685 h 69350"/>
                <a:gd name="connsiteX119" fmla="*/ 380322 w 886146"/>
                <a:gd name="connsiteY119" fmla="*/ 30195 h 69350"/>
                <a:gd name="connsiteX120" fmla="*/ 375383 w 886146"/>
                <a:gd name="connsiteY120" fmla="*/ 28869 h 69350"/>
                <a:gd name="connsiteX121" fmla="*/ 366953 w 886146"/>
                <a:gd name="connsiteY121" fmla="*/ 32244 h 69350"/>
                <a:gd name="connsiteX122" fmla="*/ 363701 w 886146"/>
                <a:gd name="connsiteY122" fmla="*/ 43078 h 69350"/>
                <a:gd name="connsiteX123" fmla="*/ 363701 w 886146"/>
                <a:gd name="connsiteY123" fmla="*/ 70888 h 69350"/>
                <a:gd name="connsiteX124" fmla="*/ 355518 w 886146"/>
                <a:gd name="connsiteY124" fmla="*/ 70888 h 69350"/>
                <a:gd name="connsiteX125" fmla="*/ 355518 w 886146"/>
                <a:gd name="connsiteY125" fmla="*/ 39711 h 69350"/>
                <a:gd name="connsiteX126" fmla="*/ 353468 w 886146"/>
                <a:gd name="connsiteY126" fmla="*/ 31643 h 69350"/>
                <a:gd name="connsiteX127" fmla="*/ 347088 w 886146"/>
                <a:gd name="connsiteY127" fmla="*/ 28869 h 69350"/>
                <a:gd name="connsiteX128" fmla="*/ 340708 w 886146"/>
                <a:gd name="connsiteY128" fmla="*/ 30680 h 69350"/>
                <a:gd name="connsiteX129" fmla="*/ 336493 w 886146"/>
                <a:gd name="connsiteY129" fmla="*/ 35974 h 69350"/>
                <a:gd name="connsiteX130" fmla="*/ 335168 w 886146"/>
                <a:gd name="connsiteY130" fmla="*/ 45968 h 69350"/>
                <a:gd name="connsiteX131" fmla="*/ 335168 w 886146"/>
                <a:gd name="connsiteY131" fmla="*/ 70888 h 69350"/>
                <a:gd name="connsiteX132" fmla="*/ 327100 w 886146"/>
                <a:gd name="connsiteY132" fmla="*/ 70888 h 69350"/>
                <a:gd name="connsiteX133" fmla="*/ 436905 w 886146"/>
                <a:gd name="connsiteY133" fmla="*/ 55477 h 69350"/>
                <a:gd name="connsiteX134" fmla="*/ 445335 w 886146"/>
                <a:gd name="connsiteY134" fmla="*/ 56440 h 69350"/>
                <a:gd name="connsiteX135" fmla="*/ 437991 w 886146"/>
                <a:gd name="connsiteY135" fmla="*/ 67883 h 69350"/>
                <a:gd name="connsiteX136" fmla="*/ 424268 w 886146"/>
                <a:gd name="connsiteY136" fmla="*/ 71974 h 69350"/>
                <a:gd name="connsiteX137" fmla="*/ 407531 w 886146"/>
                <a:gd name="connsiteY137" fmla="*/ 65471 h 69350"/>
                <a:gd name="connsiteX138" fmla="*/ 401390 w 886146"/>
                <a:gd name="connsiteY138" fmla="*/ 47293 h 69350"/>
                <a:gd name="connsiteX139" fmla="*/ 407654 w 886146"/>
                <a:gd name="connsiteY139" fmla="*/ 28630 h 69350"/>
                <a:gd name="connsiteX140" fmla="*/ 423782 w 886146"/>
                <a:gd name="connsiteY140" fmla="*/ 21888 h 69350"/>
                <a:gd name="connsiteX141" fmla="*/ 439440 w 886146"/>
                <a:gd name="connsiteY141" fmla="*/ 28391 h 69350"/>
                <a:gd name="connsiteX142" fmla="*/ 445574 w 886146"/>
                <a:gd name="connsiteY142" fmla="*/ 46808 h 69350"/>
                <a:gd name="connsiteX143" fmla="*/ 445574 w 886146"/>
                <a:gd name="connsiteY143" fmla="*/ 48981 h 69350"/>
                <a:gd name="connsiteX144" fmla="*/ 409820 w 886146"/>
                <a:gd name="connsiteY144" fmla="*/ 48981 h 69350"/>
                <a:gd name="connsiteX145" fmla="*/ 414273 w 886146"/>
                <a:gd name="connsiteY145" fmla="*/ 61140 h 69350"/>
                <a:gd name="connsiteX146" fmla="*/ 424268 w 886146"/>
                <a:gd name="connsiteY146" fmla="*/ 65232 h 69350"/>
                <a:gd name="connsiteX147" fmla="*/ 431850 w 886146"/>
                <a:gd name="connsiteY147" fmla="*/ 62944 h 69350"/>
                <a:gd name="connsiteX148" fmla="*/ 436905 w 886146"/>
                <a:gd name="connsiteY148" fmla="*/ 55477 h 69350"/>
                <a:gd name="connsiteX149" fmla="*/ 410297 w 886146"/>
                <a:gd name="connsiteY149" fmla="*/ 42354 h 69350"/>
                <a:gd name="connsiteX150" fmla="*/ 437028 w 886146"/>
                <a:gd name="connsiteY150" fmla="*/ 42354 h 69350"/>
                <a:gd name="connsiteX151" fmla="*/ 434015 w 886146"/>
                <a:gd name="connsiteY151" fmla="*/ 33207 h 69350"/>
                <a:gd name="connsiteX152" fmla="*/ 423905 w 886146"/>
                <a:gd name="connsiteY152" fmla="*/ 28507 h 69350"/>
                <a:gd name="connsiteX153" fmla="*/ 414397 w 886146"/>
                <a:gd name="connsiteY153" fmla="*/ 32244 h 69350"/>
                <a:gd name="connsiteX154" fmla="*/ 410297 w 886146"/>
                <a:gd name="connsiteY154" fmla="*/ 42354 h 69350"/>
                <a:gd name="connsiteX155" fmla="*/ 458095 w 886146"/>
                <a:gd name="connsiteY155" fmla="*/ 70888 h 69350"/>
                <a:gd name="connsiteX156" fmla="*/ 458095 w 886146"/>
                <a:gd name="connsiteY156" fmla="*/ 22974 h 69350"/>
                <a:gd name="connsiteX157" fmla="*/ 465323 w 886146"/>
                <a:gd name="connsiteY157" fmla="*/ 22974 h 69350"/>
                <a:gd name="connsiteX158" fmla="*/ 465323 w 886146"/>
                <a:gd name="connsiteY158" fmla="*/ 29717 h 69350"/>
                <a:gd name="connsiteX159" fmla="*/ 480611 w 886146"/>
                <a:gd name="connsiteY159" fmla="*/ 21888 h 69350"/>
                <a:gd name="connsiteX160" fmla="*/ 488563 w 886146"/>
                <a:gd name="connsiteY160" fmla="*/ 23452 h 69350"/>
                <a:gd name="connsiteX161" fmla="*/ 494096 w 886146"/>
                <a:gd name="connsiteY161" fmla="*/ 27544 h 69350"/>
                <a:gd name="connsiteX162" fmla="*/ 496623 w 886146"/>
                <a:gd name="connsiteY162" fmla="*/ 33446 h 69350"/>
                <a:gd name="connsiteX163" fmla="*/ 496986 w 886146"/>
                <a:gd name="connsiteY163" fmla="*/ 41391 h 69350"/>
                <a:gd name="connsiteX164" fmla="*/ 496986 w 886146"/>
                <a:gd name="connsiteY164" fmla="*/ 70888 h 69350"/>
                <a:gd name="connsiteX165" fmla="*/ 488918 w 886146"/>
                <a:gd name="connsiteY165" fmla="*/ 70888 h 69350"/>
                <a:gd name="connsiteX166" fmla="*/ 488918 w 886146"/>
                <a:gd name="connsiteY166" fmla="*/ 41753 h 69350"/>
                <a:gd name="connsiteX167" fmla="*/ 487955 w 886146"/>
                <a:gd name="connsiteY167" fmla="*/ 34286 h 69350"/>
                <a:gd name="connsiteX168" fmla="*/ 484587 w 886146"/>
                <a:gd name="connsiteY168" fmla="*/ 30434 h 69350"/>
                <a:gd name="connsiteX169" fmla="*/ 478931 w 886146"/>
                <a:gd name="connsiteY169" fmla="*/ 28869 h 69350"/>
                <a:gd name="connsiteX170" fmla="*/ 469900 w 886146"/>
                <a:gd name="connsiteY170" fmla="*/ 32244 h 69350"/>
                <a:gd name="connsiteX171" fmla="*/ 466163 w 886146"/>
                <a:gd name="connsiteY171" fmla="*/ 44643 h 69350"/>
                <a:gd name="connsiteX172" fmla="*/ 466163 w 886146"/>
                <a:gd name="connsiteY172" fmla="*/ 70888 h 69350"/>
                <a:gd name="connsiteX173" fmla="*/ 458095 w 886146"/>
                <a:gd name="connsiteY173" fmla="*/ 70888 h 69350"/>
                <a:gd name="connsiteX174" fmla="*/ 529735 w 886146"/>
                <a:gd name="connsiteY174" fmla="*/ 63668 h 69350"/>
                <a:gd name="connsiteX175" fmla="*/ 530944 w 886146"/>
                <a:gd name="connsiteY175" fmla="*/ 70772 h 69350"/>
                <a:gd name="connsiteX176" fmla="*/ 524803 w 886146"/>
                <a:gd name="connsiteY176" fmla="*/ 71497 h 69350"/>
                <a:gd name="connsiteX177" fmla="*/ 517937 w 886146"/>
                <a:gd name="connsiteY177" fmla="*/ 70171 h 69350"/>
                <a:gd name="connsiteX178" fmla="*/ 514446 w 886146"/>
                <a:gd name="connsiteY178" fmla="*/ 66434 h 69350"/>
                <a:gd name="connsiteX179" fmla="*/ 513483 w 886146"/>
                <a:gd name="connsiteY179" fmla="*/ 56802 h 69350"/>
                <a:gd name="connsiteX180" fmla="*/ 513483 w 886146"/>
                <a:gd name="connsiteY180" fmla="*/ 29231 h 69350"/>
                <a:gd name="connsiteX181" fmla="*/ 507581 w 886146"/>
                <a:gd name="connsiteY181" fmla="*/ 29231 h 69350"/>
                <a:gd name="connsiteX182" fmla="*/ 507581 w 886146"/>
                <a:gd name="connsiteY182" fmla="*/ 22974 h 69350"/>
                <a:gd name="connsiteX183" fmla="*/ 513483 w 886146"/>
                <a:gd name="connsiteY183" fmla="*/ 22974 h 69350"/>
                <a:gd name="connsiteX184" fmla="*/ 513483 w 886146"/>
                <a:gd name="connsiteY184" fmla="*/ 11054 h 69350"/>
                <a:gd name="connsiteX185" fmla="*/ 521551 w 886146"/>
                <a:gd name="connsiteY185" fmla="*/ 6238 h 69350"/>
                <a:gd name="connsiteX186" fmla="*/ 521551 w 886146"/>
                <a:gd name="connsiteY186" fmla="*/ 22974 h 69350"/>
                <a:gd name="connsiteX187" fmla="*/ 529735 w 886146"/>
                <a:gd name="connsiteY187" fmla="*/ 22974 h 69350"/>
                <a:gd name="connsiteX188" fmla="*/ 529735 w 886146"/>
                <a:gd name="connsiteY188" fmla="*/ 29231 h 69350"/>
                <a:gd name="connsiteX189" fmla="*/ 521551 w 886146"/>
                <a:gd name="connsiteY189" fmla="*/ 29231 h 69350"/>
                <a:gd name="connsiteX190" fmla="*/ 521551 w 886146"/>
                <a:gd name="connsiteY190" fmla="*/ 57288 h 69350"/>
                <a:gd name="connsiteX191" fmla="*/ 521913 w 886146"/>
                <a:gd name="connsiteY191" fmla="*/ 61741 h 69350"/>
                <a:gd name="connsiteX192" fmla="*/ 523354 w 886146"/>
                <a:gd name="connsiteY192" fmla="*/ 63306 h 69350"/>
                <a:gd name="connsiteX193" fmla="*/ 526128 w 886146"/>
                <a:gd name="connsiteY193" fmla="*/ 63907 h 69350"/>
                <a:gd name="connsiteX194" fmla="*/ 529735 w 886146"/>
                <a:gd name="connsiteY194" fmla="*/ 63668 h 69350"/>
                <a:gd name="connsiteX195" fmla="*/ 571514 w 886146"/>
                <a:gd name="connsiteY195" fmla="*/ 70888 h 69350"/>
                <a:gd name="connsiteX196" fmla="*/ 553337 w 886146"/>
                <a:gd name="connsiteY196" fmla="*/ 22974 h 69350"/>
                <a:gd name="connsiteX197" fmla="*/ 561882 w 886146"/>
                <a:gd name="connsiteY197" fmla="*/ 22974 h 69350"/>
                <a:gd name="connsiteX198" fmla="*/ 572239 w 886146"/>
                <a:gd name="connsiteY198" fmla="*/ 51624 h 69350"/>
                <a:gd name="connsiteX199" fmla="*/ 575252 w 886146"/>
                <a:gd name="connsiteY199" fmla="*/ 61256 h 69350"/>
                <a:gd name="connsiteX200" fmla="*/ 578257 w 886146"/>
                <a:gd name="connsiteY200" fmla="*/ 52233 h 69350"/>
                <a:gd name="connsiteX201" fmla="*/ 588975 w 886146"/>
                <a:gd name="connsiteY201" fmla="*/ 22974 h 69350"/>
                <a:gd name="connsiteX202" fmla="*/ 597282 w 886146"/>
                <a:gd name="connsiteY202" fmla="*/ 22974 h 69350"/>
                <a:gd name="connsiteX203" fmla="*/ 579104 w 886146"/>
                <a:gd name="connsiteY203" fmla="*/ 70888 h 69350"/>
                <a:gd name="connsiteX204" fmla="*/ 571514 w 886146"/>
                <a:gd name="connsiteY204" fmla="*/ 70888 h 69350"/>
                <a:gd name="connsiteX205" fmla="*/ 635810 w 886146"/>
                <a:gd name="connsiteY205" fmla="*/ 64993 h 69350"/>
                <a:gd name="connsiteX206" fmla="*/ 627018 w 886146"/>
                <a:gd name="connsiteY206" fmla="*/ 70410 h 69350"/>
                <a:gd name="connsiteX207" fmla="*/ 618110 w 886146"/>
                <a:gd name="connsiteY207" fmla="*/ 71974 h 69350"/>
                <a:gd name="connsiteX208" fmla="*/ 605951 w 886146"/>
                <a:gd name="connsiteY208" fmla="*/ 68122 h 69350"/>
                <a:gd name="connsiteX209" fmla="*/ 601736 w 886146"/>
                <a:gd name="connsiteY209" fmla="*/ 58251 h 69350"/>
                <a:gd name="connsiteX210" fmla="*/ 603300 w 886146"/>
                <a:gd name="connsiteY210" fmla="*/ 51870 h 69350"/>
                <a:gd name="connsiteX211" fmla="*/ 607515 w 886146"/>
                <a:gd name="connsiteY211" fmla="*/ 47170 h 69350"/>
                <a:gd name="connsiteX212" fmla="*/ 613417 w 886146"/>
                <a:gd name="connsiteY212" fmla="*/ 44527 h 69350"/>
                <a:gd name="connsiteX213" fmla="*/ 620638 w 886146"/>
                <a:gd name="connsiteY213" fmla="*/ 43202 h 69350"/>
                <a:gd name="connsiteX214" fmla="*/ 635086 w 886146"/>
                <a:gd name="connsiteY214" fmla="*/ 40428 h 69350"/>
                <a:gd name="connsiteX215" fmla="*/ 635086 w 886146"/>
                <a:gd name="connsiteY215" fmla="*/ 38386 h 69350"/>
                <a:gd name="connsiteX216" fmla="*/ 632797 w 886146"/>
                <a:gd name="connsiteY216" fmla="*/ 31281 h 69350"/>
                <a:gd name="connsiteX217" fmla="*/ 623527 w 886146"/>
                <a:gd name="connsiteY217" fmla="*/ 28630 h 69350"/>
                <a:gd name="connsiteX218" fmla="*/ 615097 w 886146"/>
                <a:gd name="connsiteY218" fmla="*/ 30680 h 69350"/>
                <a:gd name="connsiteX219" fmla="*/ 611006 w 886146"/>
                <a:gd name="connsiteY219" fmla="*/ 37661 h 69350"/>
                <a:gd name="connsiteX220" fmla="*/ 603061 w 886146"/>
                <a:gd name="connsiteY220" fmla="*/ 36575 h 69350"/>
                <a:gd name="connsiteX221" fmla="*/ 606675 w 886146"/>
                <a:gd name="connsiteY221" fmla="*/ 28391 h 69350"/>
                <a:gd name="connsiteX222" fmla="*/ 613895 w 886146"/>
                <a:gd name="connsiteY222" fmla="*/ 23575 h 69350"/>
                <a:gd name="connsiteX223" fmla="*/ 624729 w 886146"/>
                <a:gd name="connsiteY223" fmla="*/ 21888 h 69350"/>
                <a:gd name="connsiteX224" fmla="*/ 634724 w 886146"/>
                <a:gd name="connsiteY224" fmla="*/ 23337 h 69350"/>
                <a:gd name="connsiteX225" fmla="*/ 640387 w 886146"/>
                <a:gd name="connsiteY225" fmla="*/ 26943 h 69350"/>
                <a:gd name="connsiteX226" fmla="*/ 642915 w 886146"/>
                <a:gd name="connsiteY226" fmla="*/ 32483 h 69350"/>
                <a:gd name="connsiteX227" fmla="*/ 643277 w 886146"/>
                <a:gd name="connsiteY227" fmla="*/ 39950 h 69350"/>
                <a:gd name="connsiteX228" fmla="*/ 643277 w 886146"/>
                <a:gd name="connsiteY228" fmla="*/ 50784 h 69350"/>
                <a:gd name="connsiteX229" fmla="*/ 643755 w 886146"/>
                <a:gd name="connsiteY229" fmla="*/ 65109 h 69350"/>
                <a:gd name="connsiteX230" fmla="*/ 645920 w 886146"/>
                <a:gd name="connsiteY230" fmla="*/ 70888 h 69350"/>
                <a:gd name="connsiteX231" fmla="*/ 637374 w 886146"/>
                <a:gd name="connsiteY231" fmla="*/ 70888 h 69350"/>
                <a:gd name="connsiteX232" fmla="*/ 635810 w 886146"/>
                <a:gd name="connsiteY232" fmla="*/ 64993 h 69350"/>
                <a:gd name="connsiteX233" fmla="*/ 635086 w 886146"/>
                <a:gd name="connsiteY233" fmla="*/ 46808 h 69350"/>
                <a:gd name="connsiteX234" fmla="*/ 621840 w 886146"/>
                <a:gd name="connsiteY234" fmla="*/ 49944 h 69350"/>
                <a:gd name="connsiteX235" fmla="*/ 614743 w 886146"/>
                <a:gd name="connsiteY235" fmla="*/ 51624 h 69350"/>
                <a:gd name="connsiteX236" fmla="*/ 611491 w 886146"/>
                <a:gd name="connsiteY236" fmla="*/ 54159 h 69350"/>
                <a:gd name="connsiteX237" fmla="*/ 610405 w 886146"/>
                <a:gd name="connsiteY237" fmla="*/ 58012 h 69350"/>
                <a:gd name="connsiteX238" fmla="*/ 612816 w 886146"/>
                <a:gd name="connsiteY238" fmla="*/ 63429 h 69350"/>
                <a:gd name="connsiteX239" fmla="*/ 620037 w 886146"/>
                <a:gd name="connsiteY239" fmla="*/ 65594 h 69350"/>
                <a:gd name="connsiteX240" fmla="*/ 628343 w 886146"/>
                <a:gd name="connsiteY240" fmla="*/ 63545 h 69350"/>
                <a:gd name="connsiteX241" fmla="*/ 633760 w 886146"/>
                <a:gd name="connsiteY241" fmla="*/ 57889 h 69350"/>
                <a:gd name="connsiteX242" fmla="*/ 635086 w 886146"/>
                <a:gd name="connsiteY242" fmla="*/ 49821 h 69350"/>
                <a:gd name="connsiteX243" fmla="*/ 635086 w 886146"/>
                <a:gd name="connsiteY243" fmla="*/ 46808 h 69350"/>
                <a:gd name="connsiteX244" fmla="*/ 658326 w 886146"/>
                <a:gd name="connsiteY244" fmla="*/ 70888 h 69350"/>
                <a:gd name="connsiteX245" fmla="*/ 658326 w 886146"/>
                <a:gd name="connsiteY245" fmla="*/ 22974 h 69350"/>
                <a:gd name="connsiteX246" fmla="*/ 665669 w 886146"/>
                <a:gd name="connsiteY246" fmla="*/ 22974 h 69350"/>
                <a:gd name="connsiteX247" fmla="*/ 665669 w 886146"/>
                <a:gd name="connsiteY247" fmla="*/ 30195 h 69350"/>
                <a:gd name="connsiteX248" fmla="*/ 670724 w 886146"/>
                <a:gd name="connsiteY248" fmla="*/ 23575 h 69350"/>
                <a:gd name="connsiteX249" fmla="*/ 676026 w 886146"/>
                <a:gd name="connsiteY249" fmla="*/ 21888 h 69350"/>
                <a:gd name="connsiteX250" fmla="*/ 684332 w 886146"/>
                <a:gd name="connsiteY250" fmla="*/ 24415 h 69350"/>
                <a:gd name="connsiteX251" fmla="*/ 681558 w 886146"/>
                <a:gd name="connsiteY251" fmla="*/ 32005 h 69350"/>
                <a:gd name="connsiteX252" fmla="*/ 675663 w 886146"/>
                <a:gd name="connsiteY252" fmla="*/ 30195 h 69350"/>
                <a:gd name="connsiteX253" fmla="*/ 670724 w 886146"/>
                <a:gd name="connsiteY253" fmla="*/ 31882 h 69350"/>
                <a:gd name="connsiteX254" fmla="*/ 667835 w 886146"/>
                <a:gd name="connsiteY254" fmla="*/ 36336 h 69350"/>
                <a:gd name="connsiteX255" fmla="*/ 666394 w 886146"/>
                <a:gd name="connsiteY255" fmla="*/ 45729 h 69350"/>
                <a:gd name="connsiteX256" fmla="*/ 666394 w 886146"/>
                <a:gd name="connsiteY256" fmla="*/ 70888 h 69350"/>
                <a:gd name="connsiteX257" fmla="*/ 658326 w 886146"/>
                <a:gd name="connsiteY257" fmla="*/ 70888 h 69350"/>
                <a:gd name="connsiteX258" fmla="*/ 689264 w 886146"/>
                <a:gd name="connsiteY258" fmla="*/ 14059 h 69350"/>
                <a:gd name="connsiteX259" fmla="*/ 689264 w 886146"/>
                <a:gd name="connsiteY259" fmla="*/ 4674 h 69350"/>
                <a:gd name="connsiteX260" fmla="*/ 697455 w 886146"/>
                <a:gd name="connsiteY260" fmla="*/ 4674 h 69350"/>
                <a:gd name="connsiteX261" fmla="*/ 697455 w 886146"/>
                <a:gd name="connsiteY261" fmla="*/ 14059 h 69350"/>
                <a:gd name="connsiteX262" fmla="*/ 689264 w 886146"/>
                <a:gd name="connsiteY262" fmla="*/ 14059 h 69350"/>
                <a:gd name="connsiteX263" fmla="*/ 689264 w 886146"/>
                <a:gd name="connsiteY263" fmla="*/ 70888 h 69350"/>
                <a:gd name="connsiteX264" fmla="*/ 689264 w 886146"/>
                <a:gd name="connsiteY264" fmla="*/ 22974 h 69350"/>
                <a:gd name="connsiteX265" fmla="*/ 697455 w 886146"/>
                <a:gd name="connsiteY265" fmla="*/ 22974 h 69350"/>
                <a:gd name="connsiteX266" fmla="*/ 697455 w 886146"/>
                <a:gd name="connsiteY266" fmla="*/ 70888 h 69350"/>
                <a:gd name="connsiteX267" fmla="*/ 689264 w 886146"/>
                <a:gd name="connsiteY267" fmla="*/ 70888 h 69350"/>
                <a:gd name="connsiteX268" fmla="*/ 743689 w 886146"/>
                <a:gd name="connsiteY268" fmla="*/ 64993 h 69350"/>
                <a:gd name="connsiteX269" fmla="*/ 734897 w 886146"/>
                <a:gd name="connsiteY269" fmla="*/ 70410 h 69350"/>
                <a:gd name="connsiteX270" fmla="*/ 725989 w 886146"/>
                <a:gd name="connsiteY270" fmla="*/ 71974 h 69350"/>
                <a:gd name="connsiteX271" fmla="*/ 713829 w 886146"/>
                <a:gd name="connsiteY271" fmla="*/ 68122 h 69350"/>
                <a:gd name="connsiteX272" fmla="*/ 709614 w 886146"/>
                <a:gd name="connsiteY272" fmla="*/ 58251 h 69350"/>
                <a:gd name="connsiteX273" fmla="*/ 711179 w 886146"/>
                <a:gd name="connsiteY273" fmla="*/ 51870 h 69350"/>
                <a:gd name="connsiteX274" fmla="*/ 715394 w 886146"/>
                <a:gd name="connsiteY274" fmla="*/ 47170 h 69350"/>
                <a:gd name="connsiteX275" fmla="*/ 721296 w 886146"/>
                <a:gd name="connsiteY275" fmla="*/ 44527 h 69350"/>
                <a:gd name="connsiteX276" fmla="*/ 728516 w 886146"/>
                <a:gd name="connsiteY276" fmla="*/ 43202 h 69350"/>
                <a:gd name="connsiteX277" fmla="*/ 742964 w 886146"/>
                <a:gd name="connsiteY277" fmla="*/ 40428 h 69350"/>
                <a:gd name="connsiteX278" fmla="*/ 742964 w 886146"/>
                <a:gd name="connsiteY278" fmla="*/ 38386 h 69350"/>
                <a:gd name="connsiteX279" fmla="*/ 740676 w 886146"/>
                <a:gd name="connsiteY279" fmla="*/ 31281 h 69350"/>
                <a:gd name="connsiteX280" fmla="*/ 731406 w 886146"/>
                <a:gd name="connsiteY280" fmla="*/ 28630 h 69350"/>
                <a:gd name="connsiteX281" fmla="*/ 722976 w 886146"/>
                <a:gd name="connsiteY281" fmla="*/ 30680 h 69350"/>
                <a:gd name="connsiteX282" fmla="*/ 718884 w 886146"/>
                <a:gd name="connsiteY282" fmla="*/ 37661 h 69350"/>
                <a:gd name="connsiteX283" fmla="*/ 710940 w 886146"/>
                <a:gd name="connsiteY283" fmla="*/ 36575 h 69350"/>
                <a:gd name="connsiteX284" fmla="*/ 714554 w 886146"/>
                <a:gd name="connsiteY284" fmla="*/ 28391 h 69350"/>
                <a:gd name="connsiteX285" fmla="*/ 721774 w 886146"/>
                <a:gd name="connsiteY285" fmla="*/ 23575 h 69350"/>
                <a:gd name="connsiteX286" fmla="*/ 732608 w 886146"/>
                <a:gd name="connsiteY286" fmla="*/ 21888 h 69350"/>
                <a:gd name="connsiteX287" fmla="*/ 742602 w 886146"/>
                <a:gd name="connsiteY287" fmla="*/ 23337 h 69350"/>
                <a:gd name="connsiteX288" fmla="*/ 748266 w 886146"/>
                <a:gd name="connsiteY288" fmla="*/ 26943 h 69350"/>
                <a:gd name="connsiteX289" fmla="*/ 750793 w 886146"/>
                <a:gd name="connsiteY289" fmla="*/ 32483 h 69350"/>
                <a:gd name="connsiteX290" fmla="*/ 751155 w 886146"/>
                <a:gd name="connsiteY290" fmla="*/ 39950 h 69350"/>
                <a:gd name="connsiteX291" fmla="*/ 751155 w 886146"/>
                <a:gd name="connsiteY291" fmla="*/ 50784 h 69350"/>
                <a:gd name="connsiteX292" fmla="*/ 751633 w 886146"/>
                <a:gd name="connsiteY292" fmla="*/ 65109 h 69350"/>
                <a:gd name="connsiteX293" fmla="*/ 753798 w 886146"/>
                <a:gd name="connsiteY293" fmla="*/ 70888 h 69350"/>
                <a:gd name="connsiteX294" fmla="*/ 745253 w 886146"/>
                <a:gd name="connsiteY294" fmla="*/ 70888 h 69350"/>
                <a:gd name="connsiteX295" fmla="*/ 743689 w 886146"/>
                <a:gd name="connsiteY295" fmla="*/ 64993 h 69350"/>
                <a:gd name="connsiteX296" fmla="*/ 742964 w 886146"/>
                <a:gd name="connsiteY296" fmla="*/ 46808 h 69350"/>
                <a:gd name="connsiteX297" fmla="*/ 729718 w 886146"/>
                <a:gd name="connsiteY297" fmla="*/ 49944 h 69350"/>
                <a:gd name="connsiteX298" fmla="*/ 722622 w 886146"/>
                <a:gd name="connsiteY298" fmla="*/ 51624 h 69350"/>
                <a:gd name="connsiteX299" fmla="*/ 719370 w 886146"/>
                <a:gd name="connsiteY299" fmla="*/ 54159 h 69350"/>
                <a:gd name="connsiteX300" fmla="*/ 718283 w 886146"/>
                <a:gd name="connsiteY300" fmla="*/ 58012 h 69350"/>
                <a:gd name="connsiteX301" fmla="*/ 720695 w 886146"/>
                <a:gd name="connsiteY301" fmla="*/ 63429 h 69350"/>
                <a:gd name="connsiteX302" fmla="*/ 727915 w 886146"/>
                <a:gd name="connsiteY302" fmla="*/ 65594 h 69350"/>
                <a:gd name="connsiteX303" fmla="*/ 736222 w 886146"/>
                <a:gd name="connsiteY303" fmla="*/ 63545 h 69350"/>
                <a:gd name="connsiteX304" fmla="*/ 741639 w 886146"/>
                <a:gd name="connsiteY304" fmla="*/ 57889 h 69350"/>
                <a:gd name="connsiteX305" fmla="*/ 742964 w 886146"/>
                <a:gd name="connsiteY305" fmla="*/ 49821 h 69350"/>
                <a:gd name="connsiteX306" fmla="*/ 742964 w 886146"/>
                <a:gd name="connsiteY306" fmla="*/ 46808 h 69350"/>
                <a:gd name="connsiteX307" fmla="*/ 773787 w 886146"/>
                <a:gd name="connsiteY307" fmla="*/ 70888 h 69350"/>
                <a:gd name="connsiteX308" fmla="*/ 766204 w 886146"/>
                <a:gd name="connsiteY308" fmla="*/ 70888 h 69350"/>
                <a:gd name="connsiteX309" fmla="*/ 766204 w 886146"/>
                <a:gd name="connsiteY309" fmla="*/ 4674 h 69350"/>
                <a:gd name="connsiteX310" fmla="*/ 774388 w 886146"/>
                <a:gd name="connsiteY310" fmla="*/ 4674 h 69350"/>
                <a:gd name="connsiteX311" fmla="*/ 774388 w 886146"/>
                <a:gd name="connsiteY311" fmla="*/ 28268 h 69350"/>
                <a:gd name="connsiteX312" fmla="*/ 787511 w 886146"/>
                <a:gd name="connsiteY312" fmla="*/ 21888 h 69350"/>
                <a:gd name="connsiteX313" fmla="*/ 795825 w 886146"/>
                <a:gd name="connsiteY313" fmla="*/ 23691 h 69350"/>
                <a:gd name="connsiteX314" fmla="*/ 802321 w 886146"/>
                <a:gd name="connsiteY314" fmla="*/ 28630 h 69350"/>
                <a:gd name="connsiteX315" fmla="*/ 806420 w 886146"/>
                <a:gd name="connsiteY315" fmla="*/ 36459 h 69350"/>
                <a:gd name="connsiteX316" fmla="*/ 807861 w 886146"/>
                <a:gd name="connsiteY316" fmla="*/ 46207 h 69350"/>
                <a:gd name="connsiteX317" fmla="*/ 801720 w 886146"/>
                <a:gd name="connsiteY317" fmla="*/ 65232 h 69350"/>
                <a:gd name="connsiteX318" fmla="*/ 787156 w 886146"/>
                <a:gd name="connsiteY318" fmla="*/ 71974 h 69350"/>
                <a:gd name="connsiteX319" fmla="*/ 773787 w 886146"/>
                <a:gd name="connsiteY319" fmla="*/ 64870 h 69350"/>
                <a:gd name="connsiteX320" fmla="*/ 773787 w 886146"/>
                <a:gd name="connsiteY320" fmla="*/ 70888 h 69350"/>
                <a:gd name="connsiteX321" fmla="*/ 773671 w 886146"/>
                <a:gd name="connsiteY321" fmla="*/ 46569 h 69350"/>
                <a:gd name="connsiteX322" fmla="*/ 776075 w 886146"/>
                <a:gd name="connsiteY322" fmla="*/ 58975 h 69350"/>
                <a:gd name="connsiteX323" fmla="*/ 786432 w 886146"/>
                <a:gd name="connsiteY323" fmla="*/ 65232 h 69350"/>
                <a:gd name="connsiteX324" fmla="*/ 795578 w 886146"/>
                <a:gd name="connsiteY324" fmla="*/ 60655 h 69350"/>
                <a:gd name="connsiteX325" fmla="*/ 799554 w 886146"/>
                <a:gd name="connsiteY325" fmla="*/ 46808 h 69350"/>
                <a:gd name="connsiteX326" fmla="*/ 795825 w 886146"/>
                <a:gd name="connsiteY326" fmla="*/ 32969 h 69350"/>
                <a:gd name="connsiteX327" fmla="*/ 786794 w 886146"/>
                <a:gd name="connsiteY327" fmla="*/ 28507 h 69350"/>
                <a:gd name="connsiteX328" fmla="*/ 777524 w 886146"/>
                <a:gd name="connsiteY328" fmla="*/ 33207 h 69350"/>
                <a:gd name="connsiteX329" fmla="*/ 773671 w 886146"/>
                <a:gd name="connsiteY329" fmla="*/ 46569 h 69350"/>
                <a:gd name="connsiteX330" fmla="*/ 820021 w 886146"/>
                <a:gd name="connsiteY330" fmla="*/ 70888 h 69350"/>
                <a:gd name="connsiteX331" fmla="*/ 820021 w 886146"/>
                <a:gd name="connsiteY331" fmla="*/ 4674 h 69350"/>
                <a:gd name="connsiteX332" fmla="*/ 828212 w 886146"/>
                <a:gd name="connsiteY332" fmla="*/ 4674 h 69350"/>
                <a:gd name="connsiteX333" fmla="*/ 828212 w 886146"/>
                <a:gd name="connsiteY333" fmla="*/ 70888 h 69350"/>
                <a:gd name="connsiteX334" fmla="*/ 820021 w 886146"/>
                <a:gd name="connsiteY334" fmla="*/ 70888 h 69350"/>
                <a:gd name="connsiteX335" fmla="*/ 876125 w 886146"/>
                <a:gd name="connsiteY335" fmla="*/ 55477 h 69350"/>
                <a:gd name="connsiteX336" fmla="*/ 884555 w 886146"/>
                <a:gd name="connsiteY336" fmla="*/ 56440 h 69350"/>
                <a:gd name="connsiteX337" fmla="*/ 877212 w 886146"/>
                <a:gd name="connsiteY337" fmla="*/ 67883 h 69350"/>
                <a:gd name="connsiteX338" fmla="*/ 863488 w 886146"/>
                <a:gd name="connsiteY338" fmla="*/ 71974 h 69350"/>
                <a:gd name="connsiteX339" fmla="*/ 846751 w 886146"/>
                <a:gd name="connsiteY339" fmla="*/ 65471 h 69350"/>
                <a:gd name="connsiteX340" fmla="*/ 840610 w 886146"/>
                <a:gd name="connsiteY340" fmla="*/ 47293 h 69350"/>
                <a:gd name="connsiteX341" fmla="*/ 846875 w 886146"/>
                <a:gd name="connsiteY341" fmla="*/ 28630 h 69350"/>
                <a:gd name="connsiteX342" fmla="*/ 863002 w 886146"/>
                <a:gd name="connsiteY342" fmla="*/ 21888 h 69350"/>
                <a:gd name="connsiteX343" fmla="*/ 878660 w 886146"/>
                <a:gd name="connsiteY343" fmla="*/ 28391 h 69350"/>
                <a:gd name="connsiteX344" fmla="*/ 884794 w 886146"/>
                <a:gd name="connsiteY344" fmla="*/ 46808 h 69350"/>
                <a:gd name="connsiteX345" fmla="*/ 884794 w 886146"/>
                <a:gd name="connsiteY345" fmla="*/ 48981 h 69350"/>
                <a:gd name="connsiteX346" fmla="*/ 849040 w 886146"/>
                <a:gd name="connsiteY346" fmla="*/ 48981 h 69350"/>
                <a:gd name="connsiteX347" fmla="*/ 853494 w 886146"/>
                <a:gd name="connsiteY347" fmla="*/ 61140 h 69350"/>
                <a:gd name="connsiteX348" fmla="*/ 863488 w 886146"/>
                <a:gd name="connsiteY348" fmla="*/ 65232 h 69350"/>
                <a:gd name="connsiteX349" fmla="*/ 871070 w 886146"/>
                <a:gd name="connsiteY349" fmla="*/ 62944 h 69350"/>
                <a:gd name="connsiteX350" fmla="*/ 876125 w 886146"/>
                <a:gd name="connsiteY350" fmla="*/ 55477 h 69350"/>
                <a:gd name="connsiteX351" fmla="*/ 849518 w 886146"/>
                <a:gd name="connsiteY351" fmla="*/ 42354 h 69350"/>
                <a:gd name="connsiteX352" fmla="*/ 876248 w 886146"/>
                <a:gd name="connsiteY352" fmla="*/ 42354 h 69350"/>
                <a:gd name="connsiteX353" fmla="*/ 873236 w 886146"/>
                <a:gd name="connsiteY353" fmla="*/ 33207 h 69350"/>
                <a:gd name="connsiteX354" fmla="*/ 863126 w 886146"/>
                <a:gd name="connsiteY354" fmla="*/ 28507 h 69350"/>
                <a:gd name="connsiteX355" fmla="*/ 853617 w 886146"/>
                <a:gd name="connsiteY355" fmla="*/ 32244 h 69350"/>
                <a:gd name="connsiteX356" fmla="*/ 849518 w 886146"/>
                <a:gd name="connsiteY356" fmla="*/ 42354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Lst>
              <a:rect l="l" t="t" r="r" b="b"/>
              <a:pathLst>
                <a:path w="886146" h="69350">
                  <a:moveTo>
                    <a:pt x="4674" y="70888"/>
                  </a:moveTo>
                  <a:lnTo>
                    <a:pt x="4674" y="4674"/>
                  </a:lnTo>
                  <a:lnTo>
                    <a:pt x="52472" y="4674"/>
                  </a:lnTo>
                  <a:lnTo>
                    <a:pt x="52472" y="12495"/>
                  </a:lnTo>
                  <a:lnTo>
                    <a:pt x="13458" y="12495"/>
                  </a:lnTo>
                  <a:lnTo>
                    <a:pt x="13458" y="32722"/>
                  </a:lnTo>
                  <a:lnTo>
                    <a:pt x="50060" y="32722"/>
                  </a:lnTo>
                  <a:lnTo>
                    <a:pt x="50060" y="40551"/>
                  </a:lnTo>
                  <a:lnTo>
                    <a:pt x="13458" y="40551"/>
                  </a:lnTo>
                  <a:lnTo>
                    <a:pt x="13458" y="63067"/>
                  </a:lnTo>
                  <a:lnTo>
                    <a:pt x="54036" y="63067"/>
                  </a:lnTo>
                  <a:lnTo>
                    <a:pt x="54036" y="70888"/>
                  </a:lnTo>
                  <a:lnTo>
                    <a:pt x="4674" y="70888"/>
                  </a:lnTo>
                  <a:close/>
                  <a:moveTo>
                    <a:pt x="65109" y="70888"/>
                  </a:moveTo>
                  <a:lnTo>
                    <a:pt x="65109" y="22974"/>
                  </a:lnTo>
                  <a:lnTo>
                    <a:pt x="72337" y="22974"/>
                  </a:lnTo>
                  <a:lnTo>
                    <a:pt x="72337" y="29717"/>
                  </a:lnTo>
                  <a:cubicBezTo>
                    <a:pt x="75866" y="24500"/>
                    <a:pt x="80967" y="21888"/>
                    <a:pt x="87625" y="21888"/>
                  </a:cubicBezTo>
                  <a:cubicBezTo>
                    <a:pt x="90514" y="21888"/>
                    <a:pt x="93165" y="22412"/>
                    <a:pt x="95577" y="23452"/>
                  </a:cubicBezTo>
                  <a:cubicBezTo>
                    <a:pt x="98066" y="24500"/>
                    <a:pt x="99907" y="25864"/>
                    <a:pt x="101109" y="27544"/>
                  </a:cubicBezTo>
                  <a:cubicBezTo>
                    <a:pt x="102319" y="29231"/>
                    <a:pt x="103159" y="31196"/>
                    <a:pt x="103637" y="33446"/>
                  </a:cubicBezTo>
                  <a:cubicBezTo>
                    <a:pt x="103883" y="34972"/>
                    <a:pt x="103999" y="37623"/>
                    <a:pt x="103999" y="41391"/>
                  </a:cubicBezTo>
                  <a:lnTo>
                    <a:pt x="103999" y="70888"/>
                  </a:lnTo>
                  <a:lnTo>
                    <a:pt x="95931" y="70888"/>
                  </a:lnTo>
                  <a:lnTo>
                    <a:pt x="95931" y="41753"/>
                  </a:lnTo>
                  <a:cubicBezTo>
                    <a:pt x="95931" y="38386"/>
                    <a:pt x="95615" y="35897"/>
                    <a:pt x="94968" y="34286"/>
                  </a:cubicBezTo>
                  <a:cubicBezTo>
                    <a:pt x="94328" y="32684"/>
                    <a:pt x="93203" y="31397"/>
                    <a:pt x="91601" y="30434"/>
                  </a:cubicBezTo>
                  <a:cubicBezTo>
                    <a:pt x="89998" y="29393"/>
                    <a:pt x="88110" y="28869"/>
                    <a:pt x="85945" y="28869"/>
                  </a:cubicBezTo>
                  <a:cubicBezTo>
                    <a:pt x="82493" y="28869"/>
                    <a:pt x="79480" y="29994"/>
                    <a:pt x="76914" y="32244"/>
                  </a:cubicBezTo>
                  <a:cubicBezTo>
                    <a:pt x="74425" y="34410"/>
                    <a:pt x="73177" y="38547"/>
                    <a:pt x="73177" y="44643"/>
                  </a:cubicBezTo>
                  <a:lnTo>
                    <a:pt x="73177" y="70888"/>
                  </a:lnTo>
                  <a:lnTo>
                    <a:pt x="65109" y="70888"/>
                  </a:lnTo>
                  <a:close/>
                  <a:moveTo>
                    <a:pt x="132294" y="70888"/>
                  </a:moveTo>
                  <a:lnTo>
                    <a:pt x="114116" y="22974"/>
                  </a:lnTo>
                  <a:lnTo>
                    <a:pt x="122662" y="22974"/>
                  </a:lnTo>
                  <a:lnTo>
                    <a:pt x="133018" y="51624"/>
                  </a:lnTo>
                  <a:cubicBezTo>
                    <a:pt x="134059" y="54760"/>
                    <a:pt x="135068" y="57966"/>
                    <a:pt x="136031" y="61256"/>
                  </a:cubicBezTo>
                  <a:cubicBezTo>
                    <a:pt x="136748" y="58775"/>
                    <a:pt x="137757" y="55762"/>
                    <a:pt x="139036" y="52233"/>
                  </a:cubicBezTo>
                  <a:lnTo>
                    <a:pt x="149755" y="22974"/>
                  </a:lnTo>
                  <a:lnTo>
                    <a:pt x="158062" y="22974"/>
                  </a:lnTo>
                  <a:lnTo>
                    <a:pt x="139884" y="70888"/>
                  </a:lnTo>
                  <a:lnTo>
                    <a:pt x="132294" y="70888"/>
                  </a:lnTo>
                  <a:close/>
                  <a:moveTo>
                    <a:pt x="165282" y="14059"/>
                  </a:moveTo>
                  <a:lnTo>
                    <a:pt x="165282" y="4674"/>
                  </a:lnTo>
                  <a:lnTo>
                    <a:pt x="173473" y="4674"/>
                  </a:lnTo>
                  <a:lnTo>
                    <a:pt x="173473" y="14059"/>
                  </a:lnTo>
                  <a:lnTo>
                    <a:pt x="165282" y="14059"/>
                  </a:lnTo>
                  <a:close/>
                  <a:moveTo>
                    <a:pt x="165282" y="70888"/>
                  </a:moveTo>
                  <a:lnTo>
                    <a:pt x="165282" y="22974"/>
                  </a:lnTo>
                  <a:lnTo>
                    <a:pt x="173473" y="22974"/>
                  </a:lnTo>
                  <a:lnTo>
                    <a:pt x="173473" y="70888"/>
                  </a:lnTo>
                  <a:lnTo>
                    <a:pt x="165282" y="70888"/>
                  </a:lnTo>
                  <a:close/>
                  <a:moveTo>
                    <a:pt x="188283" y="70888"/>
                  </a:moveTo>
                  <a:lnTo>
                    <a:pt x="188283" y="22974"/>
                  </a:lnTo>
                  <a:lnTo>
                    <a:pt x="195627" y="22974"/>
                  </a:lnTo>
                  <a:lnTo>
                    <a:pt x="195627" y="30195"/>
                  </a:lnTo>
                  <a:cubicBezTo>
                    <a:pt x="197476" y="26827"/>
                    <a:pt x="199156" y="24616"/>
                    <a:pt x="200681" y="23575"/>
                  </a:cubicBezTo>
                  <a:cubicBezTo>
                    <a:pt x="202292" y="22450"/>
                    <a:pt x="204056" y="21888"/>
                    <a:pt x="205983" y="21888"/>
                  </a:cubicBezTo>
                  <a:cubicBezTo>
                    <a:pt x="208711" y="21888"/>
                    <a:pt x="211477" y="22728"/>
                    <a:pt x="214289" y="24415"/>
                  </a:cubicBezTo>
                  <a:lnTo>
                    <a:pt x="211515" y="32005"/>
                  </a:lnTo>
                  <a:cubicBezTo>
                    <a:pt x="209512" y="30796"/>
                    <a:pt x="207547" y="30195"/>
                    <a:pt x="205621" y="30195"/>
                  </a:cubicBezTo>
                  <a:cubicBezTo>
                    <a:pt x="203771" y="30195"/>
                    <a:pt x="202130" y="30757"/>
                    <a:pt x="200681" y="31882"/>
                  </a:cubicBezTo>
                  <a:cubicBezTo>
                    <a:pt x="199318" y="32922"/>
                    <a:pt x="198354" y="34410"/>
                    <a:pt x="197792" y="36336"/>
                  </a:cubicBezTo>
                  <a:cubicBezTo>
                    <a:pt x="196829" y="39226"/>
                    <a:pt x="196351" y="42354"/>
                    <a:pt x="196351" y="45729"/>
                  </a:cubicBezTo>
                  <a:lnTo>
                    <a:pt x="196351" y="70888"/>
                  </a:lnTo>
                  <a:lnTo>
                    <a:pt x="188283" y="70888"/>
                  </a:lnTo>
                  <a:close/>
                  <a:moveTo>
                    <a:pt x="216216" y="46931"/>
                  </a:moveTo>
                  <a:cubicBezTo>
                    <a:pt x="216216" y="38023"/>
                    <a:pt x="218666" y="31443"/>
                    <a:pt x="223559" y="27189"/>
                  </a:cubicBezTo>
                  <a:cubicBezTo>
                    <a:pt x="227651" y="23653"/>
                    <a:pt x="232667" y="21888"/>
                    <a:pt x="238608" y="21888"/>
                  </a:cubicBezTo>
                  <a:cubicBezTo>
                    <a:pt x="245189" y="21888"/>
                    <a:pt x="250568" y="24053"/>
                    <a:pt x="254744" y="28391"/>
                  </a:cubicBezTo>
                  <a:cubicBezTo>
                    <a:pt x="258998" y="32645"/>
                    <a:pt x="261124" y="38586"/>
                    <a:pt x="261124" y="46207"/>
                  </a:cubicBezTo>
                  <a:cubicBezTo>
                    <a:pt x="261124" y="52387"/>
                    <a:pt x="260200" y="57249"/>
                    <a:pt x="258358" y="60778"/>
                  </a:cubicBezTo>
                  <a:cubicBezTo>
                    <a:pt x="256509" y="64307"/>
                    <a:pt x="253781" y="67081"/>
                    <a:pt x="250167" y="69085"/>
                  </a:cubicBezTo>
                  <a:cubicBezTo>
                    <a:pt x="246638" y="71011"/>
                    <a:pt x="242785" y="71974"/>
                    <a:pt x="238608" y="71974"/>
                  </a:cubicBezTo>
                  <a:cubicBezTo>
                    <a:pt x="231951" y="71974"/>
                    <a:pt x="226526" y="69848"/>
                    <a:pt x="222357" y="65594"/>
                  </a:cubicBezTo>
                  <a:cubicBezTo>
                    <a:pt x="218258" y="61256"/>
                    <a:pt x="216216" y="55038"/>
                    <a:pt x="216216" y="46931"/>
                  </a:cubicBezTo>
                  <a:close/>
                  <a:moveTo>
                    <a:pt x="224523" y="46931"/>
                  </a:moveTo>
                  <a:cubicBezTo>
                    <a:pt x="224523" y="53034"/>
                    <a:pt x="225848" y="57611"/>
                    <a:pt x="228499" y="60655"/>
                  </a:cubicBezTo>
                  <a:cubicBezTo>
                    <a:pt x="231226" y="63706"/>
                    <a:pt x="234594" y="65232"/>
                    <a:pt x="238608" y="65232"/>
                  </a:cubicBezTo>
                  <a:cubicBezTo>
                    <a:pt x="242700" y="65232"/>
                    <a:pt x="246075" y="63706"/>
                    <a:pt x="248726" y="60655"/>
                  </a:cubicBezTo>
                  <a:cubicBezTo>
                    <a:pt x="251369" y="57611"/>
                    <a:pt x="252694" y="52949"/>
                    <a:pt x="252694" y="46692"/>
                  </a:cubicBezTo>
                  <a:cubicBezTo>
                    <a:pt x="252694" y="40751"/>
                    <a:pt x="251330" y="36259"/>
                    <a:pt x="248603" y="33207"/>
                  </a:cubicBezTo>
                  <a:cubicBezTo>
                    <a:pt x="245952" y="30156"/>
                    <a:pt x="242623" y="28630"/>
                    <a:pt x="238608" y="28630"/>
                  </a:cubicBezTo>
                  <a:cubicBezTo>
                    <a:pt x="234594" y="28630"/>
                    <a:pt x="231226" y="30156"/>
                    <a:pt x="228499" y="33207"/>
                  </a:cubicBezTo>
                  <a:cubicBezTo>
                    <a:pt x="225848" y="36174"/>
                    <a:pt x="224523" y="40751"/>
                    <a:pt x="224523" y="46931"/>
                  </a:cubicBezTo>
                  <a:close/>
                  <a:moveTo>
                    <a:pt x="273160" y="70888"/>
                  </a:moveTo>
                  <a:lnTo>
                    <a:pt x="273160" y="22974"/>
                  </a:lnTo>
                  <a:lnTo>
                    <a:pt x="280388" y="22974"/>
                  </a:lnTo>
                  <a:lnTo>
                    <a:pt x="280388" y="29717"/>
                  </a:lnTo>
                  <a:cubicBezTo>
                    <a:pt x="283918" y="24500"/>
                    <a:pt x="289019" y="21888"/>
                    <a:pt x="295676" y="21888"/>
                  </a:cubicBezTo>
                  <a:cubicBezTo>
                    <a:pt x="298566" y="21888"/>
                    <a:pt x="301217" y="22412"/>
                    <a:pt x="303629" y="23452"/>
                  </a:cubicBezTo>
                  <a:cubicBezTo>
                    <a:pt x="306117" y="24500"/>
                    <a:pt x="307959" y="25864"/>
                    <a:pt x="309161" y="27544"/>
                  </a:cubicBezTo>
                  <a:cubicBezTo>
                    <a:pt x="310371" y="29231"/>
                    <a:pt x="311211" y="31196"/>
                    <a:pt x="311689" y="33446"/>
                  </a:cubicBezTo>
                  <a:cubicBezTo>
                    <a:pt x="311935" y="34972"/>
                    <a:pt x="312051" y="37623"/>
                    <a:pt x="312051" y="41391"/>
                  </a:cubicBezTo>
                  <a:lnTo>
                    <a:pt x="312051" y="70888"/>
                  </a:lnTo>
                  <a:lnTo>
                    <a:pt x="303983" y="70888"/>
                  </a:lnTo>
                  <a:lnTo>
                    <a:pt x="303983" y="41753"/>
                  </a:lnTo>
                  <a:cubicBezTo>
                    <a:pt x="303983" y="38386"/>
                    <a:pt x="303667" y="35897"/>
                    <a:pt x="303020" y="34286"/>
                  </a:cubicBezTo>
                  <a:cubicBezTo>
                    <a:pt x="302380" y="32684"/>
                    <a:pt x="301255" y="31397"/>
                    <a:pt x="299652" y="30434"/>
                  </a:cubicBezTo>
                  <a:cubicBezTo>
                    <a:pt x="298050" y="29393"/>
                    <a:pt x="296162" y="28869"/>
                    <a:pt x="293996" y="28869"/>
                  </a:cubicBezTo>
                  <a:cubicBezTo>
                    <a:pt x="290544" y="28869"/>
                    <a:pt x="287531" y="29994"/>
                    <a:pt x="284965" y="32244"/>
                  </a:cubicBezTo>
                  <a:cubicBezTo>
                    <a:pt x="282477" y="34410"/>
                    <a:pt x="281228" y="38547"/>
                    <a:pt x="281228" y="44643"/>
                  </a:cubicBezTo>
                  <a:lnTo>
                    <a:pt x="281228" y="70888"/>
                  </a:lnTo>
                  <a:lnTo>
                    <a:pt x="273160" y="70888"/>
                  </a:lnTo>
                  <a:close/>
                  <a:moveTo>
                    <a:pt x="327100" y="70888"/>
                  </a:moveTo>
                  <a:lnTo>
                    <a:pt x="327100" y="22974"/>
                  </a:lnTo>
                  <a:lnTo>
                    <a:pt x="334328" y="22974"/>
                  </a:lnTo>
                  <a:lnTo>
                    <a:pt x="334328" y="29717"/>
                  </a:lnTo>
                  <a:cubicBezTo>
                    <a:pt x="335853" y="27305"/>
                    <a:pt x="337857" y="25417"/>
                    <a:pt x="340346" y="24053"/>
                  </a:cubicBezTo>
                  <a:cubicBezTo>
                    <a:pt x="342835" y="22612"/>
                    <a:pt x="345686" y="21888"/>
                    <a:pt x="348899" y="21888"/>
                  </a:cubicBezTo>
                  <a:cubicBezTo>
                    <a:pt x="352428" y="21888"/>
                    <a:pt x="355318" y="22612"/>
                    <a:pt x="357568" y="24053"/>
                  </a:cubicBezTo>
                  <a:cubicBezTo>
                    <a:pt x="359895" y="25502"/>
                    <a:pt x="361498" y="27544"/>
                    <a:pt x="362384" y="30195"/>
                  </a:cubicBezTo>
                  <a:cubicBezTo>
                    <a:pt x="366237" y="24654"/>
                    <a:pt x="371168" y="21888"/>
                    <a:pt x="377186" y="21888"/>
                  </a:cubicBezTo>
                  <a:cubicBezTo>
                    <a:pt x="382002" y="21888"/>
                    <a:pt x="385655" y="23213"/>
                    <a:pt x="388144" y="25864"/>
                  </a:cubicBezTo>
                  <a:cubicBezTo>
                    <a:pt x="390717" y="28430"/>
                    <a:pt x="391997" y="32483"/>
                    <a:pt x="391997" y="38023"/>
                  </a:cubicBezTo>
                  <a:lnTo>
                    <a:pt x="391997" y="70888"/>
                  </a:lnTo>
                  <a:lnTo>
                    <a:pt x="383929" y="70888"/>
                  </a:lnTo>
                  <a:lnTo>
                    <a:pt x="383929" y="40674"/>
                  </a:lnTo>
                  <a:cubicBezTo>
                    <a:pt x="383929" y="37461"/>
                    <a:pt x="383651" y="35134"/>
                    <a:pt x="383089" y="33685"/>
                  </a:cubicBezTo>
                  <a:cubicBezTo>
                    <a:pt x="382611" y="32244"/>
                    <a:pt x="381686" y="31081"/>
                    <a:pt x="380322" y="30195"/>
                  </a:cubicBezTo>
                  <a:cubicBezTo>
                    <a:pt x="378959" y="29316"/>
                    <a:pt x="377310" y="28869"/>
                    <a:pt x="375383" y="28869"/>
                  </a:cubicBezTo>
                  <a:cubicBezTo>
                    <a:pt x="372016" y="28869"/>
                    <a:pt x="369203" y="29994"/>
                    <a:pt x="366953" y="32244"/>
                  </a:cubicBezTo>
                  <a:cubicBezTo>
                    <a:pt x="364788" y="34487"/>
                    <a:pt x="363701" y="38101"/>
                    <a:pt x="363701" y="43078"/>
                  </a:cubicBezTo>
                  <a:lnTo>
                    <a:pt x="363701" y="70888"/>
                  </a:lnTo>
                  <a:lnTo>
                    <a:pt x="355518" y="70888"/>
                  </a:lnTo>
                  <a:lnTo>
                    <a:pt x="355518" y="39711"/>
                  </a:lnTo>
                  <a:cubicBezTo>
                    <a:pt x="355518" y="36097"/>
                    <a:pt x="354832" y="33408"/>
                    <a:pt x="353468" y="31643"/>
                  </a:cubicBezTo>
                  <a:cubicBezTo>
                    <a:pt x="352189" y="29794"/>
                    <a:pt x="350063" y="28869"/>
                    <a:pt x="347088" y="28869"/>
                  </a:cubicBezTo>
                  <a:cubicBezTo>
                    <a:pt x="344761" y="28869"/>
                    <a:pt x="342634" y="29470"/>
                    <a:pt x="340708" y="30680"/>
                  </a:cubicBezTo>
                  <a:cubicBezTo>
                    <a:pt x="338782" y="31882"/>
                    <a:pt x="337379" y="33647"/>
                    <a:pt x="336493" y="35974"/>
                  </a:cubicBezTo>
                  <a:cubicBezTo>
                    <a:pt x="335615" y="38301"/>
                    <a:pt x="335168" y="41637"/>
                    <a:pt x="335168" y="45968"/>
                  </a:cubicBezTo>
                  <a:lnTo>
                    <a:pt x="335168" y="70888"/>
                  </a:lnTo>
                  <a:lnTo>
                    <a:pt x="327100" y="70888"/>
                  </a:lnTo>
                  <a:close/>
                  <a:moveTo>
                    <a:pt x="436905" y="55477"/>
                  </a:moveTo>
                  <a:lnTo>
                    <a:pt x="445335" y="56440"/>
                  </a:lnTo>
                  <a:cubicBezTo>
                    <a:pt x="444056" y="61341"/>
                    <a:pt x="441605" y="65155"/>
                    <a:pt x="437991" y="67883"/>
                  </a:cubicBezTo>
                  <a:cubicBezTo>
                    <a:pt x="434377" y="70611"/>
                    <a:pt x="429808" y="71974"/>
                    <a:pt x="424268" y="71974"/>
                  </a:cubicBezTo>
                  <a:cubicBezTo>
                    <a:pt x="417286" y="71974"/>
                    <a:pt x="411708" y="69809"/>
                    <a:pt x="407531" y="65471"/>
                  </a:cubicBezTo>
                  <a:cubicBezTo>
                    <a:pt x="403439" y="61140"/>
                    <a:pt x="401390" y="55076"/>
                    <a:pt x="401390" y="47293"/>
                  </a:cubicBezTo>
                  <a:cubicBezTo>
                    <a:pt x="401390" y="39264"/>
                    <a:pt x="403478" y="33046"/>
                    <a:pt x="407654" y="28630"/>
                  </a:cubicBezTo>
                  <a:cubicBezTo>
                    <a:pt x="411823" y="24138"/>
                    <a:pt x="417202" y="21888"/>
                    <a:pt x="423782" y="21888"/>
                  </a:cubicBezTo>
                  <a:cubicBezTo>
                    <a:pt x="430209" y="21888"/>
                    <a:pt x="435425" y="24053"/>
                    <a:pt x="439440" y="28391"/>
                  </a:cubicBezTo>
                  <a:cubicBezTo>
                    <a:pt x="443532" y="32722"/>
                    <a:pt x="445574" y="38863"/>
                    <a:pt x="445574" y="46808"/>
                  </a:cubicBezTo>
                  <a:cubicBezTo>
                    <a:pt x="445574" y="47293"/>
                    <a:pt x="445574" y="48018"/>
                    <a:pt x="445574" y="48981"/>
                  </a:cubicBezTo>
                  <a:lnTo>
                    <a:pt x="409820" y="48981"/>
                  </a:lnTo>
                  <a:cubicBezTo>
                    <a:pt x="410143" y="54275"/>
                    <a:pt x="411623" y="58328"/>
                    <a:pt x="414273" y="61140"/>
                  </a:cubicBezTo>
                  <a:cubicBezTo>
                    <a:pt x="416924" y="63868"/>
                    <a:pt x="420253" y="65232"/>
                    <a:pt x="424268" y="65232"/>
                  </a:cubicBezTo>
                  <a:cubicBezTo>
                    <a:pt x="427234" y="65232"/>
                    <a:pt x="429762" y="64469"/>
                    <a:pt x="431850" y="62944"/>
                  </a:cubicBezTo>
                  <a:cubicBezTo>
                    <a:pt x="434015" y="61341"/>
                    <a:pt x="435703" y="58852"/>
                    <a:pt x="436905" y="55477"/>
                  </a:cubicBezTo>
                  <a:close/>
                  <a:moveTo>
                    <a:pt x="410297" y="42354"/>
                  </a:moveTo>
                  <a:lnTo>
                    <a:pt x="437028" y="42354"/>
                  </a:lnTo>
                  <a:cubicBezTo>
                    <a:pt x="436704" y="38262"/>
                    <a:pt x="435703" y="35211"/>
                    <a:pt x="434015" y="33207"/>
                  </a:cubicBezTo>
                  <a:cubicBezTo>
                    <a:pt x="431372" y="30079"/>
                    <a:pt x="427997" y="28507"/>
                    <a:pt x="423905" y="28507"/>
                  </a:cubicBezTo>
                  <a:cubicBezTo>
                    <a:pt x="420130" y="28507"/>
                    <a:pt x="416963" y="29755"/>
                    <a:pt x="414397" y="32244"/>
                  </a:cubicBezTo>
                  <a:cubicBezTo>
                    <a:pt x="411908" y="34733"/>
                    <a:pt x="410544" y="38101"/>
                    <a:pt x="410297" y="42354"/>
                  </a:cubicBezTo>
                  <a:close/>
                  <a:moveTo>
                    <a:pt x="458095" y="70888"/>
                  </a:moveTo>
                  <a:lnTo>
                    <a:pt x="458095" y="22974"/>
                  </a:lnTo>
                  <a:lnTo>
                    <a:pt x="465323" y="22974"/>
                  </a:lnTo>
                  <a:lnTo>
                    <a:pt x="465323" y="29717"/>
                  </a:lnTo>
                  <a:cubicBezTo>
                    <a:pt x="468852" y="24500"/>
                    <a:pt x="473953" y="21888"/>
                    <a:pt x="480611" y="21888"/>
                  </a:cubicBezTo>
                  <a:cubicBezTo>
                    <a:pt x="483501" y="21888"/>
                    <a:pt x="486151" y="22412"/>
                    <a:pt x="488563" y="23452"/>
                  </a:cubicBezTo>
                  <a:cubicBezTo>
                    <a:pt x="491052" y="24500"/>
                    <a:pt x="492894" y="25864"/>
                    <a:pt x="494096" y="27544"/>
                  </a:cubicBezTo>
                  <a:cubicBezTo>
                    <a:pt x="495306" y="29231"/>
                    <a:pt x="496146" y="31196"/>
                    <a:pt x="496623" y="33446"/>
                  </a:cubicBezTo>
                  <a:cubicBezTo>
                    <a:pt x="496870" y="34972"/>
                    <a:pt x="496986" y="37623"/>
                    <a:pt x="496986" y="41391"/>
                  </a:cubicBezTo>
                  <a:lnTo>
                    <a:pt x="496986" y="70888"/>
                  </a:lnTo>
                  <a:lnTo>
                    <a:pt x="488918" y="70888"/>
                  </a:lnTo>
                  <a:lnTo>
                    <a:pt x="488918" y="41753"/>
                  </a:lnTo>
                  <a:cubicBezTo>
                    <a:pt x="488918" y="38386"/>
                    <a:pt x="488602" y="35897"/>
                    <a:pt x="487955" y="34286"/>
                  </a:cubicBezTo>
                  <a:cubicBezTo>
                    <a:pt x="487315" y="32684"/>
                    <a:pt x="486190" y="31397"/>
                    <a:pt x="484587" y="30434"/>
                  </a:cubicBezTo>
                  <a:cubicBezTo>
                    <a:pt x="482984" y="29393"/>
                    <a:pt x="481097" y="28869"/>
                    <a:pt x="478931" y="28869"/>
                  </a:cubicBezTo>
                  <a:cubicBezTo>
                    <a:pt x="475479" y="28869"/>
                    <a:pt x="472466" y="29994"/>
                    <a:pt x="469900" y="32244"/>
                  </a:cubicBezTo>
                  <a:cubicBezTo>
                    <a:pt x="467411" y="34410"/>
                    <a:pt x="466163" y="38547"/>
                    <a:pt x="466163" y="44643"/>
                  </a:cubicBezTo>
                  <a:lnTo>
                    <a:pt x="466163" y="70888"/>
                  </a:lnTo>
                  <a:lnTo>
                    <a:pt x="458095" y="70888"/>
                  </a:lnTo>
                  <a:close/>
                  <a:moveTo>
                    <a:pt x="529735" y="63668"/>
                  </a:moveTo>
                  <a:lnTo>
                    <a:pt x="530944" y="70772"/>
                  </a:lnTo>
                  <a:cubicBezTo>
                    <a:pt x="528617" y="71250"/>
                    <a:pt x="526567" y="71497"/>
                    <a:pt x="524803" y="71497"/>
                  </a:cubicBezTo>
                  <a:cubicBezTo>
                    <a:pt x="521829" y="71497"/>
                    <a:pt x="519540" y="71050"/>
                    <a:pt x="517937" y="70171"/>
                  </a:cubicBezTo>
                  <a:cubicBezTo>
                    <a:pt x="516334" y="69208"/>
                    <a:pt x="515171" y="67960"/>
                    <a:pt x="514446" y="66434"/>
                  </a:cubicBezTo>
                  <a:cubicBezTo>
                    <a:pt x="513807" y="64908"/>
                    <a:pt x="513483" y="61703"/>
                    <a:pt x="513483" y="56802"/>
                  </a:cubicBezTo>
                  <a:lnTo>
                    <a:pt x="513483" y="29231"/>
                  </a:lnTo>
                  <a:lnTo>
                    <a:pt x="507581" y="29231"/>
                  </a:lnTo>
                  <a:lnTo>
                    <a:pt x="507581" y="22974"/>
                  </a:lnTo>
                  <a:lnTo>
                    <a:pt x="513483" y="22974"/>
                  </a:lnTo>
                  <a:lnTo>
                    <a:pt x="513483" y="11054"/>
                  </a:lnTo>
                  <a:lnTo>
                    <a:pt x="521551" y="6238"/>
                  </a:lnTo>
                  <a:lnTo>
                    <a:pt x="521551" y="22974"/>
                  </a:lnTo>
                  <a:lnTo>
                    <a:pt x="529735" y="22974"/>
                  </a:lnTo>
                  <a:lnTo>
                    <a:pt x="529735" y="29231"/>
                  </a:lnTo>
                  <a:lnTo>
                    <a:pt x="521551" y="29231"/>
                  </a:lnTo>
                  <a:lnTo>
                    <a:pt x="521551" y="57288"/>
                  </a:lnTo>
                  <a:cubicBezTo>
                    <a:pt x="521551" y="59615"/>
                    <a:pt x="521667" y="61102"/>
                    <a:pt x="521913" y="61741"/>
                  </a:cubicBezTo>
                  <a:cubicBezTo>
                    <a:pt x="522229" y="62381"/>
                    <a:pt x="522715" y="62905"/>
                    <a:pt x="523354" y="63306"/>
                  </a:cubicBezTo>
                  <a:cubicBezTo>
                    <a:pt x="524001" y="63706"/>
                    <a:pt x="524918" y="63907"/>
                    <a:pt x="526128" y="63907"/>
                  </a:cubicBezTo>
                  <a:cubicBezTo>
                    <a:pt x="527091" y="63907"/>
                    <a:pt x="528293" y="63830"/>
                    <a:pt x="529735" y="63668"/>
                  </a:cubicBezTo>
                  <a:close/>
                  <a:moveTo>
                    <a:pt x="571514" y="70888"/>
                  </a:moveTo>
                  <a:lnTo>
                    <a:pt x="553337" y="22974"/>
                  </a:lnTo>
                  <a:lnTo>
                    <a:pt x="561882" y="22974"/>
                  </a:lnTo>
                  <a:lnTo>
                    <a:pt x="572239" y="51624"/>
                  </a:lnTo>
                  <a:cubicBezTo>
                    <a:pt x="573279" y="54760"/>
                    <a:pt x="574288" y="57966"/>
                    <a:pt x="575252" y="61256"/>
                  </a:cubicBezTo>
                  <a:cubicBezTo>
                    <a:pt x="575968" y="58775"/>
                    <a:pt x="576978" y="55762"/>
                    <a:pt x="578257" y="52233"/>
                  </a:cubicBezTo>
                  <a:lnTo>
                    <a:pt x="588975" y="22974"/>
                  </a:lnTo>
                  <a:lnTo>
                    <a:pt x="597282" y="22974"/>
                  </a:lnTo>
                  <a:lnTo>
                    <a:pt x="579104" y="70888"/>
                  </a:lnTo>
                  <a:lnTo>
                    <a:pt x="571514" y="70888"/>
                  </a:lnTo>
                  <a:close/>
                  <a:moveTo>
                    <a:pt x="635810" y="64993"/>
                  </a:moveTo>
                  <a:cubicBezTo>
                    <a:pt x="632759" y="67559"/>
                    <a:pt x="629830" y="69370"/>
                    <a:pt x="627018" y="70410"/>
                  </a:cubicBezTo>
                  <a:cubicBezTo>
                    <a:pt x="624290" y="71451"/>
                    <a:pt x="621323" y="71974"/>
                    <a:pt x="618110" y="71974"/>
                  </a:cubicBezTo>
                  <a:cubicBezTo>
                    <a:pt x="612816" y="71974"/>
                    <a:pt x="608763" y="70688"/>
                    <a:pt x="605951" y="68122"/>
                  </a:cubicBezTo>
                  <a:cubicBezTo>
                    <a:pt x="603138" y="65556"/>
                    <a:pt x="601736" y="62265"/>
                    <a:pt x="601736" y="58251"/>
                  </a:cubicBezTo>
                  <a:cubicBezTo>
                    <a:pt x="601736" y="55924"/>
                    <a:pt x="602260" y="53797"/>
                    <a:pt x="603300" y="51870"/>
                  </a:cubicBezTo>
                  <a:cubicBezTo>
                    <a:pt x="604348" y="49859"/>
                    <a:pt x="605750" y="48295"/>
                    <a:pt x="607515" y="47170"/>
                  </a:cubicBezTo>
                  <a:cubicBezTo>
                    <a:pt x="609280" y="45968"/>
                    <a:pt x="611244" y="45089"/>
                    <a:pt x="613417" y="44527"/>
                  </a:cubicBezTo>
                  <a:cubicBezTo>
                    <a:pt x="614943" y="44042"/>
                    <a:pt x="617347" y="43602"/>
                    <a:pt x="620638" y="43202"/>
                  </a:cubicBezTo>
                  <a:cubicBezTo>
                    <a:pt x="627141" y="42477"/>
                    <a:pt x="631957" y="41553"/>
                    <a:pt x="635086" y="40428"/>
                  </a:cubicBezTo>
                  <a:cubicBezTo>
                    <a:pt x="635086" y="39310"/>
                    <a:pt x="635086" y="38625"/>
                    <a:pt x="635086" y="38386"/>
                  </a:cubicBezTo>
                  <a:cubicBezTo>
                    <a:pt x="635086" y="35011"/>
                    <a:pt x="634323" y="32645"/>
                    <a:pt x="632797" y="31281"/>
                  </a:cubicBezTo>
                  <a:cubicBezTo>
                    <a:pt x="630717" y="29516"/>
                    <a:pt x="627619" y="28630"/>
                    <a:pt x="623527" y="28630"/>
                  </a:cubicBezTo>
                  <a:cubicBezTo>
                    <a:pt x="619759" y="28630"/>
                    <a:pt x="616947" y="29316"/>
                    <a:pt x="615097" y="30680"/>
                  </a:cubicBezTo>
                  <a:cubicBezTo>
                    <a:pt x="613256" y="31959"/>
                    <a:pt x="611892" y="34286"/>
                    <a:pt x="611006" y="37661"/>
                  </a:cubicBezTo>
                  <a:lnTo>
                    <a:pt x="603061" y="36575"/>
                  </a:lnTo>
                  <a:cubicBezTo>
                    <a:pt x="603785" y="33207"/>
                    <a:pt x="604988" y="30480"/>
                    <a:pt x="606675" y="28391"/>
                  </a:cubicBezTo>
                  <a:cubicBezTo>
                    <a:pt x="608355" y="26303"/>
                    <a:pt x="610767" y="24700"/>
                    <a:pt x="613895" y="23575"/>
                  </a:cubicBezTo>
                  <a:cubicBezTo>
                    <a:pt x="617024" y="22450"/>
                    <a:pt x="620638" y="21888"/>
                    <a:pt x="624729" y="21888"/>
                  </a:cubicBezTo>
                  <a:cubicBezTo>
                    <a:pt x="628829" y="21888"/>
                    <a:pt x="632158" y="22373"/>
                    <a:pt x="634724" y="23337"/>
                  </a:cubicBezTo>
                  <a:cubicBezTo>
                    <a:pt x="637297" y="24300"/>
                    <a:pt x="639177" y="25502"/>
                    <a:pt x="640387" y="26943"/>
                  </a:cubicBezTo>
                  <a:cubicBezTo>
                    <a:pt x="641589" y="28391"/>
                    <a:pt x="642429" y="30233"/>
                    <a:pt x="642915" y="32483"/>
                  </a:cubicBezTo>
                  <a:cubicBezTo>
                    <a:pt x="643153" y="33847"/>
                    <a:pt x="643277" y="36336"/>
                    <a:pt x="643277" y="39950"/>
                  </a:cubicBezTo>
                  <a:lnTo>
                    <a:pt x="643277" y="50784"/>
                  </a:lnTo>
                  <a:cubicBezTo>
                    <a:pt x="643277" y="58328"/>
                    <a:pt x="643439" y="63105"/>
                    <a:pt x="643755" y="65109"/>
                  </a:cubicBezTo>
                  <a:cubicBezTo>
                    <a:pt x="644155" y="67120"/>
                    <a:pt x="644880" y="69046"/>
                    <a:pt x="645920" y="70888"/>
                  </a:cubicBezTo>
                  <a:lnTo>
                    <a:pt x="637374" y="70888"/>
                  </a:lnTo>
                  <a:cubicBezTo>
                    <a:pt x="636573" y="69208"/>
                    <a:pt x="636049" y="67236"/>
                    <a:pt x="635810" y="64993"/>
                  </a:cubicBezTo>
                  <a:close/>
                  <a:moveTo>
                    <a:pt x="635086" y="46808"/>
                  </a:moveTo>
                  <a:cubicBezTo>
                    <a:pt x="632119" y="48018"/>
                    <a:pt x="627704" y="49058"/>
                    <a:pt x="621840" y="49944"/>
                  </a:cubicBezTo>
                  <a:cubicBezTo>
                    <a:pt x="618472" y="50422"/>
                    <a:pt x="616107" y="50984"/>
                    <a:pt x="614743" y="51624"/>
                  </a:cubicBezTo>
                  <a:cubicBezTo>
                    <a:pt x="613379" y="52186"/>
                    <a:pt x="612292" y="53034"/>
                    <a:pt x="611491" y="54159"/>
                  </a:cubicBezTo>
                  <a:cubicBezTo>
                    <a:pt x="610767" y="55276"/>
                    <a:pt x="610405" y="56563"/>
                    <a:pt x="610405" y="58012"/>
                  </a:cubicBezTo>
                  <a:cubicBezTo>
                    <a:pt x="610405" y="60177"/>
                    <a:pt x="611206" y="61980"/>
                    <a:pt x="612816" y="63429"/>
                  </a:cubicBezTo>
                  <a:cubicBezTo>
                    <a:pt x="614496" y="64870"/>
                    <a:pt x="616908" y="65594"/>
                    <a:pt x="620037" y="65594"/>
                  </a:cubicBezTo>
                  <a:cubicBezTo>
                    <a:pt x="623165" y="65594"/>
                    <a:pt x="625939" y="64908"/>
                    <a:pt x="628343" y="63545"/>
                  </a:cubicBezTo>
                  <a:cubicBezTo>
                    <a:pt x="630832" y="62181"/>
                    <a:pt x="632643" y="60293"/>
                    <a:pt x="633760" y="57889"/>
                  </a:cubicBezTo>
                  <a:cubicBezTo>
                    <a:pt x="634646" y="56039"/>
                    <a:pt x="635086" y="53350"/>
                    <a:pt x="635086" y="49821"/>
                  </a:cubicBezTo>
                  <a:lnTo>
                    <a:pt x="635086" y="46808"/>
                  </a:lnTo>
                  <a:close/>
                  <a:moveTo>
                    <a:pt x="658326" y="70888"/>
                  </a:moveTo>
                  <a:lnTo>
                    <a:pt x="658326" y="22974"/>
                  </a:lnTo>
                  <a:lnTo>
                    <a:pt x="665669" y="22974"/>
                  </a:lnTo>
                  <a:lnTo>
                    <a:pt x="665669" y="30195"/>
                  </a:lnTo>
                  <a:cubicBezTo>
                    <a:pt x="667519" y="26827"/>
                    <a:pt x="669198" y="24616"/>
                    <a:pt x="670724" y="23575"/>
                  </a:cubicBezTo>
                  <a:cubicBezTo>
                    <a:pt x="672335" y="22450"/>
                    <a:pt x="674099" y="21888"/>
                    <a:pt x="676026" y="21888"/>
                  </a:cubicBezTo>
                  <a:cubicBezTo>
                    <a:pt x="678753" y="21888"/>
                    <a:pt x="681520" y="22728"/>
                    <a:pt x="684332" y="24415"/>
                  </a:cubicBezTo>
                  <a:lnTo>
                    <a:pt x="681558" y="32005"/>
                  </a:lnTo>
                  <a:cubicBezTo>
                    <a:pt x="679555" y="30796"/>
                    <a:pt x="677590" y="30195"/>
                    <a:pt x="675663" y="30195"/>
                  </a:cubicBezTo>
                  <a:cubicBezTo>
                    <a:pt x="673814" y="30195"/>
                    <a:pt x="672173" y="30757"/>
                    <a:pt x="670724" y="31882"/>
                  </a:cubicBezTo>
                  <a:cubicBezTo>
                    <a:pt x="669360" y="32922"/>
                    <a:pt x="668397" y="34410"/>
                    <a:pt x="667835" y="36336"/>
                  </a:cubicBezTo>
                  <a:cubicBezTo>
                    <a:pt x="666871" y="39226"/>
                    <a:pt x="666394" y="42354"/>
                    <a:pt x="666394" y="45729"/>
                  </a:cubicBezTo>
                  <a:lnTo>
                    <a:pt x="666394" y="70888"/>
                  </a:lnTo>
                  <a:lnTo>
                    <a:pt x="658326" y="70888"/>
                  </a:lnTo>
                  <a:close/>
                  <a:moveTo>
                    <a:pt x="689264" y="14059"/>
                  </a:moveTo>
                  <a:lnTo>
                    <a:pt x="689264" y="4674"/>
                  </a:lnTo>
                  <a:lnTo>
                    <a:pt x="697455" y="4674"/>
                  </a:lnTo>
                  <a:lnTo>
                    <a:pt x="697455" y="14059"/>
                  </a:lnTo>
                  <a:lnTo>
                    <a:pt x="689264" y="14059"/>
                  </a:lnTo>
                  <a:close/>
                  <a:moveTo>
                    <a:pt x="689264" y="70888"/>
                  </a:moveTo>
                  <a:lnTo>
                    <a:pt x="689264" y="22974"/>
                  </a:lnTo>
                  <a:lnTo>
                    <a:pt x="697455" y="22974"/>
                  </a:lnTo>
                  <a:lnTo>
                    <a:pt x="697455" y="70888"/>
                  </a:lnTo>
                  <a:lnTo>
                    <a:pt x="689264" y="70888"/>
                  </a:lnTo>
                  <a:close/>
                  <a:moveTo>
                    <a:pt x="743689" y="64993"/>
                  </a:moveTo>
                  <a:cubicBezTo>
                    <a:pt x="740637" y="67559"/>
                    <a:pt x="737709" y="69370"/>
                    <a:pt x="734897" y="70410"/>
                  </a:cubicBezTo>
                  <a:cubicBezTo>
                    <a:pt x="732169" y="71451"/>
                    <a:pt x="729202" y="71974"/>
                    <a:pt x="725989" y="71974"/>
                  </a:cubicBezTo>
                  <a:cubicBezTo>
                    <a:pt x="720695" y="71974"/>
                    <a:pt x="716642" y="70688"/>
                    <a:pt x="713829" y="68122"/>
                  </a:cubicBezTo>
                  <a:cubicBezTo>
                    <a:pt x="711017" y="65556"/>
                    <a:pt x="709614" y="62265"/>
                    <a:pt x="709614" y="58251"/>
                  </a:cubicBezTo>
                  <a:cubicBezTo>
                    <a:pt x="709614" y="55924"/>
                    <a:pt x="710138" y="53797"/>
                    <a:pt x="711179" y="51870"/>
                  </a:cubicBezTo>
                  <a:cubicBezTo>
                    <a:pt x="712227" y="49859"/>
                    <a:pt x="713629" y="48295"/>
                    <a:pt x="715394" y="47170"/>
                  </a:cubicBezTo>
                  <a:cubicBezTo>
                    <a:pt x="717158" y="45968"/>
                    <a:pt x="719123" y="45089"/>
                    <a:pt x="721296" y="44527"/>
                  </a:cubicBezTo>
                  <a:cubicBezTo>
                    <a:pt x="722822" y="44042"/>
                    <a:pt x="725226" y="43602"/>
                    <a:pt x="728516" y="43202"/>
                  </a:cubicBezTo>
                  <a:cubicBezTo>
                    <a:pt x="735020" y="42477"/>
                    <a:pt x="739836" y="41553"/>
                    <a:pt x="742964" y="40428"/>
                  </a:cubicBezTo>
                  <a:cubicBezTo>
                    <a:pt x="742964" y="39310"/>
                    <a:pt x="742964" y="38625"/>
                    <a:pt x="742964" y="38386"/>
                  </a:cubicBezTo>
                  <a:cubicBezTo>
                    <a:pt x="742964" y="35011"/>
                    <a:pt x="742202" y="32645"/>
                    <a:pt x="740676" y="31281"/>
                  </a:cubicBezTo>
                  <a:cubicBezTo>
                    <a:pt x="738595" y="29516"/>
                    <a:pt x="735498" y="28630"/>
                    <a:pt x="731406" y="28630"/>
                  </a:cubicBezTo>
                  <a:cubicBezTo>
                    <a:pt x="727638" y="28630"/>
                    <a:pt x="724825" y="29316"/>
                    <a:pt x="722976" y="30680"/>
                  </a:cubicBezTo>
                  <a:cubicBezTo>
                    <a:pt x="721134" y="31959"/>
                    <a:pt x="719770" y="34286"/>
                    <a:pt x="718884" y="37661"/>
                  </a:cubicBezTo>
                  <a:lnTo>
                    <a:pt x="710940" y="36575"/>
                  </a:lnTo>
                  <a:cubicBezTo>
                    <a:pt x="711664" y="33207"/>
                    <a:pt x="712866" y="30480"/>
                    <a:pt x="714554" y="28391"/>
                  </a:cubicBezTo>
                  <a:cubicBezTo>
                    <a:pt x="716233" y="26303"/>
                    <a:pt x="718645" y="24700"/>
                    <a:pt x="721774" y="23575"/>
                  </a:cubicBezTo>
                  <a:cubicBezTo>
                    <a:pt x="724902" y="22450"/>
                    <a:pt x="728516" y="21888"/>
                    <a:pt x="732608" y="21888"/>
                  </a:cubicBezTo>
                  <a:cubicBezTo>
                    <a:pt x="736707" y="21888"/>
                    <a:pt x="740036" y="22373"/>
                    <a:pt x="742602" y="23337"/>
                  </a:cubicBezTo>
                  <a:cubicBezTo>
                    <a:pt x="745176" y="24300"/>
                    <a:pt x="747056" y="25502"/>
                    <a:pt x="748266" y="26943"/>
                  </a:cubicBezTo>
                  <a:cubicBezTo>
                    <a:pt x="749468" y="28391"/>
                    <a:pt x="750308" y="30233"/>
                    <a:pt x="750793" y="32483"/>
                  </a:cubicBezTo>
                  <a:cubicBezTo>
                    <a:pt x="751032" y="33847"/>
                    <a:pt x="751155" y="36336"/>
                    <a:pt x="751155" y="39950"/>
                  </a:cubicBezTo>
                  <a:lnTo>
                    <a:pt x="751155" y="50784"/>
                  </a:lnTo>
                  <a:cubicBezTo>
                    <a:pt x="751155" y="58328"/>
                    <a:pt x="751317" y="63105"/>
                    <a:pt x="751633" y="65109"/>
                  </a:cubicBezTo>
                  <a:cubicBezTo>
                    <a:pt x="752034" y="67120"/>
                    <a:pt x="752758" y="69046"/>
                    <a:pt x="753798" y="70888"/>
                  </a:cubicBezTo>
                  <a:lnTo>
                    <a:pt x="745253" y="70888"/>
                  </a:lnTo>
                  <a:cubicBezTo>
                    <a:pt x="744451" y="69208"/>
                    <a:pt x="743928" y="67236"/>
                    <a:pt x="743689" y="64993"/>
                  </a:cubicBezTo>
                  <a:close/>
                  <a:moveTo>
                    <a:pt x="742964" y="46808"/>
                  </a:moveTo>
                  <a:cubicBezTo>
                    <a:pt x="739998" y="48018"/>
                    <a:pt x="735582" y="49058"/>
                    <a:pt x="729718" y="49944"/>
                  </a:cubicBezTo>
                  <a:cubicBezTo>
                    <a:pt x="726351" y="50422"/>
                    <a:pt x="723985" y="50984"/>
                    <a:pt x="722622" y="51624"/>
                  </a:cubicBezTo>
                  <a:cubicBezTo>
                    <a:pt x="721258" y="52186"/>
                    <a:pt x="720171" y="53034"/>
                    <a:pt x="719370" y="54159"/>
                  </a:cubicBezTo>
                  <a:cubicBezTo>
                    <a:pt x="718645" y="55276"/>
                    <a:pt x="718283" y="56563"/>
                    <a:pt x="718283" y="58012"/>
                  </a:cubicBezTo>
                  <a:cubicBezTo>
                    <a:pt x="718283" y="60177"/>
                    <a:pt x="719085" y="61980"/>
                    <a:pt x="720695" y="63429"/>
                  </a:cubicBezTo>
                  <a:cubicBezTo>
                    <a:pt x="722375" y="64870"/>
                    <a:pt x="724787" y="65594"/>
                    <a:pt x="727915" y="65594"/>
                  </a:cubicBezTo>
                  <a:cubicBezTo>
                    <a:pt x="731044" y="65594"/>
                    <a:pt x="733818" y="64908"/>
                    <a:pt x="736222" y="63545"/>
                  </a:cubicBezTo>
                  <a:cubicBezTo>
                    <a:pt x="738711" y="62181"/>
                    <a:pt x="740522" y="60293"/>
                    <a:pt x="741639" y="57889"/>
                  </a:cubicBezTo>
                  <a:cubicBezTo>
                    <a:pt x="742525" y="56039"/>
                    <a:pt x="742964" y="53350"/>
                    <a:pt x="742964" y="49821"/>
                  </a:cubicBezTo>
                  <a:lnTo>
                    <a:pt x="742964" y="46808"/>
                  </a:lnTo>
                  <a:close/>
                  <a:moveTo>
                    <a:pt x="773787" y="70888"/>
                  </a:moveTo>
                  <a:lnTo>
                    <a:pt x="766204" y="70888"/>
                  </a:lnTo>
                  <a:lnTo>
                    <a:pt x="766204" y="4674"/>
                  </a:lnTo>
                  <a:lnTo>
                    <a:pt x="774388" y="4674"/>
                  </a:lnTo>
                  <a:lnTo>
                    <a:pt x="774388" y="28268"/>
                  </a:lnTo>
                  <a:cubicBezTo>
                    <a:pt x="777840" y="24015"/>
                    <a:pt x="782217" y="21888"/>
                    <a:pt x="787511" y="21888"/>
                  </a:cubicBezTo>
                  <a:cubicBezTo>
                    <a:pt x="790485" y="21888"/>
                    <a:pt x="793251" y="22489"/>
                    <a:pt x="795825" y="23691"/>
                  </a:cubicBezTo>
                  <a:cubicBezTo>
                    <a:pt x="798468" y="24816"/>
                    <a:pt x="800641" y="26465"/>
                    <a:pt x="802321" y="28630"/>
                  </a:cubicBezTo>
                  <a:cubicBezTo>
                    <a:pt x="804093" y="30796"/>
                    <a:pt x="805457" y="33408"/>
                    <a:pt x="806420" y="36459"/>
                  </a:cubicBezTo>
                  <a:cubicBezTo>
                    <a:pt x="807383" y="39511"/>
                    <a:pt x="807861" y="42755"/>
                    <a:pt x="807861" y="46207"/>
                  </a:cubicBezTo>
                  <a:cubicBezTo>
                    <a:pt x="807861" y="54398"/>
                    <a:pt x="805811" y="60740"/>
                    <a:pt x="801720" y="65232"/>
                  </a:cubicBezTo>
                  <a:cubicBezTo>
                    <a:pt x="797628" y="69724"/>
                    <a:pt x="792773" y="71974"/>
                    <a:pt x="787156" y="71974"/>
                  </a:cubicBezTo>
                  <a:cubicBezTo>
                    <a:pt x="781454" y="71974"/>
                    <a:pt x="777000" y="69609"/>
                    <a:pt x="773787" y="64870"/>
                  </a:cubicBezTo>
                  <a:lnTo>
                    <a:pt x="773787" y="70888"/>
                  </a:lnTo>
                  <a:close/>
                  <a:moveTo>
                    <a:pt x="773671" y="46569"/>
                  </a:moveTo>
                  <a:cubicBezTo>
                    <a:pt x="773671" y="52271"/>
                    <a:pt x="774473" y="56401"/>
                    <a:pt x="776075" y="58975"/>
                  </a:cubicBezTo>
                  <a:cubicBezTo>
                    <a:pt x="778641" y="63144"/>
                    <a:pt x="782094" y="65232"/>
                    <a:pt x="786432" y="65232"/>
                  </a:cubicBezTo>
                  <a:cubicBezTo>
                    <a:pt x="789961" y="65232"/>
                    <a:pt x="793012" y="63706"/>
                    <a:pt x="795578" y="60655"/>
                  </a:cubicBezTo>
                  <a:cubicBezTo>
                    <a:pt x="798229" y="57611"/>
                    <a:pt x="799554" y="52995"/>
                    <a:pt x="799554" y="46808"/>
                  </a:cubicBezTo>
                  <a:cubicBezTo>
                    <a:pt x="799554" y="40551"/>
                    <a:pt x="798314" y="35935"/>
                    <a:pt x="795825" y="32969"/>
                  </a:cubicBezTo>
                  <a:cubicBezTo>
                    <a:pt x="793336" y="29994"/>
                    <a:pt x="790323" y="28507"/>
                    <a:pt x="786794" y="28507"/>
                  </a:cubicBezTo>
                  <a:cubicBezTo>
                    <a:pt x="783257" y="28507"/>
                    <a:pt x="780167" y="30079"/>
                    <a:pt x="777524" y="33207"/>
                  </a:cubicBezTo>
                  <a:cubicBezTo>
                    <a:pt x="774950" y="36259"/>
                    <a:pt x="773671" y="40713"/>
                    <a:pt x="773671" y="46569"/>
                  </a:cubicBezTo>
                  <a:close/>
                  <a:moveTo>
                    <a:pt x="820021" y="70888"/>
                  </a:moveTo>
                  <a:lnTo>
                    <a:pt x="820021" y="4674"/>
                  </a:lnTo>
                  <a:lnTo>
                    <a:pt x="828212" y="4674"/>
                  </a:lnTo>
                  <a:lnTo>
                    <a:pt x="828212" y="70888"/>
                  </a:lnTo>
                  <a:lnTo>
                    <a:pt x="820021" y="70888"/>
                  </a:lnTo>
                  <a:close/>
                  <a:moveTo>
                    <a:pt x="876125" y="55477"/>
                  </a:moveTo>
                  <a:lnTo>
                    <a:pt x="884555" y="56440"/>
                  </a:lnTo>
                  <a:cubicBezTo>
                    <a:pt x="883276" y="61341"/>
                    <a:pt x="880826" y="65155"/>
                    <a:pt x="877212" y="67883"/>
                  </a:cubicBezTo>
                  <a:cubicBezTo>
                    <a:pt x="873598" y="70611"/>
                    <a:pt x="869028" y="71974"/>
                    <a:pt x="863488" y="71974"/>
                  </a:cubicBezTo>
                  <a:cubicBezTo>
                    <a:pt x="856507" y="71974"/>
                    <a:pt x="850928" y="69809"/>
                    <a:pt x="846751" y="65471"/>
                  </a:cubicBezTo>
                  <a:cubicBezTo>
                    <a:pt x="842660" y="61140"/>
                    <a:pt x="840610" y="55076"/>
                    <a:pt x="840610" y="47293"/>
                  </a:cubicBezTo>
                  <a:cubicBezTo>
                    <a:pt x="840610" y="39264"/>
                    <a:pt x="842698" y="33046"/>
                    <a:pt x="846875" y="28630"/>
                  </a:cubicBezTo>
                  <a:cubicBezTo>
                    <a:pt x="851043" y="24138"/>
                    <a:pt x="856422" y="21888"/>
                    <a:pt x="863002" y="21888"/>
                  </a:cubicBezTo>
                  <a:cubicBezTo>
                    <a:pt x="869429" y="21888"/>
                    <a:pt x="874646" y="24053"/>
                    <a:pt x="878660" y="28391"/>
                  </a:cubicBezTo>
                  <a:cubicBezTo>
                    <a:pt x="882752" y="32722"/>
                    <a:pt x="884794" y="38863"/>
                    <a:pt x="884794" y="46808"/>
                  </a:cubicBezTo>
                  <a:cubicBezTo>
                    <a:pt x="884794" y="47293"/>
                    <a:pt x="884794" y="48018"/>
                    <a:pt x="884794" y="48981"/>
                  </a:cubicBezTo>
                  <a:lnTo>
                    <a:pt x="849040" y="48981"/>
                  </a:lnTo>
                  <a:cubicBezTo>
                    <a:pt x="849363" y="54275"/>
                    <a:pt x="850843" y="58328"/>
                    <a:pt x="853494" y="61140"/>
                  </a:cubicBezTo>
                  <a:cubicBezTo>
                    <a:pt x="856144" y="63868"/>
                    <a:pt x="859473" y="65232"/>
                    <a:pt x="863488" y="65232"/>
                  </a:cubicBezTo>
                  <a:cubicBezTo>
                    <a:pt x="866455" y="65232"/>
                    <a:pt x="868982" y="64469"/>
                    <a:pt x="871070" y="62944"/>
                  </a:cubicBezTo>
                  <a:cubicBezTo>
                    <a:pt x="873236" y="61341"/>
                    <a:pt x="874923" y="58852"/>
                    <a:pt x="876125" y="55477"/>
                  </a:cubicBezTo>
                  <a:close/>
                  <a:moveTo>
                    <a:pt x="849518" y="42354"/>
                  </a:moveTo>
                  <a:lnTo>
                    <a:pt x="876248" y="42354"/>
                  </a:lnTo>
                  <a:cubicBezTo>
                    <a:pt x="875925" y="38262"/>
                    <a:pt x="874923" y="35211"/>
                    <a:pt x="873236" y="33207"/>
                  </a:cubicBezTo>
                  <a:cubicBezTo>
                    <a:pt x="870592" y="30079"/>
                    <a:pt x="867217" y="28507"/>
                    <a:pt x="863126" y="28507"/>
                  </a:cubicBezTo>
                  <a:cubicBezTo>
                    <a:pt x="859350" y="28507"/>
                    <a:pt x="856183" y="29755"/>
                    <a:pt x="853617" y="32244"/>
                  </a:cubicBezTo>
                  <a:cubicBezTo>
                    <a:pt x="851128" y="34733"/>
                    <a:pt x="849764" y="38101"/>
                    <a:pt x="849518" y="42354"/>
                  </a:cubicBezTo>
                  <a:close/>
                </a:path>
              </a:pathLst>
            </a:custGeom>
            <a:solidFill>
              <a:srgbClr val="757575"/>
            </a:solidFill>
            <a:ln w="7703" cap="sq">
              <a:noFill/>
              <a:prstDash val="solid"/>
              <a:miter/>
            </a:ln>
          </p:spPr>
          <p:txBody>
            <a:bodyPr rtlCol="0" anchor="ctr"/>
            <a:lstStyle/>
            <a:p>
              <a:endParaRPr lang="en-US">
                <a:noFill/>
              </a:endParaRPr>
            </a:p>
          </p:txBody>
        </p:sp>
        <p:sp>
          <p:nvSpPr>
            <p:cNvPr id="1257" name="Freeform: Shape 1256">
              <a:extLst>
                <a:ext uri="{FF2B5EF4-FFF2-40B4-BE49-F238E27FC236}">
                  <a16:creationId xmlns:a16="http://schemas.microsoft.com/office/drawing/2014/main" id="{2860113A-ADE5-4367-8BB4-D45DC185F81B}"/>
                </a:ext>
              </a:extLst>
            </p:cNvPr>
            <p:cNvSpPr/>
            <p:nvPr/>
          </p:nvSpPr>
          <p:spPr>
            <a:xfrm>
              <a:off x="3426322" y="4432591"/>
              <a:ext cx="855324" cy="69351"/>
            </a:xfrm>
            <a:custGeom>
              <a:avLst/>
              <a:gdLst>
                <a:gd name="connsiteX0" fmla="*/ 4674 w 855323"/>
                <a:gd name="connsiteY0" fmla="*/ 70896 h 69350"/>
                <a:gd name="connsiteX1" fmla="*/ 4674 w 855323"/>
                <a:gd name="connsiteY1" fmla="*/ 4674 h 69350"/>
                <a:gd name="connsiteX2" fmla="*/ 27552 w 855323"/>
                <a:gd name="connsiteY2" fmla="*/ 4674 h 69350"/>
                <a:gd name="connsiteX3" fmla="*/ 39349 w 855323"/>
                <a:gd name="connsiteY3" fmla="*/ 5637 h 69350"/>
                <a:gd name="connsiteX4" fmla="*/ 48981 w 855323"/>
                <a:gd name="connsiteY4" fmla="*/ 10337 h 69350"/>
                <a:gd name="connsiteX5" fmla="*/ 56810 w 855323"/>
                <a:gd name="connsiteY5" fmla="*/ 21772 h 69350"/>
                <a:gd name="connsiteX6" fmla="*/ 59460 w 855323"/>
                <a:gd name="connsiteY6" fmla="*/ 37422 h 69350"/>
                <a:gd name="connsiteX7" fmla="*/ 57650 w 855323"/>
                <a:gd name="connsiteY7" fmla="*/ 50792 h 69350"/>
                <a:gd name="connsiteX8" fmla="*/ 53196 w 855323"/>
                <a:gd name="connsiteY8" fmla="*/ 60424 h 69350"/>
                <a:gd name="connsiteX9" fmla="*/ 47054 w 855323"/>
                <a:gd name="connsiteY9" fmla="*/ 66442 h 69350"/>
                <a:gd name="connsiteX10" fmla="*/ 39233 w 855323"/>
                <a:gd name="connsiteY10" fmla="*/ 69817 h 69350"/>
                <a:gd name="connsiteX11" fmla="*/ 28638 w 855323"/>
                <a:gd name="connsiteY11" fmla="*/ 70896 h 69350"/>
                <a:gd name="connsiteX12" fmla="*/ 4674 w 855323"/>
                <a:gd name="connsiteY12" fmla="*/ 70896 h 69350"/>
                <a:gd name="connsiteX13" fmla="*/ 13466 w 855323"/>
                <a:gd name="connsiteY13" fmla="*/ 63074 h 69350"/>
                <a:gd name="connsiteX14" fmla="*/ 27552 w 855323"/>
                <a:gd name="connsiteY14" fmla="*/ 63074 h 69350"/>
                <a:gd name="connsiteX15" fmla="*/ 37908 w 855323"/>
                <a:gd name="connsiteY15" fmla="*/ 61865 h 69350"/>
                <a:gd name="connsiteX16" fmla="*/ 43810 w 855323"/>
                <a:gd name="connsiteY16" fmla="*/ 58374 h 69350"/>
                <a:gd name="connsiteX17" fmla="*/ 48626 w 855323"/>
                <a:gd name="connsiteY17" fmla="*/ 50067 h 69350"/>
                <a:gd name="connsiteX18" fmla="*/ 50430 w 855323"/>
                <a:gd name="connsiteY18" fmla="*/ 37307 h 69350"/>
                <a:gd name="connsiteX19" fmla="*/ 46939 w 855323"/>
                <a:gd name="connsiteY19" fmla="*/ 21410 h 69350"/>
                <a:gd name="connsiteX20" fmla="*/ 38748 w 855323"/>
                <a:gd name="connsiteY20" fmla="*/ 13828 h 69350"/>
                <a:gd name="connsiteX21" fmla="*/ 27436 w 855323"/>
                <a:gd name="connsiteY21" fmla="*/ 12502 h 69350"/>
                <a:gd name="connsiteX22" fmla="*/ 13466 w 855323"/>
                <a:gd name="connsiteY22" fmla="*/ 12502 h 69350"/>
                <a:gd name="connsiteX23" fmla="*/ 13466 w 855323"/>
                <a:gd name="connsiteY23" fmla="*/ 63074 h 69350"/>
                <a:gd name="connsiteX24" fmla="*/ 105810 w 855323"/>
                <a:gd name="connsiteY24" fmla="*/ 55484 h 69350"/>
                <a:gd name="connsiteX25" fmla="*/ 114240 w 855323"/>
                <a:gd name="connsiteY25" fmla="*/ 56448 h 69350"/>
                <a:gd name="connsiteX26" fmla="*/ 106896 w 855323"/>
                <a:gd name="connsiteY26" fmla="*/ 67890 h 69350"/>
                <a:gd name="connsiteX27" fmla="*/ 93173 w 855323"/>
                <a:gd name="connsiteY27" fmla="*/ 71982 h 69350"/>
                <a:gd name="connsiteX28" fmla="*/ 76436 w 855323"/>
                <a:gd name="connsiteY28" fmla="*/ 65478 h 69350"/>
                <a:gd name="connsiteX29" fmla="*/ 70295 w 855323"/>
                <a:gd name="connsiteY29" fmla="*/ 47301 h 69350"/>
                <a:gd name="connsiteX30" fmla="*/ 76559 w 855323"/>
                <a:gd name="connsiteY30" fmla="*/ 28638 h 69350"/>
                <a:gd name="connsiteX31" fmla="*/ 92687 w 855323"/>
                <a:gd name="connsiteY31" fmla="*/ 21895 h 69350"/>
                <a:gd name="connsiteX32" fmla="*/ 108345 w 855323"/>
                <a:gd name="connsiteY32" fmla="*/ 28399 h 69350"/>
                <a:gd name="connsiteX33" fmla="*/ 114479 w 855323"/>
                <a:gd name="connsiteY33" fmla="*/ 46816 h 69350"/>
                <a:gd name="connsiteX34" fmla="*/ 114479 w 855323"/>
                <a:gd name="connsiteY34" fmla="*/ 48981 h 69350"/>
                <a:gd name="connsiteX35" fmla="*/ 78725 w 855323"/>
                <a:gd name="connsiteY35" fmla="*/ 48981 h 69350"/>
                <a:gd name="connsiteX36" fmla="*/ 83178 w 855323"/>
                <a:gd name="connsiteY36" fmla="*/ 61148 h 69350"/>
                <a:gd name="connsiteX37" fmla="*/ 93173 w 855323"/>
                <a:gd name="connsiteY37" fmla="*/ 65240 h 69350"/>
                <a:gd name="connsiteX38" fmla="*/ 100755 w 855323"/>
                <a:gd name="connsiteY38" fmla="*/ 62951 h 69350"/>
                <a:gd name="connsiteX39" fmla="*/ 105810 w 855323"/>
                <a:gd name="connsiteY39" fmla="*/ 55484 h 69350"/>
                <a:gd name="connsiteX40" fmla="*/ 79202 w 855323"/>
                <a:gd name="connsiteY40" fmla="*/ 42362 h 69350"/>
                <a:gd name="connsiteX41" fmla="*/ 105933 w 855323"/>
                <a:gd name="connsiteY41" fmla="*/ 42362 h 69350"/>
                <a:gd name="connsiteX42" fmla="*/ 102920 w 855323"/>
                <a:gd name="connsiteY42" fmla="*/ 33215 h 69350"/>
                <a:gd name="connsiteX43" fmla="*/ 92810 w 855323"/>
                <a:gd name="connsiteY43" fmla="*/ 28515 h 69350"/>
                <a:gd name="connsiteX44" fmla="*/ 83302 w 855323"/>
                <a:gd name="connsiteY44" fmla="*/ 32252 h 69350"/>
                <a:gd name="connsiteX45" fmla="*/ 79202 w 855323"/>
                <a:gd name="connsiteY45" fmla="*/ 42362 h 69350"/>
                <a:gd name="connsiteX46" fmla="*/ 144700 w 855323"/>
                <a:gd name="connsiteY46" fmla="*/ 63675 h 69350"/>
                <a:gd name="connsiteX47" fmla="*/ 145910 w 855323"/>
                <a:gd name="connsiteY47" fmla="*/ 70780 h 69350"/>
                <a:gd name="connsiteX48" fmla="*/ 139768 w 855323"/>
                <a:gd name="connsiteY48" fmla="*/ 71497 h 69350"/>
                <a:gd name="connsiteX49" fmla="*/ 132903 w 855323"/>
                <a:gd name="connsiteY49" fmla="*/ 70171 h 69350"/>
                <a:gd name="connsiteX50" fmla="*/ 129412 w 855323"/>
                <a:gd name="connsiteY50" fmla="*/ 66442 h 69350"/>
                <a:gd name="connsiteX51" fmla="*/ 128449 w 855323"/>
                <a:gd name="connsiteY51" fmla="*/ 56810 h 69350"/>
                <a:gd name="connsiteX52" fmla="*/ 128449 w 855323"/>
                <a:gd name="connsiteY52" fmla="*/ 29239 h 69350"/>
                <a:gd name="connsiteX53" fmla="*/ 122546 w 855323"/>
                <a:gd name="connsiteY53" fmla="*/ 29239 h 69350"/>
                <a:gd name="connsiteX54" fmla="*/ 122546 w 855323"/>
                <a:gd name="connsiteY54" fmla="*/ 22974 h 69350"/>
                <a:gd name="connsiteX55" fmla="*/ 128449 w 855323"/>
                <a:gd name="connsiteY55" fmla="*/ 22974 h 69350"/>
                <a:gd name="connsiteX56" fmla="*/ 128449 w 855323"/>
                <a:gd name="connsiteY56" fmla="*/ 11061 h 69350"/>
                <a:gd name="connsiteX57" fmla="*/ 136517 w 855323"/>
                <a:gd name="connsiteY57" fmla="*/ 6245 h 69350"/>
                <a:gd name="connsiteX58" fmla="*/ 136517 w 855323"/>
                <a:gd name="connsiteY58" fmla="*/ 22974 h 69350"/>
                <a:gd name="connsiteX59" fmla="*/ 144700 w 855323"/>
                <a:gd name="connsiteY59" fmla="*/ 22974 h 69350"/>
                <a:gd name="connsiteX60" fmla="*/ 144700 w 855323"/>
                <a:gd name="connsiteY60" fmla="*/ 29239 h 69350"/>
                <a:gd name="connsiteX61" fmla="*/ 136517 w 855323"/>
                <a:gd name="connsiteY61" fmla="*/ 29239 h 69350"/>
                <a:gd name="connsiteX62" fmla="*/ 136517 w 855323"/>
                <a:gd name="connsiteY62" fmla="*/ 57295 h 69350"/>
                <a:gd name="connsiteX63" fmla="*/ 136879 w 855323"/>
                <a:gd name="connsiteY63" fmla="*/ 61749 h 69350"/>
                <a:gd name="connsiteX64" fmla="*/ 138320 w 855323"/>
                <a:gd name="connsiteY64" fmla="*/ 63313 h 69350"/>
                <a:gd name="connsiteX65" fmla="*/ 141094 w 855323"/>
                <a:gd name="connsiteY65" fmla="*/ 63914 h 69350"/>
                <a:gd name="connsiteX66" fmla="*/ 144700 w 855323"/>
                <a:gd name="connsiteY66" fmla="*/ 63675 h 69350"/>
                <a:gd name="connsiteX67" fmla="*/ 147112 w 855323"/>
                <a:gd name="connsiteY67" fmla="*/ 46939 h 69350"/>
                <a:gd name="connsiteX68" fmla="*/ 154455 w 855323"/>
                <a:gd name="connsiteY68" fmla="*/ 27189 h 69350"/>
                <a:gd name="connsiteX69" fmla="*/ 169504 w 855323"/>
                <a:gd name="connsiteY69" fmla="*/ 21895 h 69350"/>
                <a:gd name="connsiteX70" fmla="*/ 185640 w 855323"/>
                <a:gd name="connsiteY70" fmla="*/ 28399 h 69350"/>
                <a:gd name="connsiteX71" fmla="*/ 192020 w 855323"/>
                <a:gd name="connsiteY71" fmla="*/ 46214 h 69350"/>
                <a:gd name="connsiteX72" fmla="*/ 189254 w 855323"/>
                <a:gd name="connsiteY72" fmla="*/ 60786 h 69350"/>
                <a:gd name="connsiteX73" fmla="*/ 181063 w 855323"/>
                <a:gd name="connsiteY73" fmla="*/ 69092 h 69350"/>
                <a:gd name="connsiteX74" fmla="*/ 169504 w 855323"/>
                <a:gd name="connsiteY74" fmla="*/ 71982 h 69350"/>
                <a:gd name="connsiteX75" fmla="*/ 153253 w 855323"/>
                <a:gd name="connsiteY75" fmla="*/ 65602 h 69350"/>
                <a:gd name="connsiteX76" fmla="*/ 147112 w 855323"/>
                <a:gd name="connsiteY76" fmla="*/ 46939 h 69350"/>
                <a:gd name="connsiteX77" fmla="*/ 155419 w 855323"/>
                <a:gd name="connsiteY77" fmla="*/ 46939 h 69350"/>
                <a:gd name="connsiteX78" fmla="*/ 159395 w 855323"/>
                <a:gd name="connsiteY78" fmla="*/ 60662 h 69350"/>
                <a:gd name="connsiteX79" fmla="*/ 169504 w 855323"/>
                <a:gd name="connsiteY79" fmla="*/ 65240 h 69350"/>
                <a:gd name="connsiteX80" fmla="*/ 179622 w 855323"/>
                <a:gd name="connsiteY80" fmla="*/ 60662 h 69350"/>
                <a:gd name="connsiteX81" fmla="*/ 183590 w 855323"/>
                <a:gd name="connsiteY81" fmla="*/ 46700 h 69350"/>
                <a:gd name="connsiteX82" fmla="*/ 179499 w 855323"/>
                <a:gd name="connsiteY82" fmla="*/ 33215 h 69350"/>
                <a:gd name="connsiteX83" fmla="*/ 169504 w 855323"/>
                <a:gd name="connsiteY83" fmla="*/ 28638 h 69350"/>
                <a:gd name="connsiteX84" fmla="*/ 159395 w 855323"/>
                <a:gd name="connsiteY84" fmla="*/ 33215 h 69350"/>
                <a:gd name="connsiteX85" fmla="*/ 155419 w 855323"/>
                <a:gd name="connsiteY85" fmla="*/ 46939 h 69350"/>
                <a:gd name="connsiteX86" fmla="*/ 204056 w 855323"/>
                <a:gd name="connsiteY86" fmla="*/ 70896 h 69350"/>
                <a:gd name="connsiteX87" fmla="*/ 204056 w 855323"/>
                <a:gd name="connsiteY87" fmla="*/ 22974 h 69350"/>
                <a:gd name="connsiteX88" fmla="*/ 211284 w 855323"/>
                <a:gd name="connsiteY88" fmla="*/ 22974 h 69350"/>
                <a:gd name="connsiteX89" fmla="*/ 211284 w 855323"/>
                <a:gd name="connsiteY89" fmla="*/ 29717 h 69350"/>
                <a:gd name="connsiteX90" fmla="*/ 226572 w 855323"/>
                <a:gd name="connsiteY90" fmla="*/ 21895 h 69350"/>
                <a:gd name="connsiteX91" fmla="*/ 234525 w 855323"/>
                <a:gd name="connsiteY91" fmla="*/ 23460 h 69350"/>
                <a:gd name="connsiteX92" fmla="*/ 240057 w 855323"/>
                <a:gd name="connsiteY92" fmla="*/ 27551 h 69350"/>
                <a:gd name="connsiteX93" fmla="*/ 242584 w 855323"/>
                <a:gd name="connsiteY93" fmla="*/ 33454 h 69350"/>
                <a:gd name="connsiteX94" fmla="*/ 242947 w 855323"/>
                <a:gd name="connsiteY94" fmla="*/ 41398 h 69350"/>
                <a:gd name="connsiteX95" fmla="*/ 242947 w 855323"/>
                <a:gd name="connsiteY95" fmla="*/ 70896 h 69350"/>
                <a:gd name="connsiteX96" fmla="*/ 234879 w 855323"/>
                <a:gd name="connsiteY96" fmla="*/ 70896 h 69350"/>
                <a:gd name="connsiteX97" fmla="*/ 234879 w 855323"/>
                <a:gd name="connsiteY97" fmla="*/ 41761 h 69350"/>
                <a:gd name="connsiteX98" fmla="*/ 233916 w 855323"/>
                <a:gd name="connsiteY98" fmla="*/ 34294 h 69350"/>
                <a:gd name="connsiteX99" fmla="*/ 230548 w 855323"/>
                <a:gd name="connsiteY99" fmla="*/ 30441 h 69350"/>
                <a:gd name="connsiteX100" fmla="*/ 224892 w 855323"/>
                <a:gd name="connsiteY100" fmla="*/ 28877 h 69350"/>
                <a:gd name="connsiteX101" fmla="*/ 215861 w 855323"/>
                <a:gd name="connsiteY101" fmla="*/ 32252 h 69350"/>
                <a:gd name="connsiteX102" fmla="*/ 212124 w 855323"/>
                <a:gd name="connsiteY102" fmla="*/ 44650 h 69350"/>
                <a:gd name="connsiteX103" fmla="*/ 212124 w 855323"/>
                <a:gd name="connsiteY103" fmla="*/ 70896 h 69350"/>
                <a:gd name="connsiteX104" fmla="*/ 204056 w 855323"/>
                <a:gd name="connsiteY104" fmla="*/ 70896 h 69350"/>
                <a:gd name="connsiteX105" fmla="*/ 289304 w 855323"/>
                <a:gd name="connsiteY105" fmla="*/ 65001 h 69350"/>
                <a:gd name="connsiteX106" fmla="*/ 280512 w 855323"/>
                <a:gd name="connsiteY106" fmla="*/ 70418 h 69350"/>
                <a:gd name="connsiteX107" fmla="*/ 271604 w 855323"/>
                <a:gd name="connsiteY107" fmla="*/ 71982 h 69350"/>
                <a:gd name="connsiteX108" fmla="*/ 259444 w 855323"/>
                <a:gd name="connsiteY108" fmla="*/ 68129 h 69350"/>
                <a:gd name="connsiteX109" fmla="*/ 255229 w 855323"/>
                <a:gd name="connsiteY109" fmla="*/ 58258 h 69350"/>
                <a:gd name="connsiteX110" fmla="*/ 256794 w 855323"/>
                <a:gd name="connsiteY110" fmla="*/ 51870 h 69350"/>
                <a:gd name="connsiteX111" fmla="*/ 261009 w 855323"/>
                <a:gd name="connsiteY111" fmla="*/ 47178 h 69350"/>
                <a:gd name="connsiteX112" fmla="*/ 266911 w 855323"/>
                <a:gd name="connsiteY112" fmla="*/ 44527 h 69350"/>
                <a:gd name="connsiteX113" fmla="*/ 274131 w 855323"/>
                <a:gd name="connsiteY113" fmla="*/ 43202 h 69350"/>
                <a:gd name="connsiteX114" fmla="*/ 288579 w 855323"/>
                <a:gd name="connsiteY114" fmla="*/ 40435 h 69350"/>
                <a:gd name="connsiteX115" fmla="*/ 288579 w 855323"/>
                <a:gd name="connsiteY115" fmla="*/ 38386 h 69350"/>
                <a:gd name="connsiteX116" fmla="*/ 286291 w 855323"/>
                <a:gd name="connsiteY116" fmla="*/ 31289 h 69350"/>
                <a:gd name="connsiteX117" fmla="*/ 277021 w 855323"/>
                <a:gd name="connsiteY117" fmla="*/ 28638 h 69350"/>
                <a:gd name="connsiteX118" fmla="*/ 268591 w 855323"/>
                <a:gd name="connsiteY118" fmla="*/ 30680 h 69350"/>
                <a:gd name="connsiteX119" fmla="*/ 264499 w 855323"/>
                <a:gd name="connsiteY119" fmla="*/ 37669 h 69350"/>
                <a:gd name="connsiteX120" fmla="*/ 256555 w 855323"/>
                <a:gd name="connsiteY120" fmla="*/ 36582 h 69350"/>
                <a:gd name="connsiteX121" fmla="*/ 260169 w 855323"/>
                <a:gd name="connsiteY121" fmla="*/ 28399 h 69350"/>
                <a:gd name="connsiteX122" fmla="*/ 267389 w 855323"/>
                <a:gd name="connsiteY122" fmla="*/ 23583 h 69350"/>
                <a:gd name="connsiteX123" fmla="*/ 278223 w 855323"/>
                <a:gd name="connsiteY123" fmla="*/ 21895 h 69350"/>
                <a:gd name="connsiteX124" fmla="*/ 288217 w 855323"/>
                <a:gd name="connsiteY124" fmla="*/ 23337 h 69350"/>
                <a:gd name="connsiteX125" fmla="*/ 293881 w 855323"/>
                <a:gd name="connsiteY125" fmla="*/ 26950 h 69350"/>
                <a:gd name="connsiteX126" fmla="*/ 296408 w 855323"/>
                <a:gd name="connsiteY126" fmla="*/ 32491 h 69350"/>
                <a:gd name="connsiteX127" fmla="*/ 296770 w 855323"/>
                <a:gd name="connsiteY127" fmla="*/ 39957 h 69350"/>
                <a:gd name="connsiteX128" fmla="*/ 296770 w 855323"/>
                <a:gd name="connsiteY128" fmla="*/ 50792 h 69350"/>
                <a:gd name="connsiteX129" fmla="*/ 297248 w 855323"/>
                <a:gd name="connsiteY129" fmla="*/ 65116 h 69350"/>
                <a:gd name="connsiteX130" fmla="*/ 299413 w 855323"/>
                <a:gd name="connsiteY130" fmla="*/ 70896 h 69350"/>
                <a:gd name="connsiteX131" fmla="*/ 290868 w 855323"/>
                <a:gd name="connsiteY131" fmla="*/ 70896 h 69350"/>
                <a:gd name="connsiteX132" fmla="*/ 289304 w 855323"/>
                <a:gd name="connsiteY132" fmla="*/ 65001 h 69350"/>
                <a:gd name="connsiteX133" fmla="*/ 288579 w 855323"/>
                <a:gd name="connsiteY133" fmla="*/ 46816 h 69350"/>
                <a:gd name="connsiteX134" fmla="*/ 275333 w 855323"/>
                <a:gd name="connsiteY134" fmla="*/ 49944 h 69350"/>
                <a:gd name="connsiteX135" fmla="*/ 268237 w 855323"/>
                <a:gd name="connsiteY135" fmla="*/ 51632 h 69350"/>
                <a:gd name="connsiteX136" fmla="*/ 264985 w 855323"/>
                <a:gd name="connsiteY136" fmla="*/ 54159 h 69350"/>
                <a:gd name="connsiteX137" fmla="*/ 263898 w 855323"/>
                <a:gd name="connsiteY137" fmla="*/ 58012 h 69350"/>
                <a:gd name="connsiteX138" fmla="*/ 266310 w 855323"/>
                <a:gd name="connsiteY138" fmla="*/ 63429 h 69350"/>
                <a:gd name="connsiteX139" fmla="*/ 273530 w 855323"/>
                <a:gd name="connsiteY139" fmla="*/ 65602 h 69350"/>
                <a:gd name="connsiteX140" fmla="*/ 281837 w 855323"/>
                <a:gd name="connsiteY140" fmla="*/ 63552 h 69350"/>
                <a:gd name="connsiteX141" fmla="*/ 287254 w 855323"/>
                <a:gd name="connsiteY141" fmla="*/ 57896 h 69350"/>
                <a:gd name="connsiteX142" fmla="*/ 288579 w 855323"/>
                <a:gd name="connsiteY142" fmla="*/ 49828 h 69350"/>
                <a:gd name="connsiteX143" fmla="*/ 288579 w 855323"/>
                <a:gd name="connsiteY143" fmla="*/ 46816 h 69350"/>
                <a:gd name="connsiteX144" fmla="*/ 329635 w 855323"/>
                <a:gd name="connsiteY144" fmla="*/ 63675 h 69350"/>
                <a:gd name="connsiteX145" fmla="*/ 330845 w 855323"/>
                <a:gd name="connsiteY145" fmla="*/ 70780 h 69350"/>
                <a:gd name="connsiteX146" fmla="*/ 324703 w 855323"/>
                <a:gd name="connsiteY146" fmla="*/ 71497 h 69350"/>
                <a:gd name="connsiteX147" fmla="*/ 317838 w 855323"/>
                <a:gd name="connsiteY147" fmla="*/ 70171 h 69350"/>
                <a:gd name="connsiteX148" fmla="*/ 314347 w 855323"/>
                <a:gd name="connsiteY148" fmla="*/ 66442 h 69350"/>
                <a:gd name="connsiteX149" fmla="*/ 313384 w 855323"/>
                <a:gd name="connsiteY149" fmla="*/ 56810 h 69350"/>
                <a:gd name="connsiteX150" fmla="*/ 313384 w 855323"/>
                <a:gd name="connsiteY150" fmla="*/ 29239 h 69350"/>
                <a:gd name="connsiteX151" fmla="*/ 307481 w 855323"/>
                <a:gd name="connsiteY151" fmla="*/ 29239 h 69350"/>
                <a:gd name="connsiteX152" fmla="*/ 307481 w 855323"/>
                <a:gd name="connsiteY152" fmla="*/ 22974 h 69350"/>
                <a:gd name="connsiteX153" fmla="*/ 313384 w 855323"/>
                <a:gd name="connsiteY153" fmla="*/ 22974 h 69350"/>
                <a:gd name="connsiteX154" fmla="*/ 313384 w 855323"/>
                <a:gd name="connsiteY154" fmla="*/ 11061 h 69350"/>
                <a:gd name="connsiteX155" fmla="*/ 321452 w 855323"/>
                <a:gd name="connsiteY155" fmla="*/ 6245 h 69350"/>
                <a:gd name="connsiteX156" fmla="*/ 321452 w 855323"/>
                <a:gd name="connsiteY156" fmla="*/ 22974 h 69350"/>
                <a:gd name="connsiteX157" fmla="*/ 329635 w 855323"/>
                <a:gd name="connsiteY157" fmla="*/ 22974 h 69350"/>
                <a:gd name="connsiteX158" fmla="*/ 329635 w 855323"/>
                <a:gd name="connsiteY158" fmla="*/ 29239 h 69350"/>
                <a:gd name="connsiteX159" fmla="*/ 321452 w 855323"/>
                <a:gd name="connsiteY159" fmla="*/ 29239 h 69350"/>
                <a:gd name="connsiteX160" fmla="*/ 321452 w 855323"/>
                <a:gd name="connsiteY160" fmla="*/ 57295 h 69350"/>
                <a:gd name="connsiteX161" fmla="*/ 321814 w 855323"/>
                <a:gd name="connsiteY161" fmla="*/ 61749 h 69350"/>
                <a:gd name="connsiteX162" fmla="*/ 323255 w 855323"/>
                <a:gd name="connsiteY162" fmla="*/ 63313 h 69350"/>
                <a:gd name="connsiteX163" fmla="*/ 326029 w 855323"/>
                <a:gd name="connsiteY163" fmla="*/ 63914 h 69350"/>
                <a:gd name="connsiteX164" fmla="*/ 329635 w 855323"/>
                <a:gd name="connsiteY164" fmla="*/ 63675 h 69350"/>
                <a:gd name="connsiteX165" fmla="*/ 335052 w 855323"/>
                <a:gd name="connsiteY165" fmla="*/ 14067 h 69350"/>
                <a:gd name="connsiteX166" fmla="*/ 335052 w 855323"/>
                <a:gd name="connsiteY166" fmla="*/ 4674 h 69350"/>
                <a:gd name="connsiteX167" fmla="*/ 343243 w 855323"/>
                <a:gd name="connsiteY167" fmla="*/ 4674 h 69350"/>
                <a:gd name="connsiteX168" fmla="*/ 343243 w 855323"/>
                <a:gd name="connsiteY168" fmla="*/ 14067 h 69350"/>
                <a:gd name="connsiteX169" fmla="*/ 335052 w 855323"/>
                <a:gd name="connsiteY169" fmla="*/ 14067 h 69350"/>
                <a:gd name="connsiteX170" fmla="*/ 335052 w 855323"/>
                <a:gd name="connsiteY170" fmla="*/ 70896 h 69350"/>
                <a:gd name="connsiteX171" fmla="*/ 335052 w 855323"/>
                <a:gd name="connsiteY171" fmla="*/ 22974 h 69350"/>
                <a:gd name="connsiteX172" fmla="*/ 343243 w 855323"/>
                <a:gd name="connsiteY172" fmla="*/ 22974 h 69350"/>
                <a:gd name="connsiteX173" fmla="*/ 343243 w 855323"/>
                <a:gd name="connsiteY173" fmla="*/ 70896 h 69350"/>
                <a:gd name="connsiteX174" fmla="*/ 335052 w 855323"/>
                <a:gd name="connsiteY174" fmla="*/ 70896 h 69350"/>
                <a:gd name="connsiteX175" fmla="*/ 355164 w 855323"/>
                <a:gd name="connsiteY175" fmla="*/ 46939 h 69350"/>
                <a:gd name="connsiteX176" fmla="*/ 362507 w 855323"/>
                <a:gd name="connsiteY176" fmla="*/ 27189 h 69350"/>
                <a:gd name="connsiteX177" fmla="*/ 377556 w 855323"/>
                <a:gd name="connsiteY177" fmla="*/ 21895 h 69350"/>
                <a:gd name="connsiteX178" fmla="*/ 393692 w 855323"/>
                <a:gd name="connsiteY178" fmla="*/ 28399 h 69350"/>
                <a:gd name="connsiteX179" fmla="*/ 400072 w 855323"/>
                <a:gd name="connsiteY179" fmla="*/ 46214 h 69350"/>
                <a:gd name="connsiteX180" fmla="*/ 397306 w 855323"/>
                <a:gd name="connsiteY180" fmla="*/ 60786 h 69350"/>
                <a:gd name="connsiteX181" fmla="*/ 389115 w 855323"/>
                <a:gd name="connsiteY181" fmla="*/ 69092 h 69350"/>
                <a:gd name="connsiteX182" fmla="*/ 377556 w 855323"/>
                <a:gd name="connsiteY182" fmla="*/ 71982 h 69350"/>
                <a:gd name="connsiteX183" fmla="*/ 361305 w 855323"/>
                <a:gd name="connsiteY183" fmla="*/ 65602 h 69350"/>
                <a:gd name="connsiteX184" fmla="*/ 355164 w 855323"/>
                <a:gd name="connsiteY184" fmla="*/ 46939 h 69350"/>
                <a:gd name="connsiteX185" fmla="*/ 363470 w 855323"/>
                <a:gd name="connsiteY185" fmla="*/ 46939 h 69350"/>
                <a:gd name="connsiteX186" fmla="*/ 367446 w 855323"/>
                <a:gd name="connsiteY186" fmla="*/ 60662 h 69350"/>
                <a:gd name="connsiteX187" fmla="*/ 377556 w 855323"/>
                <a:gd name="connsiteY187" fmla="*/ 65240 h 69350"/>
                <a:gd name="connsiteX188" fmla="*/ 387674 w 855323"/>
                <a:gd name="connsiteY188" fmla="*/ 60662 h 69350"/>
                <a:gd name="connsiteX189" fmla="*/ 391642 w 855323"/>
                <a:gd name="connsiteY189" fmla="*/ 46700 h 69350"/>
                <a:gd name="connsiteX190" fmla="*/ 387550 w 855323"/>
                <a:gd name="connsiteY190" fmla="*/ 33215 h 69350"/>
                <a:gd name="connsiteX191" fmla="*/ 377556 w 855323"/>
                <a:gd name="connsiteY191" fmla="*/ 28638 h 69350"/>
                <a:gd name="connsiteX192" fmla="*/ 367446 w 855323"/>
                <a:gd name="connsiteY192" fmla="*/ 33215 h 69350"/>
                <a:gd name="connsiteX193" fmla="*/ 363470 w 855323"/>
                <a:gd name="connsiteY193" fmla="*/ 46939 h 69350"/>
                <a:gd name="connsiteX194" fmla="*/ 412108 w 855323"/>
                <a:gd name="connsiteY194" fmla="*/ 70896 h 69350"/>
                <a:gd name="connsiteX195" fmla="*/ 412108 w 855323"/>
                <a:gd name="connsiteY195" fmla="*/ 22974 h 69350"/>
                <a:gd name="connsiteX196" fmla="*/ 419336 w 855323"/>
                <a:gd name="connsiteY196" fmla="*/ 22974 h 69350"/>
                <a:gd name="connsiteX197" fmla="*/ 419336 w 855323"/>
                <a:gd name="connsiteY197" fmla="*/ 29717 h 69350"/>
                <a:gd name="connsiteX198" fmla="*/ 434624 w 855323"/>
                <a:gd name="connsiteY198" fmla="*/ 21895 h 69350"/>
                <a:gd name="connsiteX199" fmla="*/ 442576 w 855323"/>
                <a:gd name="connsiteY199" fmla="*/ 23460 h 69350"/>
                <a:gd name="connsiteX200" fmla="*/ 448109 w 855323"/>
                <a:gd name="connsiteY200" fmla="*/ 27551 h 69350"/>
                <a:gd name="connsiteX201" fmla="*/ 450636 w 855323"/>
                <a:gd name="connsiteY201" fmla="*/ 33454 h 69350"/>
                <a:gd name="connsiteX202" fmla="*/ 450998 w 855323"/>
                <a:gd name="connsiteY202" fmla="*/ 41398 h 69350"/>
                <a:gd name="connsiteX203" fmla="*/ 450998 w 855323"/>
                <a:gd name="connsiteY203" fmla="*/ 70896 h 69350"/>
                <a:gd name="connsiteX204" fmla="*/ 442931 w 855323"/>
                <a:gd name="connsiteY204" fmla="*/ 70896 h 69350"/>
                <a:gd name="connsiteX205" fmla="*/ 442931 w 855323"/>
                <a:gd name="connsiteY205" fmla="*/ 41761 h 69350"/>
                <a:gd name="connsiteX206" fmla="*/ 441967 w 855323"/>
                <a:gd name="connsiteY206" fmla="*/ 34294 h 69350"/>
                <a:gd name="connsiteX207" fmla="*/ 438600 w 855323"/>
                <a:gd name="connsiteY207" fmla="*/ 30441 h 69350"/>
                <a:gd name="connsiteX208" fmla="*/ 432944 w 855323"/>
                <a:gd name="connsiteY208" fmla="*/ 28877 h 69350"/>
                <a:gd name="connsiteX209" fmla="*/ 423913 w 855323"/>
                <a:gd name="connsiteY209" fmla="*/ 32252 h 69350"/>
                <a:gd name="connsiteX210" fmla="*/ 420176 w 855323"/>
                <a:gd name="connsiteY210" fmla="*/ 44650 h 69350"/>
                <a:gd name="connsiteX211" fmla="*/ 420176 w 855323"/>
                <a:gd name="connsiteY211" fmla="*/ 70896 h 69350"/>
                <a:gd name="connsiteX212" fmla="*/ 412108 w 855323"/>
                <a:gd name="connsiteY212" fmla="*/ 70896 h 69350"/>
                <a:gd name="connsiteX213" fmla="*/ 520472 w 855323"/>
                <a:gd name="connsiteY213" fmla="*/ 53319 h 69350"/>
                <a:gd name="connsiteX214" fmla="*/ 528417 w 855323"/>
                <a:gd name="connsiteY214" fmla="*/ 54405 h 69350"/>
                <a:gd name="connsiteX215" fmla="*/ 521674 w 855323"/>
                <a:gd name="connsiteY215" fmla="*/ 67282 h 69350"/>
                <a:gd name="connsiteX216" fmla="*/ 508428 w 855323"/>
                <a:gd name="connsiteY216" fmla="*/ 71982 h 69350"/>
                <a:gd name="connsiteX217" fmla="*/ 492539 w 855323"/>
                <a:gd name="connsiteY217" fmla="*/ 65602 h 69350"/>
                <a:gd name="connsiteX218" fmla="*/ 486637 w 855323"/>
                <a:gd name="connsiteY218" fmla="*/ 47054 h 69350"/>
                <a:gd name="connsiteX219" fmla="*/ 489164 w 855323"/>
                <a:gd name="connsiteY219" fmla="*/ 33570 h 69350"/>
                <a:gd name="connsiteX220" fmla="*/ 496993 w 855323"/>
                <a:gd name="connsiteY220" fmla="*/ 24785 h 69350"/>
                <a:gd name="connsiteX221" fmla="*/ 508552 w 855323"/>
                <a:gd name="connsiteY221" fmla="*/ 21895 h 69350"/>
                <a:gd name="connsiteX222" fmla="*/ 521197 w 855323"/>
                <a:gd name="connsiteY222" fmla="*/ 25864 h 69350"/>
                <a:gd name="connsiteX223" fmla="*/ 527692 w 855323"/>
                <a:gd name="connsiteY223" fmla="*/ 37068 h 69350"/>
                <a:gd name="connsiteX224" fmla="*/ 519748 w 855323"/>
                <a:gd name="connsiteY224" fmla="*/ 38270 h 69350"/>
                <a:gd name="connsiteX225" fmla="*/ 515780 w 855323"/>
                <a:gd name="connsiteY225" fmla="*/ 31042 h 69350"/>
                <a:gd name="connsiteX226" fmla="*/ 508791 w 855323"/>
                <a:gd name="connsiteY226" fmla="*/ 28515 h 69350"/>
                <a:gd name="connsiteX227" fmla="*/ 498796 w 855323"/>
                <a:gd name="connsiteY227" fmla="*/ 32969 h 69350"/>
                <a:gd name="connsiteX228" fmla="*/ 494944 w 855323"/>
                <a:gd name="connsiteY228" fmla="*/ 46816 h 69350"/>
                <a:gd name="connsiteX229" fmla="*/ 498681 w 855323"/>
                <a:gd name="connsiteY229" fmla="*/ 60901 h 69350"/>
                <a:gd name="connsiteX230" fmla="*/ 508313 w 855323"/>
                <a:gd name="connsiteY230" fmla="*/ 65240 h 69350"/>
                <a:gd name="connsiteX231" fmla="*/ 516257 w 855323"/>
                <a:gd name="connsiteY231" fmla="*/ 62350 h 69350"/>
                <a:gd name="connsiteX232" fmla="*/ 520472 w 855323"/>
                <a:gd name="connsiteY232" fmla="*/ 53319 h 69350"/>
                <a:gd name="connsiteX233" fmla="*/ 535398 w 855323"/>
                <a:gd name="connsiteY233" fmla="*/ 70896 h 69350"/>
                <a:gd name="connsiteX234" fmla="*/ 535398 w 855323"/>
                <a:gd name="connsiteY234" fmla="*/ 4674 h 69350"/>
                <a:gd name="connsiteX235" fmla="*/ 543466 w 855323"/>
                <a:gd name="connsiteY235" fmla="*/ 4674 h 69350"/>
                <a:gd name="connsiteX236" fmla="*/ 543466 w 855323"/>
                <a:gd name="connsiteY236" fmla="*/ 28399 h 69350"/>
                <a:gd name="connsiteX237" fmla="*/ 557798 w 855323"/>
                <a:gd name="connsiteY237" fmla="*/ 21895 h 69350"/>
                <a:gd name="connsiteX238" fmla="*/ 567068 w 855323"/>
                <a:gd name="connsiteY238" fmla="*/ 24061 h 69350"/>
                <a:gd name="connsiteX239" fmla="*/ 572724 w 855323"/>
                <a:gd name="connsiteY239" fmla="*/ 29840 h 69350"/>
                <a:gd name="connsiteX240" fmla="*/ 574412 w 855323"/>
                <a:gd name="connsiteY240" fmla="*/ 40558 h 69350"/>
                <a:gd name="connsiteX241" fmla="*/ 574412 w 855323"/>
                <a:gd name="connsiteY241" fmla="*/ 70896 h 69350"/>
                <a:gd name="connsiteX242" fmla="*/ 566344 w 855323"/>
                <a:gd name="connsiteY242" fmla="*/ 70896 h 69350"/>
                <a:gd name="connsiteX243" fmla="*/ 566344 w 855323"/>
                <a:gd name="connsiteY243" fmla="*/ 40558 h 69350"/>
                <a:gd name="connsiteX244" fmla="*/ 563693 w 855323"/>
                <a:gd name="connsiteY244" fmla="*/ 31643 h 69350"/>
                <a:gd name="connsiteX245" fmla="*/ 556234 w 855323"/>
                <a:gd name="connsiteY245" fmla="*/ 28877 h 69350"/>
                <a:gd name="connsiteX246" fmla="*/ 549368 w 855323"/>
                <a:gd name="connsiteY246" fmla="*/ 30803 h 69350"/>
                <a:gd name="connsiteX247" fmla="*/ 544791 w 855323"/>
                <a:gd name="connsiteY247" fmla="*/ 35858 h 69350"/>
                <a:gd name="connsiteX248" fmla="*/ 543466 w 855323"/>
                <a:gd name="connsiteY248" fmla="*/ 44650 h 69350"/>
                <a:gd name="connsiteX249" fmla="*/ 543466 w 855323"/>
                <a:gd name="connsiteY249" fmla="*/ 70896 h 69350"/>
                <a:gd name="connsiteX250" fmla="*/ 535398 w 855323"/>
                <a:gd name="connsiteY250" fmla="*/ 70896 h 69350"/>
                <a:gd name="connsiteX251" fmla="*/ 620645 w 855323"/>
                <a:gd name="connsiteY251" fmla="*/ 65001 h 69350"/>
                <a:gd name="connsiteX252" fmla="*/ 611853 w 855323"/>
                <a:gd name="connsiteY252" fmla="*/ 70418 h 69350"/>
                <a:gd name="connsiteX253" fmla="*/ 602946 w 855323"/>
                <a:gd name="connsiteY253" fmla="*/ 71982 h 69350"/>
                <a:gd name="connsiteX254" fmla="*/ 590786 w 855323"/>
                <a:gd name="connsiteY254" fmla="*/ 68129 h 69350"/>
                <a:gd name="connsiteX255" fmla="*/ 586571 w 855323"/>
                <a:gd name="connsiteY255" fmla="*/ 58258 h 69350"/>
                <a:gd name="connsiteX256" fmla="*/ 588135 w 855323"/>
                <a:gd name="connsiteY256" fmla="*/ 51870 h 69350"/>
                <a:gd name="connsiteX257" fmla="*/ 592350 w 855323"/>
                <a:gd name="connsiteY257" fmla="*/ 47178 h 69350"/>
                <a:gd name="connsiteX258" fmla="*/ 598253 w 855323"/>
                <a:gd name="connsiteY258" fmla="*/ 44527 h 69350"/>
                <a:gd name="connsiteX259" fmla="*/ 605473 w 855323"/>
                <a:gd name="connsiteY259" fmla="*/ 43202 h 69350"/>
                <a:gd name="connsiteX260" fmla="*/ 619921 w 855323"/>
                <a:gd name="connsiteY260" fmla="*/ 40435 h 69350"/>
                <a:gd name="connsiteX261" fmla="*/ 619921 w 855323"/>
                <a:gd name="connsiteY261" fmla="*/ 38386 h 69350"/>
                <a:gd name="connsiteX262" fmla="*/ 617632 w 855323"/>
                <a:gd name="connsiteY262" fmla="*/ 31289 h 69350"/>
                <a:gd name="connsiteX263" fmla="*/ 608363 w 855323"/>
                <a:gd name="connsiteY263" fmla="*/ 28638 h 69350"/>
                <a:gd name="connsiteX264" fmla="*/ 599933 w 855323"/>
                <a:gd name="connsiteY264" fmla="*/ 30680 h 69350"/>
                <a:gd name="connsiteX265" fmla="*/ 595841 w 855323"/>
                <a:gd name="connsiteY265" fmla="*/ 37669 h 69350"/>
                <a:gd name="connsiteX266" fmla="*/ 587896 w 855323"/>
                <a:gd name="connsiteY266" fmla="*/ 36582 h 69350"/>
                <a:gd name="connsiteX267" fmla="*/ 591510 w 855323"/>
                <a:gd name="connsiteY267" fmla="*/ 28399 h 69350"/>
                <a:gd name="connsiteX268" fmla="*/ 598731 w 855323"/>
                <a:gd name="connsiteY268" fmla="*/ 23583 h 69350"/>
                <a:gd name="connsiteX269" fmla="*/ 609565 w 855323"/>
                <a:gd name="connsiteY269" fmla="*/ 21895 h 69350"/>
                <a:gd name="connsiteX270" fmla="*/ 619559 w 855323"/>
                <a:gd name="connsiteY270" fmla="*/ 23337 h 69350"/>
                <a:gd name="connsiteX271" fmla="*/ 625222 w 855323"/>
                <a:gd name="connsiteY271" fmla="*/ 26950 h 69350"/>
                <a:gd name="connsiteX272" fmla="*/ 627750 w 855323"/>
                <a:gd name="connsiteY272" fmla="*/ 32491 h 69350"/>
                <a:gd name="connsiteX273" fmla="*/ 628112 w 855323"/>
                <a:gd name="connsiteY273" fmla="*/ 39957 h 69350"/>
                <a:gd name="connsiteX274" fmla="*/ 628112 w 855323"/>
                <a:gd name="connsiteY274" fmla="*/ 50792 h 69350"/>
                <a:gd name="connsiteX275" fmla="*/ 628590 w 855323"/>
                <a:gd name="connsiteY275" fmla="*/ 65116 h 69350"/>
                <a:gd name="connsiteX276" fmla="*/ 630755 w 855323"/>
                <a:gd name="connsiteY276" fmla="*/ 70896 h 69350"/>
                <a:gd name="connsiteX277" fmla="*/ 622210 w 855323"/>
                <a:gd name="connsiteY277" fmla="*/ 70896 h 69350"/>
                <a:gd name="connsiteX278" fmla="*/ 620645 w 855323"/>
                <a:gd name="connsiteY278" fmla="*/ 65001 h 69350"/>
                <a:gd name="connsiteX279" fmla="*/ 619921 w 855323"/>
                <a:gd name="connsiteY279" fmla="*/ 46816 h 69350"/>
                <a:gd name="connsiteX280" fmla="*/ 606675 w 855323"/>
                <a:gd name="connsiteY280" fmla="*/ 49944 h 69350"/>
                <a:gd name="connsiteX281" fmla="*/ 599578 w 855323"/>
                <a:gd name="connsiteY281" fmla="*/ 51632 h 69350"/>
                <a:gd name="connsiteX282" fmla="*/ 596326 w 855323"/>
                <a:gd name="connsiteY282" fmla="*/ 54159 h 69350"/>
                <a:gd name="connsiteX283" fmla="*/ 595240 w 855323"/>
                <a:gd name="connsiteY283" fmla="*/ 58012 h 69350"/>
                <a:gd name="connsiteX284" fmla="*/ 597652 w 855323"/>
                <a:gd name="connsiteY284" fmla="*/ 63429 h 69350"/>
                <a:gd name="connsiteX285" fmla="*/ 604872 w 855323"/>
                <a:gd name="connsiteY285" fmla="*/ 65602 h 69350"/>
                <a:gd name="connsiteX286" fmla="*/ 613179 w 855323"/>
                <a:gd name="connsiteY286" fmla="*/ 63552 h 69350"/>
                <a:gd name="connsiteX287" fmla="*/ 618596 w 855323"/>
                <a:gd name="connsiteY287" fmla="*/ 57896 h 69350"/>
                <a:gd name="connsiteX288" fmla="*/ 619921 w 855323"/>
                <a:gd name="connsiteY288" fmla="*/ 49828 h 69350"/>
                <a:gd name="connsiteX289" fmla="*/ 619921 w 855323"/>
                <a:gd name="connsiteY289" fmla="*/ 46816 h 69350"/>
                <a:gd name="connsiteX290" fmla="*/ 643277 w 855323"/>
                <a:gd name="connsiteY290" fmla="*/ 70896 h 69350"/>
                <a:gd name="connsiteX291" fmla="*/ 643277 w 855323"/>
                <a:gd name="connsiteY291" fmla="*/ 22974 h 69350"/>
                <a:gd name="connsiteX292" fmla="*/ 650505 w 855323"/>
                <a:gd name="connsiteY292" fmla="*/ 22974 h 69350"/>
                <a:gd name="connsiteX293" fmla="*/ 650505 w 855323"/>
                <a:gd name="connsiteY293" fmla="*/ 29717 h 69350"/>
                <a:gd name="connsiteX294" fmla="*/ 656523 w 855323"/>
                <a:gd name="connsiteY294" fmla="*/ 24061 h 69350"/>
                <a:gd name="connsiteX295" fmla="*/ 665076 w 855323"/>
                <a:gd name="connsiteY295" fmla="*/ 21895 h 69350"/>
                <a:gd name="connsiteX296" fmla="*/ 673745 w 855323"/>
                <a:gd name="connsiteY296" fmla="*/ 24061 h 69350"/>
                <a:gd name="connsiteX297" fmla="*/ 678561 w 855323"/>
                <a:gd name="connsiteY297" fmla="*/ 30202 h 69350"/>
                <a:gd name="connsiteX298" fmla="*/ 693363 w 855323"/>
                <a:gd name="connsiteY298" fmla="*/ 21895 h 69350"/>
                <a:gd name="connsiteX299" fmla="*/ 704321 w 855323"/>
                <a:gd name="connsiteY299" fmla="*/ 25864 h 69350"/>
                <a:gd name="connsiteX300" fmla="*/ 708173 w 855323"/>
                <a:gd name="connsiteY300" fmla="*/ 38031 h 69350"/>
                <a:gd name="connsiteX301" fmla="*/ 708173 w 855323"/>
                <a:gd name="connsiteY301" fmla="*/ 70896 h 69350"/>
                <a:gd name="connsiteX302" fmla="*/ 700106 w 855323"/>
                <a:gd name="connsiteY302" fmla="*/ 70896 h 69350"/>
                <a:gd name="connsiteX303" fmla="*/ 700106 w 855323"/>
                <a:gd name="connsiteY303" fmla="*/ 40674 h 69350"/>
                <a:gd name="connsiteX304" fmla="*/ 699266 w 855323"/>
                <a:gd name="connsiteY304" fmla="*/ 33693 h 69350"/>
                <a:gd name="connsiteX305" fmla="*/ 696499 w 855323"/>
                <a:gd name="connsiteY305" fmla="*/ 30202 h 69350"/>
                <a:gd name="connsiteX306" fmla="*/ 691560 w 855323"/>
                <a:gd name="connsiteY306" fmla="*/ 28877 h 69350"/>
                <a:gd name="connsiteX307" fmla="*/ 683130 w 855323"/>
                <a:gd name="connsiteY307" fmla="*/ 32252 h 69350"/>
                <a:gd name="connsiteX308" fmla="*/ 679878 w 855323"/>
                <a:gd name="connsiteY308" fmla="*/ 43086 h 69350"/>
                <a:gd name="connsiteX309" fmla="*/ 679878 w 855323"/>
                <a:gd name="connsiteY309" fmla="*/ 70896 h 69350"/>
                <a:gd name="connsiteX310" fmla="*/ 671695 w 855323"/>
                <a:gd name="connsiteY310" fmla="*/ 70896 h 69350"/>
                <a:gd name="connsiteX311" fmla="*/ 671695 w 855323"/>
                <a:gd name="connsiteY311" fmla="*/ 39711 h 69350"/>
                <a:gd name="connsiteX312" fmla="*/ 669645 w 855323"/>
                <a:gd name="connsiteY312" fmla="*/ 31643 h 69350"/>
                <a:gd name="connsiteX313" fmla="*/ 663265 w 855323"/>
                <a:gd name="connsiteY313" fmla="*/ 28877 h 69350"/>
                <a:gd name="connsiteX314" fmla="*/ 656885 w 855323"/>
                <a:gd name="connsiteY314" fmla="*/ 30680 h 69350"/>
                <a:gd name="connsiteX315" fmla="*/ 652670 w 855323"/>
                <a:gd name="connsiteY315" fmla="*/ 35981 h 69350"/>
                <a:gd name="connsiteX316" fmla="*/ 651345 w 855323"/>
                <a:gd name="connsiteY316" fmla="*/ 45976 h 69350"/>
                <a:gd name="connsiteX317" fmla="*/ 651345 w 855323"/>
                <a:gd name="connsiteY317" fmla="*/ 70896 h 69350"/>
                <a:gd name="connsiteX318" fmla="*/ 643277 w 855323"/>
                <a:gd name="connsiteY318" fmla="*/ 70896 h 69350"/>
                <a:gd name="connsiteX319" fmla="*/ 727800 w 855323"/>
                <a:gd name="connsiteY319" fmla="*/ 70896 h 69350"/>
                <a:gd name="connsiteX320" fmla="*/ 720217 w 855323"/>
                <a:gd name="connsiteY320" fmla="*/ 70896 h 69350"/>
                <a:gd name="connsiteX321" fmla="*/ 720217 w 855323"/>
                <a:gd name="connsiteY321" fmla="*/ 4674 h 69350"/>
                <a:gd name="connsiteX322" fmla="*/ 728401 w 855323"/>
                <a:gd name="connsiteY322" fmla="*/ 4674 h 69350"/>
                <a:gd name="connsiteX323" fmla="*/ 728401 w 855323"/>
                <a:gd name="connsiteY323" fmla="*/ 28276 h 69350"/>
                <a:gd name="connsiteX324" fmla="*/ 741523 w 855323"/>
                <a:gd name="connsiteY324" fmla="*/ 21895 h 69350"/>
                <a:gd name="connsiteX325" fmla="*/ 749838 w 855323"/>
                <a:gd name="connsiteY325" fmla="*/ 23699 h 69350"/>
                <a:gd name="connsiteX326" fmla="*/ 756334 w 855323"/>
                <a:gd name="connsiteY326" fmla="*/ 28638 h 69350"/>
                <a:gd name="connsiteX327" fmla="*/ 760433 w 855323"/>
                <a:gd name="connsiteY327" fmla="*/ 36459 h 69350"/>
                <a:gd name="connsiteX328" fmla="*/ 761874 w 855323"/>
                <a:gd name="connsiteY328" fmla="*/ 46214 h 69350"/>
                <a:gd name="connsiteX329" fmla="*/ 755733 w 855323"/>
                <a:gd name="connsiteY329" fmla="*/ 65240 h 69350"/>
                <a:gd name="connsiteX330" fmla="*/ 741169 w 855323"/>
                <a:gd name="connsiteY330" fmla="*/ 71982 h 69350"/>
                <a:gd name="connsiteX331" fmla="*/ 727800 w 855323"/>
                <a:gd name="connsiteY331" fmla="*/ 64877 h 69350"/>
                <a:gd name="connsiteX332" fmla="*/ 727800 w 855323"/>
                <a:gd name="connsiteY332" fmla="*/ 70896 h 69350"/>
                <a:gd name="connsiteX333" fmla="*/ 727684 w 855323"/>
                <a:gd name="connsiteY333" fmla="*/ 46577 h 69350"/>
                <a:gd name="connsiteX334" fmla="*/ 730088 w 855323"/>
                <a:gd name="connsiteY334" fmla="*/ 58975 h 69350"/>
                <a:gd name="connsiteX335" fmla="*/ 740445 w 855323"/>
                <a:gd name="connsiteY335" fmla="*/ 65240 h 69350"/>
                <a:gd name="connsiteX336" fmla="*/ 749591 w 855323"/>
                <a:gd name="connsiteY336" fmla="*/ 60662 h 69350"/>
                <a:gd name="connsiteX337" fmla="*/ 753567 w 855323"/>
                <a:gd name="connsiteY337" fmla="*/ 46816 h 69350"/>
                <a:gd name="connsiteX338" fmla="*/ 749838 w 855323"/>
                <a:gd name="connsiteY338" fmla="*/ 32969 h 69350"/>
                <a:gd name="connsiteX339" fmla="*/ 740807 w 855323"/>
                <a:gd name="connsiteY339" fmla="*/ 28515 h 69350"/>
                <a:gd name="connsiteX340" fmla="*/ 731537 w 855323"/>
                <a:gd name="connsiteY340" fmla="*/ 33215 h 69350"/>
                <a:gd name="connsiteX341" fmla="*/ 727684 w 855323"/>
                <a:gd name="connsiteY341" fmla="*/ 46577 h 69350"/>
                <a:gd name="connsiteX342" fmla="*/ 807021 w 855323"/>
                <a:gd name="connsiteY342" fmla="*/ 55484 h 69350"/>
                <a:gd name="connsiteX343" fmla="*/ 815451 w 855323"/>
                <a:gd name="connsiteY343" fmla="*/ 56448 h 69350"/>
                <a:gd name="connsiteX344" fmla="*/ 808108 w 855323"/>
                <a:gd name="connsiteY344" fmla="*/ 67890 h 69350"/>
                <a:gd name="connsiteX345" fmla="*/ 794384 w 855323"/>
                <a:gd name="connsiteY345" fmla="*/ 71982 h 69350"/>
                <a:gd name="connsiteX346" fmla="*/ 777647 w 855323"/>
                <a:gd name="connsiteY346" fmla="*/ 65478 h 69350"/>
                <a:gd name="connsiteX347" fmla="*/ 771506 w 855323"/>
                <a:gd name="connsiteY347" fmla="*/ 47301 h 69350"/>
                <a:gd name="connsiteX348" fmla="*/ 777770 w 855323"/>
                <a:gd name="connsiteY348" fmla="*/ 28638 h 69350"/>
                <a:gd name="connsiteX349" fmla="*/ 793898 w 855323"/>
                <a:gd name="connsiteY349" fmla="*/ 21895 h 69350"/>
                <a:gd name="connsiteX350" fmla="*/ 809556 w 855323"/>
                <a:gd name="connsiteY350" fmla="*/ 28399 h 69350"/>
                <a:gd name="connsiteX351" fmla="*/ 815690 w 855323"/>
                <a:gd name="connsiteY351" fmla="*/ 46816 h 69350"/>
                <a:gd name="connsiteX352" fmla="*/ 815690 w 855323"/>
                <a:gd name="connsiteY352" fmla="*/ 48981 h 69350"/>
                <a:gd name="connsiteX353" fmla="*/ 779936 w 855323"/>
                <a:gd name="connsiteY353" fmla="*/ 48981 h 69350"/>
                <a:gd name="connsiteX354" fmla="*/ 784390 w 855323"/>
                <a:gd name="connsiteY354" fmla="*/ 61148 h 69350"/>
                <a:gd name="connsiteX355" fmla="*/ 794384 w 855323"/>
                <a:gd name="connsiteY355" fmla="*/ 65240 h 69350"/>
                <a:gd name="connsiteX356" fmla="*/ 801966 w 855323"/>
                <a:gd name="connsiteY356" fmla="*/ 62951 h 69350"/>
                <a:gd name="connsiteX357" fmla="*/ 807021 w 855323"/>
                <a:gd name="connsiteY357" fmla="*/ 55484 h 69350"/>
                <a:gd name="connsiteX358" fmla="*/ 780414 w 855323"/>
                <a:gd name="connsiteY358" fmla="*/ 42362 h 69350"/>
                <a:gd name="connsiteX359" fmla="*/ 807144 w 855323"/>
                <a:gd name="connsiteY359" fmla="*/ 42362 h 69350"/>
                <a:gd name="connsiteX360" fmla="*/ 804132 w 855323"/>
                <a:gd name="connsiteY360" fmla="*/ 33215 h 69350"/>
                <a:gd name="connsiteX361" fmla="*/ 794022 w 855323"/>
                <a:gd name="connsiteY361" fmla="*/ 28515 h 69350"/>
                <a:gd name="connsiteX362" fmla="*/ 784513 w 855323"/>
                <a:gd name="connsiteY362" fmla="*/ 32252 h 69350"/>
                <a:gd name="connsiteX363" fmla="*/ 780414 w 855323"/>
                <a:gd name="connsiteY363" fmla="*/ 42362 h 69350"/>
                <a:gd name="connsiteX364" fmla="*/ 828096 w 855323"/>
                <a:gd name="connsiteY364" fmla="*/ 70896 h 69350"/>
                <a:gd name="connsiteX365" fmla="*/ 828096 w 855323"/>
                <a:gd name="connsiteY365" fmla="*/ 22974 h 69350"/>
                <a:gd name="connsiteX366" fmla="*/ 835439 w 855323"/>
                <a:gd name="connsiteY366" fmla="*/ 22974 h 69350"/>
                <a:gd name="connsiteX367" fmla="*/ 835439 w 855323"/>
                <a:gd name="connsiteY367" fmla="*/ 30202 h 69350"/>
                <a:gd name="connsiteX368" fmla="*/ 840494 w 855323"/>
                <a:gd name="connsiteY368" fmla="*/ 23583 h 69350"/>
                <a:gd name="connsiteX369" fmla="*/ 845796 w 855323"/>
                <a:gd name="connsiteY369" fmla="*/ 21895 h 69350"/>
                <a:gd name="connsiteX370" fmla="*/ 854102 w 855323"/>
                <a:gd name="connsiteY370" fmla="*/ 24423 h 69350"/>
                <a:gd name="connsiteX371" fmla="*/ 851328 w 855323"/>
                <a:gd name="connsiteY371" fmla="*/ 32005 h 69350"/>
                <a:gd name="connsiteX372" fmla="*/ 845434 w 855323"/>
                <a:gd name="connsiteY372" fmla="*/ 30202 h 69350"/>
                <a:gd name="connsiteX373" fmla="*/ 840494 w 855323"/>
                <a:gd name="connsiteY373" fmla="*/ 31890 h 69350"/>
                <a:gd name="connsiteX374" fmla="*/ 837605 w 855323"/>
                <a:gd name="connsiteY374" fmla="*/ 36344 h 69350"/>
                <a:gd name="connsiteX375" fmla="*/ 836164 w 855323"/>
                <a:gd name="connsiteY375" fmla="*/ 45737 h 69350"/>
                <a:gd name="connsiteX376" fmla="*/ 836164 w 855323"/>
                <a:gd name="connsiteY376" fmla="*/ 70896 h 69350"/>
                <a:gd name="connsiteX377" fmla="*/ 828096 w 855323"/>
                <a:gd name="connsiteY377" fmla="*/ 7089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855323" h="69350">
                  <a:moveTo>
                    <a:pt x="4674" y="70896"/>
                  </a:moveTo>
                  <a:lnTo>
                    <a:pt x="4674" y="4674"/>
                  </a:lnTo>
                  <a:lnTo>
                    <a:pt x="27552" y="4674"/>
                  </a:lnTo>
                  <a:cubicBezTo>
                    <a:pt x="32691" y="4674"/>
                    <a:pt x="36621" y="4997"/>
                    <a:pt x="39349" y="5637"/>
                  </a:cubicBezTo>
                  <a:cubicBezTo>
                    <a:pt x="43125" y="6523"/>
                    <a:pt x="46338" y="8087"/>
                    <a:pt x="48981" y="10337"/>
                  </a:cubicBezTo>
                  <a:cubicBezTo>
                    <a:pt x="52518" y="13304"/>
                    <a:pt x="55122" y="17118"/>
                    <a:pt x="56810" y="21772"/>
                  </a:cubicBezTo>
                  <a:cubicBezTo>
                    <a:pt x="58574" y="26349"/>
                    <a:pt x="59460" y="31566"/>
                    <a:pt x="59460" y="37422"/>
                  </a:cubicBezTo>
                  <a:cubicBezTo>
                    <a:pt x="59460" y="42485"/>
                    <a:pt x="58859" y="46939"/>
                    <a:pt x="57650" y="50792"/>
                  </a:cubicBezTo>
                  <a:cubicBezTo>
                    <a:pt x="56532" y="54644"/>
                    <a:pt x="55045" y="57850"/>
                    <a:pt x="53196" y="60424"/>
                  </a:cubicBezTo>
                  <a:cubicBezTo>
                    <a:pt x="51354" y="62990"/>
                    <a:pt x="49305" y="65001"/>
                    <a:pt x="47054" y="66442"/>
                  </a:cubicBezTo>
                  <a:cubicBezTo>
                    <a:pt x="44889" y="67890"/>
                    <a:pt x="42285" y="69008"/>
                    <a:pt x="39233" y="69817"/>
                  </a:cubicBezTo>
                  <a:cubicBezTo>
                    <a:pt x="36182" y="70533"/>
                    <a:pt x="32653" y="70896"/>
                    <a:pt x="28638" y="70896"/>
                  </a:cubicBezTo>
                  <a:lnTo>
                    <a:pt x="4674" y="70896"/>
                  </a:lnTo>
                  <a:close/>
                  <a:moveTo>
                    <a:pt x="13466" y="63074"/>
                  </a:moveTo>
                  <a:lnTo>
                    <a:pt x="27552" y="63074"/>
                  </a:lnTo>
                  <a:cubicBezTo>
                    <a:pt x="31967" y="63074"/>
                    <a:pt x="35419" y="62674"/>
                    <a:pt x="37908" y="61865"/>
                  </a:cubicBezTo>
                  <a:cubicBezTo>
                    <a:pt x="40397" y="61063"/>
                    <a:pt x="42362" y="59900"/>
                    <a:pt x="43810" y="58374"/>
                  </a:cubicBezTo>
                  <a:cubicBezTo>
                    <a:pt x="45891" y="56370"/>
                    <a:pt x="47501" y="53596"/>
                    <a:pt x="48626" y="50067"/>
                  </a:cubicBezTo>
                  <a:cubicBezTo>
                    <a:pt x="49828" y="46538"/>
                    <a:pt x="50430" y="42285"/>
                    <a:pt x="50430" y="37307"/>
                  </a:cubicBezTo>
                  <a:cubicBezTo>
                    <a:pt x="50430" y="30403"/>
                    <a:pt x="49266" y="25109"/>
                    <a:pt x="46939" y="21410"/>
                  </a:cubicBezTo>
                  <a:cubicBezTo>
                    <a:pt x="44689" y="17642"/>
                    <a:pt x="41961" y="15114"/>
                    <a:pt x="38748" y="13828"/>
                  </a:cubicBezTo>
                  <a:cubicBezTo>
                    <a:pt x="36344" y="12942"/>
                    <a:pt x="32568" y="12502"/>
                    <a:pt x="27436" y="12502"/>
                  </a:cubicBezTo>
                  <a:lnTo>
                    <a:pt x="13466" y="12502"/>
                  </a:lnTo>
                  <a:lnTo>
                    <a:pt x="13466" y="63074"/>
                  </a:lnTo>
                  <a:close/>
                  <a:moveTo>
                    <a:pt x="105810" y="55484"/>
                  </a:moveTo>
                  <a:lnTo>
                    <a:pt x="114240" y="56448"/>
                  </a:lnTo>
                  <a:cubicBezTo>
                    <a:pt x="112961" y="61348"/>
                    <a:pt x="110510" y="65155"/>
                    <a:pt x="106896" y="67890"/>
                  </a:cubicBezTo>
                  <a:cubicBezTo>
                    <a:pt x="103282" y="70618"/>
                    <a:pt x="98713" y="71982"/>
                    <a:pt x="93173" y="71982"/>
                  </a:cubicBezTo>
                  <a:cubicBezTo>
                    <a:pt x="86191" y="71982"/>
                    <a:pt x="80612" y="69817"/>
                    <a:pt x="76436" y="65478"/>
                  </a:cubicBezTo>
                  <a:cubicBezTo>
                    <a:pt x="72344" y="61148"/>
                    <a:pt x="70295" y="55084"/>
                    <a:pt x="70295" y="47301"/>
                  </a:cubicBezTo>
                  <a:cubicBezTo>
                    <a:pt x="70295" y="39272"/>
                    <a:pt x="72383" y="33053"/>
                    <a:pt x="76559" y="28638"/>
                  </a:cubicBezTo>
                  <a:cubicBezTo>
                    <a:pt x="80728" y="24138"/>
                    <a:pt x="86107" y="21895"/>
                    <a:pt x="92687" y="21895"/>
                  </a:cubicBezTo>
                  <a:cubicBezTo>
                    <a:pt x="99114" y="21895"/>
                    <a:pt x="104330" y="24061"/>
                    <a:pt x="108345" y="28399"/>
                  </a:cubicBezTo>
                  <a:cubicBezTo>
                    <a:pt x="112437" y="32730"/>
                    <a:pt x="114479" y="38871"/>
                    <a:pt x="114479" y="46816"/>
                  </a:cubicBezTo>
                  <a:cubicBezTo>
                    <a:pt x="114479" y="47301"/>
                    <a:pt x="114479" y="48018"/>
                    <a:pt x="114479" y="48981"/>
                  </a:cubicBezTo>
                  <a:lnTo>
                    <a:pt x="78725" y="48981"/>
                  </a:lnTo>
                  <a:cubicBezTo>
                    <a:pt x="79048" y="54282"/>
                    <a:pt x="80528" y="58335"/>
                    <a:pt x="83178" y="61148"/>
                  </a:cubicBezTo>
                  <a:cubicBezTo>
                    <a:pt x="85829" y="63876"/>
                    <a:pt x="89158" y="65240"/>
                    <a:pt x="93173" y="65240"/>
                  </a:cubicBezTo>
                  <a:cubicBezTo>
                    <a:pt x="96139" y="65240"/>
                    <a:pt x="98667" y="64477"/>
                    <a:pt x="100755" y="62951"/>
                  </a:cubicBezTo>
                  <a:cubicBezTo>
                    <a:pt x="102920" y="61348"/>
                    <a:pt x="104608" y="58859"/>
                    <a:pt x="105810" y="55484"/>
                  </a:cubicBezTo>
                  <a:close/>
                  <a:moveTo>
                    <a:pt x="79202" y="42362"/>
                  </a:moveTo>
                  <a:lnTo>
                    <a:pt x="105933" y="42362"/>
                  </a:lnTo>
                  <a:cubicBezTo>
                    <a:pt x="105609" y="38270"/>
                    <a:pt x="104608" y="35219"/>
                    <a:pt x="102920" y="33215"/>
                  </a:cubicBezTo>
                  <a:cubicBezTo>
                    <a:pt x="100277" y="30079"/>
                    <a:pt x="96902" y="28515"/>
                    <a:pt x="92810" y="28515"/>
                  </a:cubicBezTo>
                  <a:cubicBezTo>
                    <a:pt x="89035" y="28515"/>
                    <a:pt x="85868" y="29763"/>
                    <a:pt x="83302" y="32252"/>
                  </a:cubicBezTo>
                  <a:cubicBezTo>
                    <a:pt x="80813" y="34741"/>
                    <a:pt x="79449" y="38108"/>
                    <a:pt x="79202" y="42362"/>
                  </a:cubicBezTo>
                  <a:close/>
                  <a:moveTo>
                    <a:pt x="144700" y="63675"/>
                  </a:moveTo>
                  <a:lnTo>
                    <a:pt x="145910" y="70780"/>
                  </a:lnTo>
                  <a:cubicBezTo>
                    <a:pt x="143583" y="71258"/>
                    <a:pt x="141533" y="71497"/>
                    <a:pt x="139768" y="71497"/>
                  </a:cubicBezTo>
                  <a:cubicBezTo>
                    <a:pt x="136794" y="71497"/>
                    <a:pt x="134505" y="71057"/>
                    <a:pt x="132903" y="70171"/>
                  </a:cubicBezTo>
                  <a:cubicBezTo>
                    <a:pt x="131300" y="69208"/>
                    <a:pt x="130136" y="67967"/>
                    <a:pt x="129412" y="66442"/>
                  </a:cubicBezTo>
                  <a:cubicBezTo>
                    <a:pt x="128773" y="64916"/>
                    <a:pt x="128449" y="61710"/>
                    <a:pt x="128449" y="56810"/>
                  </a:cubicBezTo>
                  <a:lnTo>
                    <a:pt x="128449" y="29239"/>
                  </a:lnTo>
                  <a:lnTo>
                    <a:pt x="122546" y="29239"/>
                  </a:lnTo>
                  <a:lnTo>
                    <a:pt x="122546" y="22974"/>
                  </a:lnTo>
                  <a:lnTo>
                    <a:pt x="128449" y="22974"/>
                  </a:lnTo>
                  <a:lnTo>
                    <a:pt x="128449" y="11061"/>
                  </a:lnTo>
                  <a:lnTo>
                    <a:pt x="136517" y="6245"/>
                  </a:lnTo>
                  <a:lnTo>
                    <a:pt x="136517" y="22974"/>
                  </a:lnTo>
                  <a:lnTo>
                    <a:pt x="144700" y="22974"/>
                  </a:lnTo>
                  <a:lnTo>
                    <a:pt x="144700" y="29239"/>
                  </a:lnTo>
                  <a:lnTo>
                    <a:pt x="136517" y="29239"/>
                  </a:lnTo>
                  <a:lnTo>
                    <a:pt x="136517" y="57295"/>
                  </a:lnTo>
                  <a:cubicBezTo>
                    <a:pt x="136517" y="59622"/>
                    <a:pt x="136632" y="61102"/>
                    <a:pt x="136879" y="61749"/>
                  </a:cubicBezTo>
                  <a:cubicBezTo>
                    <a:pt x="137195" y="62389"/>
                    <a:pt x="137680" y="62912"/>
                    <a:pt x="138320" y="63313"/>
                  </a:cubicBezTo>
                  <a:cubicBezTo>
                    <a:pt x="138967" y="63714"/>
                    <a:pt x="139884" y="63914"/>
                    <a:pt x="141094" y="63914"/>
                  </a:cubicBezTo>
                  <a:cubicBezTo>
                    <a:pt x="142057" y="63914"/>
                    <a:pt x="143259" y="63837"/>
                    <a:pt x="144700" y="63675"/>
                  </a:cubicBezTo>
                  <a:close/>
                  <a:moveTo>
                    <a:pt x="147112" y="46939"/>
                  </a:moveTo>
                  <a:cubicBezTo>
                    <a:pt x="147112" y="38031"/>
                    <a:pt x="149562" y="31443"/>
                    <a:pt x="154455" y="27189"/>
                  </a:cubicBezTo>
                  <a:cubicBezTo>
                    <a:pt x="158547" y="23660"/>
                    <a:pt x="163563" y="21895"/>
                    <a:pt x="169504" y="21895"/>
                  </a:cubicBezTo>
                  <a:cubicBezTo>
                    <a:pt x="176085" y="21895"/>
                    <a:pt x="181464" y="24061"/>
                    <a:pt x="185640" y="28399"/>
                  </a:cubicBezTo>
                  <a:cubicBezTo>
                    <a:pt x="189894" y="32652"/>
                    <a:pt x="192020" y="38593"/>
                    <a:pt x="192020" y="46214"/>
                  </a:cubicBezTo>
                  <a:cubicBezTo>
                    <a:pt x="192020" y="52394"/>
                    <a:pt x="191096" y="57249"/>
                    <a:pt x="189254" y="60786"/>
                  </a:cubicBezTo>
                  <a:cubicBezTo>
                    <a:pt x="187405" y="64315"/>
                    <a:pt x="184677" y="67081"/>
                    <a:pt x="181063" y="69092"/>
                  </a:cubicBezTo>
                  <a:cubicBezTo>
                    <a:pt x="177534" y="71019"/>
                    <a:pt x="173681" y="71982"/>
                    <a:pt x="169504" y="71982"/>
                  </a:cubicBezTo>
                  <a:cubicBezTo>
                    <a:pt x="162847" y="71982"/>
                    <a:pt x="157422" y="69855"/>
                    <a:pt x="153253" y="65602"/>
                  </a:cubicBezTo>
                  <a:cubicBezTo>
                    <a:pt x="149154" y="61264"/>
                    <a:pt x="147112" y="55045"/>
                    <a:pt x="147112" y="46939"/>
                  </a:cubicBezTo>
                  <a:close/>
                  <a:moveTo>
                    <a:pt x="155419" y="46939"/>
                  </a:moveTo>
                  <a:cubicBezTo>
                    <a:pt x="155419" y="53034"/>
                    <a:pt x="156744" y="57611"/>
                    <a:pt x="159395" y="60662"/>
                  </a:cubicBezTo>
                  <a:cubicBezTo>
                    <a:pt x="162122" y="63714"/>
                    <a:pt x="165490" y="65240"/>
                    <a:pt x="169504" y="65240"/>
                  </a:cubicBezTo>
                  <a:cubicBezTo>
                    <a:pt x="173596" y="65240"/>
                    <a:pt x="176971" y="63714"/>
                    <a:pt x="179622" y="60662"/>
                  </a:cubicBezTo>
                  <a:cubicBezTo>
                    <a:pt x="182265" y="57611"/>
                    <a:pt x="183590" y="52957"/>
                    <a:pt x="183590" y="46700"/>
                  </a:cubicBezTo>
                  <a:cubicBezTo>
                    <a:pt x="183590" y="40759"/>
                    <a:pt x="182226" y="36259"/>
                    <a:pt x="179499" y="33215"/>
                  </a:cubicBezTo>
                  <a:cubicBezTo>
                    <a:pt x="176848" y="30164"/>
                    <a:pt x="173519" y="28638"/>
                    <a:pt x="169504" y="28638"/>
                  </a:cubicBezTo>
                  <a:cubicBezTo>
                    <a:pt x="165490" y="28638"/>
                    <a:pt x="162122" y="30164"/>
                    <a:pt x="159395" y="33215"/>
                  </a:cubicBezTo>
                  <a:cubicBezTo>
                    <a:pt x="156744" y="36182"/>
                    <a:pt x="155419" y="40759"/>
                    <a:pt x="155419" y="46939"/>
                  </a:cubicBezTo>
                  <a:close/>
                  <a:moveTo>
                    <a:pt x="204056" y="70896"/>
                  </a:moveTo>
                  <a:lnTo>
                    <a:pt x="204056" y="22974"/>
                  </a:lnTo>
                  <a:lnTo>
                    <a:pt x="211284" y="22974"/>
                  </a:lnTo>
                  <a:lnTo>
                    <a:pt x="211284" y="29717"/>
                  </a:lnTo>
                  <a:cubicBezTo>
                    <a:pt x="214814" y="24500"/>
                    <a:pt x="219915" y="21895"/>
                    <a:pt x="226572" y="21895"/>
                  </a:cubicBezTo>
                  <a:cubicBezTo>
                    <a:pt x="229462" y="21895"/>
                    <a:pt x="232113" y="22419"/>
                    <a:pt x="234525" y="23460"/>
                  </a:cubicBezTo>
                  <a:cubicBezTo>
                    <a:pt x="237013" y="24500"/>
                    <a:pt x="238855" y="25864"/>
                    <a:pt x="240057" y="27551"/>
                  </a:cubicBezTo>
                  <a:cubicBezTo>
                    <a:pt x="241267" y="29239"/>
                    <a:pt x="242107" y="31204"/>
                    <a:pt x="242584" y="33454"/>
                  </a:cubicBezTo>
                  <a:cubicBezTo>
                    <a:pt x="242831" y="34980"/>
                    <a:pt x="242947" y="37630"/>
                    <a:pt x="242947" y="41398"/>
                  </a:cubicBezTo>
                  <a:lnTo>
                    <a:pt x="242947" y="70896"/>
                  </a:lnTo>
                  <a:lnTo>
                    <a:pt x="234879" y="70896"/>
                  </a:lnTo>
                  <a:lnTo>
                    <a:pt x="234879" y="41761"/>
                  </a:lnTo>
                  <a:cubicBezTo>
                    <a:pt x="234879" y="38386"/>
                    <a:pt x="234563" y="35904"/>
                    <a:pt x="233916" y="34294"/>
                  </a:cubicBezTo>
                  <a:cubicBezTo>
                    <a:pt x="233276" y="32691"/>
                    <a:pt x="232151" y="31404"/>
                    <a:pt x="230548" y="30441"/>
                  </a:cubicBezTo>
                  <a:cubicBezTo>
                    <a:pt x="228946" y="29401"/>
                    <a:pt x="227058" y="28877"/>
                    <a:pt x="224892" y="28877"/>
                  </a:cubicBezTo>
                  <a:cubicBezTo>
                    <a:pt x="221440" y="28877"/>
                    <a:pt x="218427" y="30002"/>
                    <a:pt x="215861" y="32252"/>
                  </a:cubicBezTo>
                  <a:cubicBezTo>
                    <a:pt x="213372" y="34417"/>
                    <a:pt x="212124" y="38547"/>
                    <a:pt x="212124" y="44650"/>
                  </a:cubicBezTo>
                  <a:lnTo>
                    <a:pt x="212124" y="70896"/>
                  </a:lnTo>
                  <a:lnTo>
                    <a:pt x="204056" y="70896"/>
                  </a:lnTo>
                  <a:close/>
                  <a:moveTo>
                    <a:pt x="289304" y="65001"/>
                  </a:moveTo>
                  <a:cubicBezTo>
                    <a:pt x="286252" y="67567"/>
                    <a:pt x="283324" y="69370"/>
                    <a:pt x="280512" y="70418"/>
                  </a:cubicBezTo>
                  <a:cubicBezTo>
                    <a:pt x="277784" y="71458"/>
                    <a:pt x="274817" y="71982"/>
                    <a:pt x="271604" y="71982"/>
                  </a:cubicBezTo>
                  <a:cubicBezTo>
                    <a:pt x="266310" y="71982"/>
                    <a:pt x="262257" y="70695"/>
                    <a:pt x="259444" y="68129"/>
                  </a:cubicBezTo>
                  <a:cubicBezTo>
                    <a:pt x="256632" y="65556"/>
                    <a:pt x="255229" y="62265"/>
                    <a:pt x="255229" y="58258"/>
                  </a:cubicBezTo>
                  <a:cubicBezTo>
                    <a:pt x="255229" y="55931"/>
                    <a:pt x="255753" y="53797"/>
                    <a:pt x="256794" y="51870"/>
                  </a:cubicBezTo>
                  <a:cubicBezTo>
                    <a:pt x="257842" y="49867"/>
                    <a:pt x="259244" y="48303"/>
                    <a:pt x="261009" y="47178"/>
                  </a:cubicBezTo>
                  <a:cubicBezTo>
                    <a:pt x="262773" y="45976"/>
                    <a:pt x="264738" y="45089"/>
                    <a:pt x="266911" y="44527"/>
                  </a:cubicBezTo>
                  <a:cubicBezTo>
                    <a:pt x="268437" y="44049"/>
                    <a:pt x="270841" y="43610"/>
                    <a:pt x="274131" y="43202"/>
                  </a:cubicBezTo>
                  <a:cubicBezTo>
                    <a:pt x="280635" y="42485"/>
                    <a:pt x="285451" y="41560"/>
                    <a:pt x="288579" y="40435"/>
                  </a:cubicBezTo>
                  <a:cubicBezTo>
                    <a:pt x="288579" y="39310"/>
                    <a:pt x="288579" y="38632"/>
                    <a:pt x="288579" y="38386"/>
                  </a:cubicBezTo>
                  <a:cubicBezTo>
                    <a:pt x="288579" y="35018"/>
                    <a:pt x="287817" y="32652"/>
                    <a:pt x="286291" y="31289"/>
                  </a:cubicBezTo>
                  <a:cubicBezTo>
                    <a:pt x="284210" y="29516"/>
                    <a:pt x="281113" y="28638"/>
                    <a:pt x="277021" y="28638"/>
                  </a:cubicBezTo>
                  <a:cubicBezTo>
                    <a:pt x="273253" y="28638"/>
                    <a:pt x="270440" y="29316"/>
                    <a:pt x="268591" y="30680"/>
                  </a:cubicBezTo>
                  <a:cubicBezTo>
                    <a:pt x="266749" y="31967"/>
                    <a:pt x="265385" y="34294"/>
                    <a:pt x="264499" y="37669"/>
                  </a:cubicBezTo>
                  <a:lnTo>
                    <a:pt x="256555" y="36582"/>
                  </a:lnTo>
                  <a:cubicBezTo>
                    <a:pt x="257279" y="33215"/>
                    <a:pt x="258481" y="30480"/>
                    <a:pt x="260169" y="28399"/>
                  </a:cubicBezTo>
                  <a:cubicBezTo>
                    <a:pt x="261849" y="26311"/>
                    <a:pt x="264260" y="24700"/>
                    <a:pt x="267389" y="23583"/>
                  </a:cubicBezTo>
                  <a:cubicBezTo>
                    <a:pt x="270517" y="22458"/>
                    <a:pt x="274131" y="21895"/>
                    <a:pt x="278223" y="21895"/>
                  </a:cubicBezTo>
                  <a:cubicBezTo>
                    <a:pt x="282322" y="21895"/>
                    <a:pt x="285651" y="22373"/>
                    <a:pt x="288217" y="23337"/>
                  </a:cubicBezTo>
                  <a:cubicBezTo>
                    <a:pt x="290791" y="24300"/>
                    <a:pt x="292671" y="25509"/>
                    <a:pt x="293881" y="26950"/>
                  </a:cubicBezTo>
                  <a:cubicBezTo>
                    <a:pt x="295083" y="28399"/>
                    <a:pt x="295923" y="30241"/>
                    <a:pt x="296408" y="32491"/>
                  </a:cubicBezTo>
                  <a:cubicBezTo>
                    <a:pt x="296647" y="33855"/>
                    <a:pt x="296770" y="36344"/>
                    <a:pt x="296770" y="39957"/>
                  </a:cubicBezTo>
                  <a:lnTo>
                    <a:pt x="296770" y="50792"/>
                  </a:lnTo>
                  <a:cubicBezTo>
                    <a:pt x="296770" y="58335"/>
                    <a:pt x="296932" y="63113"/>
                    <a:pt x="297248" y="65116"/>
                  </a:cubicBezTo>
                  <a:cubicBezTo>
                    <a:pt x="297649" y="67127"/>
                    <a:pt x="298373" y="69054"/>
                    <a:pt x="299413" y="70896"/>
                  </a:cubicBezTo>
                  <a:lnTo>
                    <a:pt x="290868" y="70896"/>
                  </a:lnTo>
                  <a:cubicBezTo>
                    <a:pt x="290067" y="69208"/>
                    <a:pt x="289543" y="67243"/>
                    <a:pt x="289304" y="65001"/>
                  </a:cubicBezTo>
                  <a:close/>
                  <a:moveTo>
                    <a:pt x="288579" y="46816"/>
                  </a:moveTo>
                  <a:cubicBezTo>
                    <a:pt x="285613" y="48018"/>
                    <a:pt x="281197" y="49065"/>
                    <a:pt x="275333" y="49944"/>
                  </a:cubicBezTo>
                  <a:cubicBezTo>
                    <a:pt x="271966" y="50429"/>
                    <a:pt x="269600" y="50992"/>
                    <a:pt x="268237" y="51632"/>
                  </a:cubicBezTo>
                  <a:cubicBezTo>
                    <a:pt x="266873" y="52194"/>
                    <a:pt x="265786" y="53042"/>
                    <a:pt x="264985" y="54159"/>
                  </a:cubicBezTo>
                  <a:cubicBezTo>
                    <a:pt x="264260" y="55284"/>
                    <a:pt x="263898" y="56571"/>
                    <a:pt x="263898" y="58012"/>
                  </a:cubicBezTo>
                  <a:cubicBezTo>
                    <a:pt x="263898" y="60185"/>
                    <a:pt x="264700" y="61988"/>
                    <a:pt x="266310" y="63429"/>
                  </a:cubicBezTo>
                  <a:cubicBezTo>
                    <a:pt x="267990" y="64877"/>
                    <a:pt x="270402" y="65602"/>
                    <a:pt x="273530" y="65602"/>
                  </a:cubicBezTo>
                  <a:cubicBezTo>
                    <a:pt x="276659" y="65602"/>
                    <a:pt x="279433" y="64916"/>
                    <a:pt x="281837" y="63552"/>
                  </a:cubicBezTo>
                  <a:cubicBezTo>
                    <a:pt x="284326" y="62188"/>
                    <a:pt x="286137" y="60300"/>
                    <a:pt x="287254" y="57896"/>
                  </a:cubicBezTo>
                  <a:cubicBezTo>
                    <a:pt x="288140" y="56047"/>
                    <a:pt x="288579" y="53358"/>
                    <a:pt x="288579" y="49828"/>
                  </a:cubicBezTo>
                  <a:lnTo>
                    <a:pt x="288579" y="46816"/>
                  </a:lnTo>
                  <a:close/>
                  <a:moveTo>
                    <a:pt x="329635" y="63675"/>
                  </a:moveTo>
                  <a:lnTo>
                    <a:pt x="330845" y="70780"/>
                  </a:lnTo>
                  <a:cubicBezTo>
                    <a:pt x="328518" y="71258"/>
                    <a:pt x="326468" y="71497"/>
                    <a:pt x="324703" y="71497"/>
                  </a:cubicBezTo>
                  <a:cubicBezTo>
                    <a:pt x="321729" y="71497"/>
                    <a:pt x="319440" y="71057"/>
                    <a:pt x="317838" y="70171"/>
                  </a:cubicBezTo>
                  <a:cubicBezTo>
                    <a:pt x="316235" y="69208"/>
                    <a:pt x="315071" y="67967"/>
                    <a:pt x="314347" y="66442"/>
                  </a:cubicBezTo>
                  <a:cubicBezTo>
                    <a:pt x="313707" y="64916"/>
                    <a:pt x="313384" y="61710"/>
                    <a:pt x="313384" y="56810"/>
                  </a:cubicBezTo>
                  <a:lnTo>
                    <a:pt x="313384" y="29239"/>
                  </a:lnTo>
                  <a:lnTo>
                    <a:pt x="307481" y="29239"/>
                  </a:lnTo>
                  <a:lnTo>
                    <a:pt x="307481" y="22974"/>
                  </a:lnTo>
                  <a:lnTo>
                    <a:pt x="313384" y="22974"/>
                  </a:lnTo>
                  <a:lnTo>
                    <a:pt x="313384" y="11061"/>
                  </a:lnTo>
                  <a:lnTo>
                    <a:pt x="321452" y="6245"/>
                  </a:lnTo>
                  <a:lnTo>
                    <a:pt x="321452" y="22974"/>
                  </a:lnTo>
                  <a:lnTo>
                    <a:pt x="329635" y="22974"/>
                  </a:lnTo>
                  <a:lnTo>
                    <a:pt x="329635" y="29239"/>
                  </a:lnTo>
                  <a:lnTo>
                    <a:pt x="321452" y="29239"/>
                  </a:lnTo>
                  <a:lnTo>
                    <a:pt x="321452" y="57295"/>
                  </a:lnTo>
                  <a:cubicBezTo>
                    <a:pt x="321452" y="59622"/>
                    <a:pt x="321567" y="61102"/>
                    <a:pt x="321814" y="61749"/>
                  </a:cubicBezTo>
                  <a:cubicBezTo>
                    <a:pt x="322130" y="62389"/>
                    <a:pt x="322615" y="62912"/>
                    <a:pt x="323255" y="63313"/>
                  </a:cubicBezTo>
                  <a:cubicBezTo>
                    <a:pt x="323902" y="63714"/>
                    <a:pt x="324819" y="63914"/>
                    <a:pt x="326029" y="63914"/>
                  </a:cubicBezTo>
                  <a:cubicBezTo>
                    <a:pt x="326992" y="63914"/>
                    <a:pt x="328194" y="63837"/>
                    <a:pt x="329635" y="63675"/>
                  </a:cubicBezTo>
                  <a:close/>
                  <a:moveTo>
                    <a:pt x="335052" y="14067"/>
                  </a:moveTo>
                  <a:lnTo>
                    <a:pt x="335052" y="4674"/>
                  </a:lnTo>
                  <a:lnTo>
                    <a:pt x="343243" y="4674"/>
                  </a:lnTo>
                  <a:lnTo>
                    <a:pt x="343243" y="14067"/>
                  </a:lnTo>
                  <a:lnTo>
                    <a:pt x="335052" y="14067"/>
                  </a:lnTo>
                  <a:close/>
                  <a:moveTo>
                    <a:pt x="335052" y="70896"/>
                  </a:moveTo>
                  <a:lnTo>
                    <a:pt x="335052" y="22974"/>
                  </a:lnTo>
                  <a:lnTo>
                    <a:pt x="343243" y="22974"/>
                  </a:lnTo>
                  <a:lnTo>
                    <a:pt x="343243" y="70896"/>
                  </a:lnTo>
                  <a:lnTo>
                    <a:pt x="335052" y="70896"/>
                  </a:lnTo>
                  <a:close/>
                  <a:moveTo>
                    <a:pt x="355164" y="46939"/>
                  </a:moveTo>
                  <a:cubicBezTo>
                    <a:pt x="355164" y="38031"/>
                    <a:pt x="357614" y="31443"/>
                    <a:pt x="362507" y="27189"/>
                  </a:cubicBezTo>
                  <a:cubicBezTo>
                    <a:pt x="366599" y="23660"/>
                    <a:pt x="371615" y="21895"/>
                    <a:pt x="377556" y="21895"/>
                  </a:cubicBezTo>
                  <a:cubicBezTo>
                    <a:pt x="384137" y="21895"/>
                    <a:pt x="389515" y="24061"/>
                    <a:pt x="393692" y="28399"/>
                  </a:cubicBezTo>
                  <a:cubicBezTo>
                    <a:pt x="397945" y="32652"/>
                    <a:pt x="400072" y="38593"/>
                    <a:pt x="400072" y="46214"/>
                  </a:cubicBezTo>
                  <a:cubicBezTo>
                    <a:pt x="400072" y="52394"/>
                    <a:pt x="399147" y="57249"/>
                    <a:pt x="397306" y="60786"/>
                  </a:cubicBezTo>
                  <a:cubicBezTo>
                    <a:pt x="395456" y="64315"/>
                    <a:pt x="392728" y="67081"/>
                    <a:pt x="389115" y="69092"/>
                  </a:cubicBezTo>
                  <a:cubicBezTo>
                    <a:pt x="385585" y="71019"/>
                    <a:pt x="381733" y="71982"/>
                    <a:pt x="377556" y="71982"/>
                  </a:cubicBezTo>
                  <a:cubicBezTo>
                    <a:pt x="370899" y="71982"/>
                    <a:pt x="365474" y="69855"/>
                    <a:pt x="361305" y="65602"/>
                  </a:cubicBezTo>
                  <a:cubicBezTo>
                    <a:pt x="357206" y="61264"/>
                    <a:pt x="355164" y="55045"/>
                    <a:pt x="355164" y="46939"/>
                  </a:cubicBezTo>
                  <a:close/>
                  <a:moveTo>
                    <a:pt x="363470" y="46939"/>
                  </a:moveTo>
                  <a:cubicBezTo>
                    <a:pt x="363470" y="53034"/>
                    <a:pt x="364796" y="57611"/>
                    <a:pt x="367446" y="60662"/>
                  </a:cubicBezTo>
                  <a:cubicBezTo>
                    <a:pt x="370174" y="63714"/>
                    <a:pt x="373542" y="65240"/>
                    <a:pt x="377556" y="65240"/>
                  </a:cubicBezTo>
                  <a:cubicBezTo>
                    <a:pt x="381648" y="65240"/>
                    <a:pt x="385023" y="63714"/>
                    <a:pt x="387674" y="60662"/>
                  </a:cubicBezTo>
                  <a:cubicBezTo>
                    <a:pt x="390317" y="57611"/>
                    <a:pt x="391642" y="52957"/>
                    <a:pt x="391642" y="46700"/>
                  </a:cubicBezTo>
                  <a:cubicBezTo>
                    <a:pt x="391642" y="40759"/>
                    <a:pt x="390278" y="36259"/>
                    <a:pt x="387550" y="33215"/>
                  </a:cubicBezTo>
                  <a:cubicBezTo>
                    <a:pt x="384900" y="30164"/>
                    <a:pt x="381571" y="28638"/>
                    <a:pt x="377556" y="28638"/>
                  </a:cubicBezTo>
                  <a:cubicBezTo>
                    <a:pt x="373542" y="28638"/>
                    <a:pt x="370174" y="30164"/>
                    <a:pt x="367446" y="33215"/>
                  </a:cubicBezTo>
                  <a:cubicBezTo>
                    <a:pt x="364796" y="36182"/>
                    <a:pt x="363470" y="40759"/>
                    <a:pt x="363470" y="46939"/>
                  </a:cubicBezTo>
                  <a:close/>
                  <a:moveTo>
                    <a:pt x="412108" y="70896"/>
                  </a:moveTo>
                  <a:lnTo>
                    <a:pt x="412108" y="22974"/>
                  </a:lnTo>
                  <a:lnTo>
                    <a:pt x="419336" y="22974"/>
                  </a:lnTo>
                  <a:lnTo>
                    <a:pt x="419336" y="29717"/>
                  </a:lnTo>
                  <a:cubicBezTo>
                    <a:pt x="422865" y="24500"/>
                    <a:pt x="427966" y="21895"/>
                    <a:pt x="434624" y="21895"/>
                  </a:cubicBezTo>
                  <a:cubicBezTo>
                    <a:pt x="437514" y="21895"/>
                    <a:pt x="440164" y="22419"/>
                    <a:pt x="442576" y="23460"/>
                  </a:cubicBezTo>
                  <a:cubicBezTo>
                    <a:pt x="445065" y="24500"/>
                    <a:pt x="446907" y="25864"/>
                    <a:pt x="448109" y="27551"/>
                  </a:cubicBezTo>
                  <a:cubicBezTo>
                    <a:pt x="449319" y="29239"/>
                    <a:pt x="450158" y="31204"/>
                    <a:pt x="450636" y="33454"/>
                  </a:cubicBezTo>
                  <a:cubicBezTo>
                    <a:pt x="450883" y="34980"/>
                    <a:pt x="450998" y="37630"/>
                    <a:pt x="450998" y="41398"/>
                  </a:cubicBezTo>
                  <a:lnTo>
                    <a:pt x="450998" y="70896"/>
                  </a:lnTo>
                  <a:lnTo>
                    <a:pt x="442931" y="70896"/>
                  </a:lnTo>
                  <a:lnTo>
                    <a:pt x="442931" y="41761"/>
                  </a:lnTo>
                  <a:cubicBezTo>
                    <a:pt x="442931" y="38386"/>
                    <a:pt x="442615" y="35904"/>
                    <a:pt x="441967" y="34294"/>
                  </a:cubicBezTo>
                  <a:cubicBezTo>
                    <a:pt x="441328" y="32691"/>
                    <a:pt x="440203" y="31404"/>
                    <a:pt x="438600" y="30441"/>
                  </a:cubicBezTo>
                  <a:cubicBezTo>
                    <a:pt x="436997" y="29401"/>
                    <a:pt x="435109" y="28877"/>
                    <a:pt x="432944" y="28877"/>
                  </a:cubicBezTo>
                  <a:cubicBezTo>
                    <a:pt x="429492" y="28877"/>
                    <a:pt x="426479" y="30002"/>
                    <a:pt x="423913" y="32252"/>
                  </a:cubicBezTo>
                  <a:cubicBezTo>
                    <a:pt x="421424" y="34417"/>
                    <a:pt x="420176" y="38547"/>
                    <a:pt x="420176" y="44650"/>
                  </a:cubicBezTo>
                  <a:lnTo>
                    <a:pt x="420176" y="70896"/>
                  </a:lnTo>
                  <a:lnTo>
                    <a:pt x="412108" y="70896"/>
                  </a:lnTo>
                  <a:close/>
                  <a:moveTo>
                    <a:pt x="520472" y="53319"/>
                  </a:moveTo>
                  <a:lnTo>
                    <a:pt x="528417" y="54405"/>
                  </a:lnTo>
                  <a:cubicBezTo>
                    <a:pt x="527538" y="59861"/>
                    <a:pt x="525288" y="64153"/>
                    <a:pt x="521674" y="67282"/>
                  </a:cubicBezTo>
                  <a:cubicBezTo>
                    <a:pt x="518060" y="70418"/>
                    <a:pt x="513653" y="71982"/>
                    <a:pt x="508428" y="71982"/>
                  </a:cubicBezTo>
                  <a:cubicBezTo>
                    <a:pt x="501848" y="71982"/>
                    <a:pt x="496554" y="69855"/>
                    <a:pt x="492539" y="65602"/>
                  </a:cubicBezTo>
                  <a:cubicBezTo>
                    <a:pt x="488610" y="61264"/>
                    <a:pt x="486637" y="55084"/>
                    <a:pt x="486637" y="47054"/>
                  </a:cubicBezTo>
                  <a:cubicBezTo>
                    <a:pt x="486637" y="41922"/>
                    <a:pt x="487484" y="37422"/>
                    <a:pt x="489164" y="33570"/>
                  </a:cubicBezTo>
                  <a:cubicBezTo>
                    <a:pt x="490937" y="29640"/>
                    <a:pt x="493541" y="26711"/>
                    <a:pt x="496993" y="24785"/>
                  </a:cubicBezTo>
                  <a:cubicBezTo>
                    <a:pt x="500522" y="22859"/>
                    <a:pt x="504375" y="21895"/>
                    <a:pt x="508552" y="21895"/>
                  </a:cubicBezTo>
                  <a:cubicBezTo>
                    <a:pt x="513691" y="21895"/>
                    <a:pt x="517906" y="23221"/>
                    <a:pt x="521197" y="25864"/>
                  </a:cubicBezTo>
                  <a:cubicBezTo>
                    <a:pt x="524564" y="28438"/>
                    <a:pt x="526729" y="32167"/>
                    <a:pt x="527692" y="37068"/>
                  </a:cubicBezTo>
                  <a:lnTo>
                    <a:pt x="519748" y="38270"/>
                  </a:lnTo>
                  <a:cubicBezTo>
                    <a:pt x="519024" y="35057"/>
                    <a:pt x="517706" y="32652"/>
                    <a:pt x="515780" y="31042"/>
                  </a:cubicBezTo>
                  <a:cubicBezTo>
                    <a:pt x="513853" y="29362"/>
                    <a:pt x="511526" y="28515"/>
                    <a:pt x="508791" y="28515"/>
                  </a:cubicBezTo>
                  <a:cubicBezTo>
                    <a:pt x="504699" y="28515"/>
                    <a:pt x="501370" y="30002"/>
                    <a:pt x="498796" y="32969"/>
                  </a:cubicBezTo>
                  <a:cubicBezTo>
                    <a:pt x="496230" y="35858"/>
                    <a:pt x="494944" y="40474"/>
                    <a:pt x="494944" y="46816"/>
                  </a:cubicBezTo>
                  <a:cubicBezTo>
                    <a:pt x="494944" y="53319"/>
                    <a:pt x="496192" y="58012"/>
                    <a:pt x="498681" y="60901"/>
                  </a:cubicBezTo>
                  <a:cubicBezTo>
                    <a:pt x="501170" y="63791"/>
                    <a:pt x="504375" y="65240"/>
                    <a:pt x="508313" y="65240"/>
                  </a:cubicBezTo>
                  <a:cubicBezTo>
                    <a:pt x="511526" y="65240"/>
                    <a:pt x="514169" y="64276"/>
                    <a:pt x="516257" y="62350"/>
                  </a:cubicBezTo>
                  <a:cubicBezTo>
                    <a:pt x="518423" y="60424"/>
                    <a:pt x="519833" y="57411"/>
                    <a:pt x="520472" y="53319"/>
                  </a:cubicBezTo>
                  <a:close/>
                  <a:moveTo>
                    <a:pt x="535398" y="70896"/>
                  </a:moveTo>
                  <a:lnTo>
                    <a:pt x="535398" y="4674"/>
                  </a:lnTo>
                  <a:lnTo>
                    <a:pt x="543466" y="4674"/>
                  </a:lnTo>
                  <a:lnTo>
                    <a:pt x="543466" y="28399"/>
                  </a:lnTo>
                  <a:cubicBezTo>
                    <a:pt x="547242" y="24061"/>
                    <a:pt x="552019" y="21895"/>
                    <a:pt x="557798" y="21895"/>
                  </a:cubicBezTo>
                  <a:cubicBezTo>
                    <a:pt x="561404" y="21895"/>
                    <a:pt x="564502" y="22620"/>
                    <a:pt x="567068" y="24061"/>
                  </a:cubicBezTo>
                  <a:cubicBezTo>
                    <a:pt x="569719" y="25425"/>
                    <a:pt x="571599" y="27351"/>
                    <a:pt x="572724" y="29840"/>
                  </a:cubicBezTo>
                  <a:cubicBezTo>
                    <a:pt x="573849" y="32252"/>
                    <a:pt x="574412" y="35820"/>
                    <a:pt x="574412" y="40558"/>
                  </a:cubicBezTo>
                  <a:lnTo>
                    <a:pt x="574412" y="70896"/>
                  </a:lnTo>
                  <a:lnTo>
                    <a:pt x="566344" y="70896"/>
                  </a:lnTo>
                  <a:lnTo>
                    <a:pt x="566344" y="40558"/>
                  </a:lnTo>
                  <a:cubicBezTo>
                    <a:pt x="566344" y="36459"/>
                    <a:pt x="565465" y="33492"/>
                    <a:pt x="563693" y="31643"/>
                  </a:cubicBezTo>
                  <a:cubicBezTo>
                    <a:pt x="561929" y="29801"/>
                    <a:pt x="559440" y="28877"/>
                    <a:pt x="556234" y="28877"/>
                  </a:cubicBezTo>
                  <a:cubicBezTo>
                    <a:pt x="553822" y="28877"/>
                    <a:pt x="551534" y="29516"/>
                    <a:pt x="549368" y="30803"/>
                  </a:cubicBezTo>
                  <a:cubicBezTo>
                    <a:pt x="547280" y="32005"/>
                    <a:pt x="545754" y="33693"/>
                    <a:pt x="544791" y="35858"/>
                  </a:cubicBezTo>
                  <a:cubicBezTo>
                    <a:pt x="543913" y="37946"/>
                    <a:pt x="543466" y="40875"/>
                    <a:pt x="543466" y="44650"/>
                  </a:cubicBezTo>
                  <a:lnTo>
                    <a:pt x="543466" y="70896"/>
                  </a:lnTo>
                  <a:lnTo>
                    <a:pt x="535398" y="70896"/>
                  </a:lnTo>
                  <a:close/>
                  <a:moveTo>
                    <a:pt x="620645" y="65001"/>
                  </a:moveTo>
                  <a:cubicBezTo>
                    <a:pt x="617594" y="67567"/>
                    <a:pt x="614666" y="69370"/>
                    <a:pt x="611853" y="70418"/>
                  </a:cubicBezTo>
                  <a:cubicBezTo>
                    <a:pt x="609125" y="71458"/>
                    <a:pt x="606159" y="71982"/>
                    <a:pt x="602946" y="71982"/>
                  </a:cubicBezTo>
                  <a:cubicBezTo>
                    <a:pt x="597652" y="71982"/>
                    <a:pt x="593599" y="70695"/>
                    <a:pt x="590786" y="68129"/>
                  </a:cubicBezTo>
                  <a:cubicBezTo>
                    <a:pt x="587973" y="65556"/>
                    <a:pt x="586571" y="62265"/>
                    <a:pt x="586571" y="58258"/>
                  </a:cubicBezTo>
                  <a:cubicBezTo>
                    <a:pt x="586571" y="55931"/>
                    <a:pt x="587095" y="53797"/>
                    <a:pt x="588135" y="51870"/>
                  </a:cubicBezTo>
                  <a:cubicBezTo>
                    <a:pt x="589183" y="49867"/>
                    <a:pt x="590586" y="48303"/>
                    <a:pt x="592350" y="47178"/>
                  </a:cubicBezTo>
                  <a:cubicBezTo>
                    <a:pt x="594115" y="45976"/>
                    <a:pt x="596080" y="45089"/>
                    <a:pt x="598253" y="44527"/>
                  </a:cubicBezTo>
                  <a:cubicBezTo>
                    <a:pt x="599779" y="44049"/>
                    <a:pt x="602183" y="43610"/>
                    <a:pt x="605473" y="43202"/>
                  </a:cubicBezTo>
                  <a:cubicBezTo>
                    <a:pt x="611976" y="42485"/>
                    <a:pt x="616792" y="41560"/>
                    <a:pt x="619921" y="40435"/>
                  </a:cubicBezTo>
                  <a:cubicBezTo>
                    <a:pt x="619921" y="39310"/>
                    <a:pt x="619921" y="38632"/>
                    <a:pt x="619921" y="38386"/>
                  </a:cubicBezTo>
                  <a:cubicBezTo>
                    <a:pt x="619921" y="35018"/>
                    <a:pt x="619158" y="32652"/>
                    <a:pt x="617632" y="31289"/>
                  </a:cubicBezTo>
                  <a:cubicBezTo>
                    <a:pt x="615552" y="29516"/>
                    <a:pt x="612454" y="28638"/>
                    <a:pt x="608363" y="28638"/>
                  </a:cubicBezTo>
                  <a:cubicBezTo>
                    <a:pt x="604595" y="28638"/>
                    <a:pt x="601782" y="29316"/>
                    <a:pt x="599933" y="30680"/>
                  </a:cubicBezTo>
                  <a:cubicBezTo>
                    <a:pt x="598091" y="31967"/>
                    <a:pt x="596727" y="34294"/>
                    <a:pt x="595841" y="37669"/>
                  </a:cubicBezTo>
                  <a:lnTo>
                    <a:pt x="587896" y="36582"/>
                  </a:lnTo>
                  <a:cubicBezTo>
                    <a:pt x="588621" y="33215"/>
                    <a:pt x="589823" y="30480"/>
                    <a:pt x="591510" y="28399"/>
                  </a:cubicBezTo>
                  <a:cubicBezTo>
                    <a:pt x="593190" y="26311"/>
                    <a:pt x="595602" y="24700"/>
                    <a:pt x="598731" y="23583"/>
                  </a:cubicBezTo>
                  <a:cubicBezTo>
                    <a:pt x="601859" y="22458"/>
                    <a:pt x="605473" y="21895"/>
                    <a:pt x="609565" y="21895"/>
                  </a:cubicBezTo>
                  <a:cubicBezTo>
                    <a:pt x="613664" y="21895"/>
                    <a:pt x="616993" y="22373"/>
                    <a:pt x="619559" y="23337"/>
                  </a:cubicBezTo>
                  <a:cubicBezTo>
                    <a:pt x="622133" y="24300"/>
                    <a:pt x="624013" y="25509"/>
                    <a:pt x="625222" y="26950"/>
                  </a:cubicBezTo>
                  <a:cubicBezTo>
                    <a:pt x="626425" y="28399"/>
                    <a:pt x="627264" y="30241"/>
                    <a:pt x="627750" y="32491"/>
                  </a:cubicBezTo>
                  <a:cubicBezTo>
                    <a:pt x="627989" y="33855"/>
                    <a:pt x="628112" y="36344"/>
                    <a:pt x="628112" y="39957"/>
                  </a:cubicBezTo>
                  <a:lnTo>
                    <a:pt x="628112" y="50792"/>
                  </a:lnTo>
                  <a:cubicBezTo>
                    <a:pt x="628112" y="58335"/>
                    <a:pt x="628274" y="63113"/>
                    <a:pt x="628590" y="65116"/>
                  </a:cubicBezTo>
                  <a:cubicBezTo>
                    <a:pt x="628991" y="67127"/>
                    <a:pt x="629715" y="69054"/>
                    <a:pt x="630755" y="70896"/>
                  </a:cubicBezTo>
                  <a:lnTo>
                    <a:pt x="622210" y="70896"/>
                  </a:lnTo>
                  <a:cubicBezTo>
                    <a:pt x="621408" y="69208"/>
                    <a:pt x="620884" y="67243"/>
                    <a:pt x="620645" y="65001"/>
                  </a:cubicBezTo>
                  <a:close/>
                  <a:moveTo>
                    <a:pt x="619921" y="46816"/>
                  </a:moveTo>
                  <a:cubicBezTo>
                    <a:pt x="616954" y="48018"/>
                    <a:pt x="612539" y="49065"/>
                    <a:pt x="606675" y="49944"/>
                  </a:cubicBezTo>
                  <a:cubicBezTo>
                    <a:pt x="603308" y="50429"/>
                    <a:pt x="600942" y="50992"/>
                    <a:pt x="599578" y="51632"/>
                  </a:cubicBezTo>
                  <a:cubicBezTo>
                    <a:pt x="598214" y="52194"/>
                    <a:pt x="597128" y="53042"/>
                    <a:pt x="596326" y="54159"/>
                  </a:cubicBezTo>
                  <a:cubicBezTo>
                    <a:pt x="595602" y="55284"/>
                    <a:pt x="595240" y="56571"/>
                    <a:pt x="595240" y="58012"/>
                  </a:cubicBezTo>
                  <a:cubicBezTo>
                    <a:pt x="595240" y="60185"/>
                    <a:pt x="596041" y="61988"/>
                    <a:pt x="597652" y="63429"/>
                  </a:cubicBezTo>
                  <a:cubicBezTo>
                    <a:pt x="599332" y="64877"/>
                    <a:pt x="601743" y="65602"/>
                    <a:pt x="604872" y="65602"/>
                  </a:cubicBezTo>
                  <a:cubicBezTo>
                    <a:pt x="608000" y="65602"/>
                    <a:pt x="610774" y="64916"/>
                    <a:pt x="613179" y="63552"/>
                  </a:cubicBezTo>
                  <a:cubicBezTo>
                    <a:pt x="615668" y="62188"/>
                    <a:pt x="617478" y="60300"/>
                    <a:pt x="618596" y="57896"/>
                  </a:cubicBezTo>
                  <a:cubicBezTo>
                    <a:pt x="619482" y="56047"/>
                    <a:pt x="619921" y="53358"/>
                    <a:pt x="619921" y="49828"/>
                  </a:cubicBezTo>
                  <a:lnTo>
                    <a:pt x="619921" y="46816"/>
                  </a:lnTo>
                  <a:close/>
                  <a:moveTo>
                    <a:pt x="643277" y="70896"/>
                  </a:moveTo>
                  <a:lnTo>
                    <a:pt x="643277" y="22974"/>
                  </a:lnTo>
                  <a:lnTo>
                    <a:pt x="650505" y="22974"/>
                  </a:lnTo>
                  <a:lnTo>
                    <a:pt x="650505" y="29717"/>
                  </a:lnTo>
                  <a:cubicBezTo>
                    <a:pt x="652030" y="27313"/>
                    <a:pt x="654034" y="25425"/>
                    <a:pt x="656523" y="24061"/>
                  </a:cubicBezTo>
                  <a:cubicBezTo>
                    <a:pt x="659012" y="22620"/>
                    <a:pt x="661863" y="21895"/>
                    <a:pt x="665076" y="21895"/>
                  </a:cubicBezTo>
                  <a:cubicBezTo>
                    <a:pt x="668605" y="21895"/>
                    <a:pt x="671495" y="22620"/>
                    <a:pt x="673745" y="24061"/>
                  </a:cubicBezTo>
                  <a:cubicBezTo>
                    <a:pt x="676072" y="25509"/>
                    <a:pt x="677675" y="27551"/>
                    <a:pt x="678561" y="30202"/>
                  </a:cubicBezTo>
                  <a:cubicBezTo>
                    <a:pt x="682414" y="24662"/>
                    <a:pt x="687345" y="21895"/>
                    <a:pt x="693363" y="21895"/>
                  </a:cubicBezTo>
                  <a:cubicBezTo>
                    <a:pt x="698179" y="21895"/>
                    <a:pt x="701832" y="23221"/>
                    <a:pt x="704321" y="25864"/>
                  </a:cubicBezTo>
                  <a:cubicBezTo>
                    <a:pt x="706894" y="28438"/>
                    <a:pt x="708173" y="32491"/>
                    <a:pt x="708173" y="38031"/>
                  </a:cubicBezTo>
                  <a:lnTo>
                    <a:pt x="708173" y="70896"/>
                  </a:lnTo>
                  <a:lnTo>
                    <a:pt x="700106" y="70896"/>
                  </a:lnTo>
                  <a:lnTo>
                    <a:pt x="700106" y="40674"/>
                  </a:lnTo>
                  <a:cubicBezTo>
                    <a:pt x="700106" y="37468"/>
                    <a:pt x="699828" y="35141"/>
                    <a:pt x="699266" y="33693"/>
                  </a:cubicBezTo>
                  <a:cubicBezTo>
                    <a:pt x="698788" y="32252"/>
                    <a:pt x="697863" y="31088"/>
                    <a:pt x="696499" y="30202"/>
                  </a:cubicBezTo>
                  <a:cubicBezTo>
                    <a:pt x="695136" y="29316"/>
                    <a:pt x="693487" y="28877"/>
                    <a:pt x="691560" y="28877"/>
                  </a:cubicBezTo>
                  <a:cubicBezTo>
                    <a:pt x="688193" y="28877"/>
                    <a:pt x="685380" y="30002"/>
                    <a:pt x="683130" y="32252"/>
                  </a:cubicBezTo>
                  <a:cubicBezTo>
                    <a:pt x="680965" y="34494"/>
                    <a:pt x="679878" y="38108"/>
                    <a:pt x="679878" y="43086"/>
                  </a:cubicBezTo>
                  <a:lnTo>
                    <a:pt x="679878" y="70896"/>
                  </a:lnTo>
                  <a:lnTo>
                    <a:pt x="671695" y="70896"/>
                  </a:lnTo>
                  <a:lnTo>
                    <a:pt x="671695" y="39711"/>
                  </a:lnTo>
                  <a:cubicBezTo>
                    <a:pt x="671695" y="36105"/>
                    <a:pt x="671009" y="33415"/>
                    <a:pt x="669645" y="31643"/>
                  </a:cubicBezTo>
                  <a:cubicBezTo>
                    <a:pt x="668366" y="29801"/>
                    <a:pt x="666240" y="28877"/>
                    <a:pt x="663265" y="28877"/>
                  </a:cubicBezTo>
                  <a:cubicBezTo>
                    <a:pt x="660938" y="28877"/>
                    <a:pt x="658811" y="29478"/>
                    <a:pt x="656885" y="30680"/>
                  </a:cubicBezTo>
                  <a:cubicBezTo>
                    <a:pt x="654958" y="31890"/>
                    <a:pt x="653556" y="33654"/>
                    <a:pt x="652670" y="35981"/>
                  </a:cubicBezTo>
                  <a:cubicBezTo>
                    <a:pt x="651791" y="38308"/>
                    <a:pt x="651345" y="41637"/>
                    <a:pt x="651345" y="45976"/>
                  </a:cubicBezTo>
                  <a:lnTo>
                    <a:pt x="651345" y="70896"/>
                  </a:lnTo>
                  <a:lnTo>
                    <a:pt x="643277" y="70896"/>
                  </a:lnTo>
                  <a:close/>
                  <a:moveTo>
                    <a:pt x="727800" y="70896"/>
                  </a:moveTo>
                  <a:lnTo>
                    <a:pt x="720217" y="70896"/>
                  </a:lnTo>
                  <a:lnTo>
                    <a:pt x="720217" y="4674"/>
                  </a:lnTo>
                  <a:lnTo>
                    <a:pt x="728401" y="4674"/>
                  </a:lnTo>
                  <a:lnTo>
                    <a:pt x="728401" y="28276"/>
                  </a:lnTo>
                  <a:cubicBezTo>
                    <a:pt x="731853" y="24022"/>
                    <a:pt x="736230" y="21895"/>
                    <a:pt x="741523" y="21895"/>
                  </a:cubicBezTo>
                  <a:cubicBezTo>
                    <a:pt x="744498" y="21895"/>
                    <a:pt x="747264" y="22497"/>
                    <a:pt x="749838" y="23699"/>
                  </a:cubicBezTo>
                  <a:cubicBezTo>
                    <a:pt x="752481" y="24824"/>
                    <a:pt x="754654" y="26473"/>
                    <a:pt x="756334" y="28638"/>
                  </a:cubicBezTo>
                  <a:cubicBezTo>
                    <a:pt x="758106" y="30803"/>
                    <a:pt x="759470" y="33415"/>
                    <a:pt x="760433" y="36459"/>
                  </a:cubicBezTo>
                  <a:cubicBezTo>
                    <a:pt x="761396" y="39511"/>
                    <a:pt x="761874" y="42762"/>
                    <a:pt x="761874" y="46214"/>
                  </a:cubicBezTo>
                  <a:cubicBezTo>
                    <a:pt x="761874" y="54405"/>
                    <a:pt x="759824" y="60740"/>
                    <a:pt x="755733" y="65240"/>
                  </a:cubicBezTo>
                  <a:cubicBezTo>
                    <a:pt x="751641" y="69732"/>
                    <a:pt x="746786" y="71982"/>
                    <a:pt x="741169" y="71982"/>
                  </a:cubicBezTo>
                  <a:cubicBezTo>
                    <a:pt x="735467" y="71982"/>
                    <a:pt x="731013" y="69616"/>
                    <a:pt x="727800" y="64877"/>
                  </a:cubicBezTo>
                  <a:lnTo>
                    <a:pt x="727800" y="70896"/>
                  </a:lnTo>
                  <a:close/>
                  <a:moveTo>
                    <a:pt x="727684" y="46577"/>
                  </a:moveTo>
                  <a:cubicBezTo>
                    <a:pt x="727684" y="52279"/>
                    <a:pt x="728485" y="56409"/>
                    <a:pt x="730088" y="58975"/>
                  </a:cubicBezTo>
                  <a:cubicBezTo>
                    <a:pt x="732654" y="63151"/>
                    <a:pt x="736106" y="65240"/>
                    <a:pt x="740445" y="65240"/>
                  </a:cubicBezTo>
                  <a:cubicBezTo>
                    <a:pt x="743974" y="65240"/>
                    <a:pt x="747025" y="63714"/>
                    <a:pt x="749591" y="60662"/>
                  </a:cubicBezTo>
                  <a:cubicBezTo>
                    <a:pt x="752242" y="57611"/>
                    <a:pt x="753567" y="52995"/>
                    <a:pt x="753567" y="46816"/>
                  </a:cubicBezTo>
                  <a:cubicBezTo>
                    <a:pt x="753567" y="40558"/>
                    <a:pt x="752327" y="35943"/>
                    <a:pt x="749838" y="32969"/>
                  </a:cubicBezTo>
                  <a:cubicBezTo>
                    <a:pt x="747349" y="30002"/>
                    <a:pt x="744336" y="28515"/>
                    <a:pt x="740807" y="28515"/>
                  </a:cubicBezTo>
                  <a:cubicBezTo>
                    <a:pt x="737270" y="28515"/>
                    <a:pt x="734180" y="30079"/>
                    <a:pt x="731537" y="33215"/>
                  </a:cubicBezTo>
                  <a:cubicBezTo>
                    <a:pt x="728963" y="36259"/>
                    <a:pt x="727684" y="40720"/>
                    <a:pt x="727684" y="46577"/>
                  </a:cubicBezTo>
                  <a:close/>
                  <a:moveTo>
                    <a:pt x="807021" y="55484"/>
                  </a:moveTo>
                  <a:lnTo>
                    <a:pt x="815451" y="56448"/>
                  </a:lnTo>
                  <a:cubicBezTo>
                    <a:pt x="814172" y="61348"/>
                    <a:pt x="811721" y="65155"/>
                    <a:pt x="808108" y="67890"/>
                  </a:cubicBezTo>
                  <a:cubicBezTo>
                    <a:pt x="804494" y="70618"/>
                    <a:pt x="799924" y="71982"/>
                    <a:pt x="794384" y="71982"/>
                  </a:cubicBezTo>
                  <a:cubicBezTo>
                    <a:pt x="787403" y="71982"/>
                    <a:pt x="781824" y="69817"/>
                    <a:pt x="777647" y="65478"/>
                  </a:cubicBezTo>
                  <a:cubicBezTo>
                    <a:pt x="773556" y="61148"/>
                    <a:pt x="771506" y="55084"/>
                    <a:pt x="771506" y="47301"/>
                  </a:cubicBezTo>
                  <a:cubicBezTo>
                    <a:pt x="771506" y="39272"/>
                    <a:pt x="773594" y="33053"/>
                    <a:pt x="777770" y="28638"/>
                  </a:cubicBezTo>
                  <a:cubicBezTo>
                    <a:pt x="781939" y="24138"/>
                    <a:pt x="787318" y="21895"/>
                    <a:pt x="793898" y="21895"/>
                  </a:cubicBezTo>
                  <a:cubicBezTo>
                    <a:pt x="800325" y="21895"/>
                    <a:pt x="805542" y="24061"/>
                    <a:pt x="809556" y="28399"/>
                  </a:cubicBezTo>
                  <a:cubicBezTo>
                    <a:pt x="813648" y="32730"/>
                    <a:pt x="815690" y="38871"/>
                    <a:pt x="815690" y="46816"/>
                  </a:cubicBezTo>
                  <a:cubicBezTo>
                    <a:pt x="815690" y="47301"/>
                    <a:pt x="815690" y="48018"/>
                    <a:pt x="815690" y="48981"/>
                  </a:cubicBezTo>
                  <a:lnTo>
                    <a:pt x="779936" y="48981"/>
                  </a:lnTo>
                  <a:cubicBezTo>
                    <a:pt x="780259" y="54282"/>
                    <a:pt x="781739" y="58335"/>
                    <a:pt x="784390" y="61148"/>
                  </a:cubicBezTo>
                  <a:cubicBezTo>
                    <a:pt x="787040" y="63876"/>
                    <a:pt x="790369" y="65240"/>
                    <a:pt x="794384" y="65240"/>
                  </a:cubicBezTo>
                  <a:cubicBezTo>
                    <a:pt x="797351" y="65240"/>
                    <a:pt x="799878" y="64477"/>
                    <a:pt x="801966" y="62951"/>
                  </a:cubicBezTo>
                  <a:cubicBezTo>
                    <a:pt x="804132" y="61348"/>
                    <a:pt x="805819" y="58859"/>
                    <a:pt x="807021" y="55484"/>
                  </a:cubicBezTo>
                  <a:close/>
                  <a:moveTo>
                    <a:pt x="780414" y="42362"/>
                  </a:moveTo>
                  <a:lnTo>
                    <a:pt x="807144" y="42362"/>
                  </a:lnTo>
                  <a:cubicBezTo>
                    <a:pt x="806821" y="38270"/>
                    <a:pt x="805819" y="35219"/>
                    <a:pt x="804132" y="33215"/>
                  </a:cubicBezTo>
                  <a:cubicBezTo>
                    <a:pt x="801488" y="30079"/>
                    <a:pt x="798113" y="28515"/>
                    <a:pt x="794022" y="28515"/>
                  </a:cubicBezTo>
                  <a:cubicBezTo>
                    <a:pt x="790246" y="28515"/>
                    <a:pt x="787079" y="29763"/>
                    <a:pt x="784513" y="32252"/>
                  </a:cubicBezTo>
                  <a:cubicBezTo>
                    <a:pt x="782024" y="34741"/>
                    <a:pt x="780660" y="38108"/>
                    <a:pt x="780414" y="42362"/>
                  </a:cubicBezTo>
                  <a:close/>
                  <a:moveTo>
                    <a:pt x="828096" y="70896"/>
                  </a:moveTo>
                  <a:lnTo>
                    <a:pt x="828096" y="22974"/>
                  </a:lnTo>
                  <a:lnTo>
                    <a:pt x="835439" y="22974"/>
                  </a:lnTo>
                  <a:lnTo>
                    <a:pt x="835439" y="30202"/>
                  </a:lnTo>
                  <a:cubicBezTo>
                    <a:pt x="837289" y="26827"/>
                    <a:pt x="838969" y="24623"/>
                    <a:pt x="840494" y="23583"/>
                  </a:cubicBezTo>
                  <a:cubicBezTo>
                    <a:pt x="842105" y="22458"/>
                    <a:pt x="843869" y="21895"/>
                    <a:pt x="845796" y="21895"/>
                  </a:cubicBezTo>
                  <a:cubicBezTo>
                    <a:pt x="848524" y="21895"/>
                    <a:pt x="851290" y="22735"/>
                    <a:pt x="854102" y="24423"/>
                  </a:cubicBezTo>
                  <a:lnTo>
                    <a:pt x="851328" y="32005"/>
                  </a:lnTo>
                  <a:cubicBezTo>
                    <a:pt x="849325" y="30803"/>
                    <a:pt x="847360" y="30202"/>
                    <a:pt x="845434" y="30202"/>
                  </a:cubicBezTo>
                  <a:cubicBezTo>
                    <a:pt x="843584" y="30202"/>
                    <a:pt x="841943" y="30765"/>
                    <a:pt x="840494" y="31890"/>
                  </a:cubicBezTo>
                  <a:cubicBezTo>
                    <a:pt x="839130" y="32930"/>
                    <a:pt x="838167" y="34417"/>
                    <a:pt x="837605" y="36344"/>
                  </a:cubicBezTo>
                  <a:cubicBezTo>
                    <a:pt x="836642" y="39233"/>
                    <a:pt x="836164" y="42362"/>
                    <a:pt x="836164" y="45737"/>
                  </a:cubicBezTo>
                  <a:lnTo>
                    <a:pt x="836164" y="70896"/>
                  </a:lnTo>
                  <a:lnTo>
                    <a:pt x="828096" y="70896"/>
                  </a:lnTo>
                  <a:close/>
                </a:path>
              </a:pathLst>
            </a:custGeom>
            <a:solidFill>
              <a:srgbClr val="757575"/>
            </a:solidFill>
            <a:ln w="7703" cap="sq">
              <a:noFill/>
              <a:prstDash val="solid"/>
              <a:miter/>
            </a:ln>
          </p:spPr>
          <p:txBody>
            <a:bodyPr rtlCol="0" anchor="ctr"/>
            <a:lstStyle/>
            <a:p>
              <a:endParaRPr lang="en-US">
                <a:noFill/>
              </a:endParaRPr>
            </a:p>
          </p:txBody>
        </p:sp>
        <p:sp>
          <p:nvSpPr>
            <p:cNvPr id="1258" name="Freeform: Shape 1257">
              <a:extLst>
                <a:ext uri="{FF2B5EF4-FFF2-40B4-BE49-F238E27FC236}">
                  <a16:creationId xmlns:a16="http://schemas.microsoft.com/office/drawing/2014/main" id="{A4D1DAFD-277F-4567-B123-FAAF1D4AD789}"/>
                </a:ext>
              </a:extLst>
            </p:cNvPr>
            <p:cNvSpPr/>
            <p:nvPr/>
          </p:nvSpPr>
          <p:spPr>
            <a:xfrm>
              <a:off x="4065534" y="4539769"/>
              <a:ext cx="208052" cy="77056"/>
            </a:xfrm>
            <a:custGeom>
              <a:avLst/>
              <a:gdLst>
                <a:gd name="connsiteX0" fmla="*/ 4674 w 208051"/>
                <a:gd name="connsiteY0" fmla="*/ 72098 h 77056"/>
                <a:gd name="connsiteX1" fmla="*/ 4674 w 208051"/>
                <a:gd name="connsiteY1" fmla="*/ 5876 h 77056"/>
                <a:gd name="connsiteX2" fmla="*/ 29593 w 208051"/>
                <a:gd name="connsiteY2" fmla="*/ 5876 h 77056"/>
                <a:gd name="connsiteX3" fmla="*/ 41753 w 208051"/>
                <a:gd name="connsiteY3" fmla="*/ 7925 h 77056"/>
                <a:gd name="connsiteX4" fmla="*/ 48857 w 208051"/>
                <a:gd name="connsiteY4" fmla="*/ 14182 h 77056"/>
                <a:gd name="connsiteX5" fmla="*/ 51508 w 208051"/>
                <a:gd name="connsiteY5" fmla="*/ 22851 h 77056"/>
                <a:gd name="connsiteX6" fmla="*/ 49220 w 208051"/>
                <a:gd name="connsiteY6" fmla="*/ 30803 h 77056"/>
                <a:gd name="connsiteX7" fmla="*/ 42238 w 208051"/>
                <a:gd name="connsiteY7" fmla="*/ 36821 h 77056"/>
                <a:gd name="connsiteX8" fmla="*/ 51385 w 208051"/>
                <a:gd name="connsiteY8" fmla="*/ 42963 h 77056"/>
                <a:gd name="connsiteX9" fmla="*/ 54637 w 208051"/>
                <a:gd name="connsiteY9" fmla="*/ 52957 h 77056"/>
                <a:gd name="connsiteX10" fmla="*/ 52710 w 208051"/>
                <a:gd name="connsiteY10" fmla="*/ 61626 h 77056"/>
                <a:gd name="connsiteX11" fmla="*/ 47894 w 208051"/>
                <a:gd name="connsiteY11" fmla="*/ 67759 h 77056"/>
                <a:gd name="connsiteX12" fmla="*/ 40551 w 208051"/>
                <a:gd name="connsiteY12" fmla="*/ 71011 h 77056"/>
                <a:gd name="connsiteX13" fmla="*/ 29956 w 208051"/>
                <a:gd name="connsiteY13" fmla="*/ 72098 h 77056"/>
                <a:gd name="connsiteX14" fmla="*/ 4674 w 208051"/>
                <a:gd name="connsiteY14" fmla="*/ 72098 h 77056"/>
                <a:gd name="connsiteX15" fmla="*/ 13458 w 208051"/>
                <a:gd name="connsiteY15" fmla="*/ 33693 h 77056"/>
                <a:gd name="connsiteX16" fmla="*/ 27790 w 208051"/>
                <a:gd name="connsiteY16" fmla="*/ 33693 h 77056"/>
                <a:gd name="connsiteX17" fmla="*/ 36097 w 208051"/>
                <a:gd name="connsiteY17" fmla="*/ 32969 h 77056"/>
                <a:gd name="connsiteX18" fmla="*/ 41152 w 208051"/>
                <a:gd name="connsiteY18" fmla="*/ 29717 h 77056"/>
                <a:gd name="connsiteX19" fmla="*/ 42839 w 208051"/>
                <a:gd name="connsiteY19" fmla="*/ 23814 h 77056"/>
                <a:gd name="connsiteX20" fmla="*/ 41275 w 208051"/>
                <a:gd name="connsiteY20" fmla="*/ 18035 h 77056"/>
                <a:gd name="connsiteX21" fmla="*/ 36698 w 208051"/>
                <a:gd name="connsiteY21" fmla="*/ 14668 h 77056"/>
                <a:gd name="connsiteX22" fmla="*/ 26704 w 208051"/>
                <a:gd name="connsiteY22" fmla="*/ 13704 h 77056"/>
                <a:gd name="connsiteX23" fmla="*/ 13458 w 208051"/>
                <a:gd name="connsiteY23" fmla="*/ 13704 h 77056"/>
                <a:gd name="connsiteX24" fmla="*/ 13458 w 208051"/>
                <a:gd name="connsiteY24" fmla="*/ 33693 h 77056"/>
                <a:gd name="connsiteX25" fmla="*/ 13458 w 208051"/>
                <a:gd name="connsiteY25" fmla="*/ 64269 h 77056"/>
                <a:gd name="connsiteX26" fmla="*/ 29956 w 208051"/>
                <a:gd name="connsiteY26" fmla="*/ 64269 h 77056"/>
                <a:gd name="connsiteX27" fmla="*/ 35850 w 208051"/>
                <a:gd name="connsiteY27" fmla="*/ 63906 h 77056"/>
                <a:gd name="connsiteX28" fmla="*/ 40913 w 208051"/>
                <a:gd name="connsiteY28" fmla="*/ 62227 h 77056"/>
                <a:gd name="connsiteX29" fmla="*/ 44280 w 208051"/>
                <a:gd name="connsiteY29" fmla="*/ 58490 h 77056"/>
                <a:gd name="connsiteX30" fmla="*/ 45606 w 208051"/>
                <a:gd name="connsiteY30" fmla="*/ 52957 h 77056"/>
                <a:gd name="connsiteX31" fmla="*/ 43679 w 208051"/>
                <a:gd name="connsiteY31" fmla="*/ 46453 h 77056"/>
                <a:gd name="connsiteX32" fmla="*/ 38501 w 208051"/>
                <a:gd name="connsiteY32" fmla="*/ 42601 h 77056"/>
                <a:gd name="connsiteX33" fmla="*/ 28754 w 208051"/>
                <a:gd name="connsiteY33" fmla="*/ 41514 h 77056"/>
                <a:gd name="connsiteX34" fmla="*/ 13458 w 208051"/>
                <a:gd name="connsiteY34" fmla="*/ 41514 h 77056"/>
                <a:gd name="connsiteX35" fmla="*/ 13458 w 208051"/>
                <a:gd name="connsiteY35" fmla="*/ 64269 h 77056"/>
                <a:gd name="connsiteX36" fmla="*/ 68245 w 208051"/>
                <a:gd name="connsiteY36" fmla="*/ 72098 h 77056"/>
                <a:gd name="connsiteX37" fmla="*/ 68245 w 208051"/>
                <a:gd name="connsiteY37" fmla="*/ 5876 h 77056"/>
                <a:gd name="connsiteX38" fmla="*/ 76914 w 208051"/>
                <a:gd name="connsiteY38" fmla="*/ 5876 h 77056"/>
                <a:gd name="connsiteX39" fmla="*/ 76914 w 208051"/>
                <a:gd name="connsiteY39" fmla="*/ 72098 h 77056"/>
                <a:gd name="connsiteX40" fmla="*/ 68245 w 208051"/>
                <a:gd name="connsiteY40" fmla="*/ 72098 h 77056"/>
                <a:gd name="connsiteX41" fmla="*/ 87147 w 208051"/>
                <a:gd name="connsiteY41" fmla="*/ 39826 h 77056"/>
                <a:gd name="connsiteX42" fmla="*/ 95931 w 208051"/>
                <a:gd name="connsiteY42" fmla="*/ 14067 h 77056"/>
                <a:gd name="connsiteX43" fmla="*/ 118809 w 208051"/>
                <a:gd name="connsiteY43" fmla="*/ 4674 h 77056"/>
                <a:gd name="connsiteX44" fmla="*/ 135422 w 208051"/>
                <a:gd name="connsiteY44" fmla="*/ 9127 h 77056"/>
                <a:gd name="connsiteX45" fmla="*/ 146619 w 208051"/>
                <a:gd name="connsiteY45" fmla="*/ 21287 h 77056"/>
                <a:gd name="connsiteX46" fmla="*/ 150472 w 208051"/>
                <a:gd name="connsiteY46" fmla="*/ 39110 h 77056"/>
                <a:gd name="connsiteX47" fmla="*/ 146380 w 208051"/>
                <a:gd name="connsiteY47" fmla="*/ 57049 h 77056"/>
                <a:gd name="connsiteX48" fmla="*/ 134821 w 208051"/>
                <a:gd name="connsiteY48" fmla="*/ 69085 h 77056"/>
                <a:gd name="connsiteX49" fmla="*/ 118809 w 208051"/>
                <a:gd name="connsiteY49" fmla="*/ 73184 h 77056"/>
                <a:gd name="connsiteX50" fmla="*/ 102073 w 208051"/>
                <a:gd name="connsiteY50" fmla="*/ 68722 h 77056"/>
                <a:gd name="connsiteX51" fmla="*/ 90876 w 208051"/>
                <a:gd name="connsiteY51" fmla="*/ 56448 h 77056"/>
                <a:gd name="connsiteX52" fmla="*/ 87147 w 208051"/>
                <a:gd name="connsiteY52" fmla="*/ 39826 h 77056"/>
                <a:gd name="connsiteX53" fmla="*/ 96178 w 208051"/>
                <a:gd name="connsiteY53" fmla="*/ 39950 h 77056"/>
                <a:gd name="connsiteX54" fmla="*/ 102558 w 208051"/>
                <a:gd name="connsiteY54" fmla="*/ 58852 h 77056"/>
                <a:gd name="connsiteX55" fmla="*/ 118809 w 208051"/>
                <a:gd name="connsiteY55" fmla="*/ 65717 h 77056"/>
                <a:gd name="connsiteX56" fmla="*/ 135060 w 208051"/>
                <a:gd name="connsiteY56" fmla="*/ 58852 h 77056"/>
                <a:gd name="connsiteX57" fmla="*/ 141448 w 208051"/>
                <a:gd name="connsiteY57" fmla="*/ 38987 h 77056"/>
                <a:gd name="connsiteX58" fmla="*/ 138674 w 208051"/>
                <a:gd name="connsiteY58" fmla="*/ 24901 h 77056"/>
                <a:gd name="connsiteX59" fmla="*/ 130730 w 208051"/>
                <a:gd name="connsiteY59" fmla="*/ 15631 h 77056"/>
                <a:gd name="connsiteX60" fmla="*/ 118932 w 208051"/>
                <a:gd name="connsiteY60" fmla="*/ 12256 h 77056"/>
                <a:gd name="connsiteX61" fmla="*/ 102920 w 208051"/>
                <a:gd name="connsiteY61" fmla="*/ 18636 h 77056"/>
                <a:gd name="connsiteX62" fmla="*/ 96178 w 208051"/>
                <a:gd name="connsiteY62" fmla="*/ 39950 h 77056"/>
                <a:gd name="connsiteX63" fmla="*/ 156251 w 208051"/>
                <a:gd name="connsiteY63" fmla="*/ 50784 h 77056"/>
                <a:gd name="connsiteX64" fmla="*/ 164442 w 208051"/>
                <a:gd name="connsiteY64" fmla="*/ 50067 h 77056"/>
                <a:gd name="connsiteX65" fmla="*/ 167208 w 208051"/>
                <a:gd name="connsiteY65" fmla="*/ 58251 h 77056"/>
                <a:gd name="connsiteX66" fmla="*/ 173835 w 208051"/>
                <a:gd name="connsiteY66" fmla="*/ 63429 h 77056"/>
                <a:gd name="connsiteX67" fmla="*/ 184068 w 208051"/>
                <a:gd name="connsiteY67" fmla="*/ 65355 h 77056"/>
                <a:gd name="connsiteX68" fmla="*/ 192852 w 208051"/>
                <a:gd name="connsiteY68" fmla="*/ 63906 h 77056"/>
                <a:gd name="connsiteX69" fmla="*/ 198516 w 208051"/>
                <a:gd name="connsiteY69" fmla="*/ 59815 h 77056"/>
                <a:gd name="connsiteX70" fmla="*/ 200442 w 208051"/>
                <a:gd name="connsiteY70" fmla="*/ 54159 h 77056"/>
                <a:gd name="connsiteX71" fmla="*/ 198632 w 208051"/>
                <a:gd name="connsiteY71" fmla="*/ 48742 h 77056"/>
                <a:gd name="connsiteX72" fmla="*/ 192737 w 208051"/>
                <a:gd name="connsiteY72" fmla="*/ 44766 h 77056"/>
                <a:gd name="connsiteX73" fmla="*/ 180816 w 208051"/>
                <a:gd name="connsiteY73" fmla="*/ 41514 h 77056"/>
                <a:gd name="connsiteX74" fmla="*/ 168171 w 208051"/>
                <a:gd name="connsiteY74" fmla="*/ 37422 h 77056"/>
                <a:gd name="connsiteX75" fmla="*/ 161067 w 208051"/>
                <a:gd name="connsiteY75" fmla="*/ 31281 h 77056"/>
                <a:gd name="connsiteX76" fmla="*/ 158786 w 208051"/>
                <a:gd name="connsiteY76" fmla="*/ 22974 h 77056"/>
                <a:gd name="connsiteX77" fmla="*/ 161552 w 208051"/>
                <a:gd name="connsiteY77" fmla="*/ 13704 h 77056"/>
                <a:gd name="connsiteX78" fmla="*/ 169859 w 208051"/>
                <a:gd name="connsiteY78" fmla="*/ 7077 h 77056"/>
                <a:gd name="connsiteX79" fmla="*/ 182018 w 208051"/>
                <a:gd name="connsiteY79" fmla="*/ 4797 h 77056"/>
                <a:gd name="connsiteX80" fmla="*/ 195025 w 208051"/>
                <a:gd name="connsiteY80" fmla="*/ 7201 h 77056"/>
                <a:gd name="connsiteX81" fmla="*/ 203694 w 208051"/>
                <a:gd name="connsiteY81" fmla="*/ 14182 h 77056"/>
                <a:gd name="connsiteX82" fmla="*/ 206946 w 208051"/>
                <a:gd name="connsiteY82" fmla="*/ 24539 h 77056"/>
                <a:gd name="connsiteX83" fmla="*/ 198516 w 208051"/>
                <a:gd name="connsiteY83" fmla="*/ 25140 h 77056"/>
                <a:gd name="connsiteX84" fmla="*/ 193816 w 208051"/>
                <a:gd name="connsiteY84" fmla="*/ 15746 h 77056"/>
                <a:gd name="connsiteX85" fmla="*/ 182380 w 208051"/>
                <a:gd name="connsiteY85" fmla="*/ 12502 h 77056"/>
                <a:gd name="connsiteX86" fmla="*/ 170822 w 208051"/>
                <a:gd name="connsiteY86" fmla="*/ 15392 h 77056"/>
                <a:gd name="connsiteX87" fmla="*/ 167208 w 208051"/>
                <a:gd name="connsiteY87" fmla="*/ 22373 h 77056"/>
                <a:gd name="connsiteX88" fmla="*/ 169736 w 208051"/>
                <a:gd name="connsiteY88" fmla="*/ 28268 h 77056"/>
                <a:gd name="connsiteX89" fmla="*/ 182866 w 208051"/>
                <a:gd name="connsiteY89" fmla="*/ 32969 h 77056"/>
                <a:gd name="connsiteX90" fmla="*/ 197553 w 208051"/>
                <a:gd name="connsiteY90" fmla="*/ 37183 h 77056"/>
                <a:gd name="connsiteX91" fmla="*/ 206098 w 208051"/>
                <a:gd name="connsiteY91" fmla="*/ 44042 h 77056"/>
                <a:gd name="connsiteX92" fmla="*/ 208872 w 208051"/>
                <a:gd name="connsiteY92" fmla="*/ 53435 h 77056"/>
                <a:gd name="connsiteX93" fmla="*/ 205859 w 208051"/>
                <a:gd name="connsiteY93" fmla="*/ 63429 h 77056"/>
                <a:gd name="connsiteX94" fmla="*/ 197191 w 208051"/>
                <a:gd name="connsiteY94" fmla="*/ 70649 h 77056"/>
                <a:gd name="connsiteX95" fmla="*/ 184430 w 208051"/>
                <a:gd name="connsiteY95" fmla="*/ 73184 h 77056"/>
                <a:gd name="connsiteX96" fmla="*/ 169258 w 208051"/>
                <a:gd name="connsiteY96" fmla="*/ 70649 h 77056"/>
                <a:gd name="connsiteX97" fmla="*/ 159749 w 208051"/>
                <a:gd name="connsiteY97" fmla="*/ 62705 h 77056"/>
                <a:gd name="connsiteX98" fmla="*/ 156251 w 208051"/>
                <a:gd name="connsiteY98" fmla="*/ 50784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08051" h="77056">
                  <a:moveTo>
                    <a:pt x="4674" y="72098"/>
                  </a:moveTo>
                  <a:lnTo>
                    <a:pt x="4674" y="5876"/>
                  </a:lnTo>
                  <a:lnTo>
                    <a:pt x="29593" y="5876"/>
                  </a:lnTo>
                  <a:cubicBezTo>
                    <a:pt x="34648" y="5876"/>
                    <a:pt x="38702" y="6561"/>
                    <a:pt x="41753" y="7925"/>
                  </a:cubicBezTo>
                  <a:cubicBezTo>
                    <a:pt x="44804" y="9289"/>
                    <a:pt x="47170" y="11377"/>
                    <a:pt x="48857" y="14182"/>
                  </a:cubicBezTo>
                  <a:cubicBezTo>
                    <a:pt x="50622" y="16910"/>
                    <a:pt x="51508" y="19799"/>
                    <a:pt x="51508" y="22851"/>
                  </a:cubicBezTo>
                  <a:cubicBezTo>
                    <a:pt x="51508" y="25664"/>
                    <a:pt x="50745" y="28314"/>
                    <a:pt x="49220" y="30803"/>
                  </a:cubicBezTo>
                  <a:cubicBezTo>
                    <a:pt x="47694" y="33284"/>
                    <a:pt x="45367" y="35296"/>
                    <a:pt x="42238" y="36821"/>
                  </a:cubicBezTo>
                  <a:cubicBezTo>
                    <a:pt x="46245" y="38023"/>
                    <a:pt x="49297" y="40073"/>
                    <a:pt x="51385" y="42963"/>
                  </a:cubicBezTo>
                  <a:cubicBezTo>
                    <a:pt x="53550" y="45768"/>
                    <a:pt x="54637" y="49104"/>
                    <a:pt x="54637" y="52957"/>
                  </a:cubicBezTo>
                  <a:cubicBezTo>
                    <a:pt x="54637" y="56001"/>
                    <a:pt x="53997" y="58890"/>
                    <a:pt x="52710" y="61626"/>
                  </a:cubicBezTo>
                  <a:cubicBezTo>
                    <a:pt x="51424" y="64269"/>
                    <a:pt x="49821" y="66318"/>
                    <a:pt x="47894" y="67759"/>
                  </a:cubicBezTo>
                  <a:cubicBezTo>
                    <a:pt x="45968" y="69208"/>
                    <a:pt x="43518" y="70295"/>
                    <a:pt x="40551" y="71011"/>
                  </a:cubicBezTo>
                  <a:cubicBezTo>
                    <a:pt x="37661" y="71736"/>
                    <a:pt x="34132" y="72098"/>
                    <a:pt x="29956" y="72098"/>
                  </a:cubicBezTo>
                  <a:lnTo>
                    <a:pt x="4674" y="72098"/>
                  </a:lnTo>
                  <a:close/>
                  <a:moveTo>
                    <a:pt x="13458" y="33693"/>
                  </a:moveTo>
                  <a:lnTo>
                    <a:pt x="27790" y="33693"/>
                  </a:lnTo>
                  <a:cubicBezTo>
                    <a:pt x="31643" y="33693"/>
                    <a:pt x="34409" y="33446"/>
                    <a:pt x="36097" y="32969"/>
                  </a:cubicBezTo>
                  <a:cubicBezTo>
                    <a:pt x="38339" y="32321"/>
                    <a:pt x="40027" y="31242"/>
                    <a:pt x="41152" y="29717"/>
                  </a:cubicBezTo>
                  <a:cubicBezTo>
                    <a:pt x="42277" y="28114"/>
                    <a:pt x="42839" y="26141"/>
                    <a:pt x="42839" y="23814"/>
                  </a:cubicBezTo>
                  <a:cubicBezTo>
                    <a:pt x="42839" y="21649"/>
                    <a:pt x="42315" y="19723"/>
                    <a:pt x="41275" y="18035"/>
                  </a:cubicBezTo>
                  <a:cubicBezTo>
                    <a:pt x="40227" y="16355"/>
                    <a:pt x="38702" y="15230"/>
                    <a:pt x="36698" y="14668"/>
                  </a:cubicBezTo>
                  <a:cubicBezTo>
                    <a:pt x="34772" y="14020"/>
                    <a:pt x="31443" y="13704"/>
                    <a:pt x="26704" y="13704"/>
                  </a:cubicBezTo>
                  <a:lnTo>
                    <a:pt x="13458" y="13704"/>
                  </a:lnTo>
                  <a:lnTo>
                    <a:pt x="13458" y="33693"/>
                  </a:lnTo>
                  <a:close/>
                  <a:moveTo>
                    <a:pt x="13458" y="64269"/>
                  </a:moveTo>
                  <a:lnTo>
                    <a:pt x="29956" y="64269"/>
                  </a:lnTo>
                  <a:cubicBezTo>
                    <a:pt x="32760" y="64269"/>
                    <a:pt x="34733" y="64153"/>
                    <a:pt x="35850" y="63906"/>
                  </a:cubicBezTo>
                  <a:cubicBezTo>
                    <a:pt x="37939" y="63591"/>
                    <a:pt x="39626" y="63028"/>
                    <a:pt x="40913" y="62227"/>
                  </a:cubicBezTo>
                  <a:cubicBezTo>
                    <a:pt x="42277" y="61341"/>
                    <a:pt x="43402" y="60100"/>
                    <a:pt x="44280" y="58490"/>
                  </a:cubicBezTo>
                  <a:cubicBezTo>
                    <a:pt x="45166" y="56887"/>
                    <a:pt x="45606" y="55038"/>
                    <a:pt x="45606" y="52957"/>
                  </a:cubicBezTo>
                  <a:cubicBezTo>
                    <a:pt x="45606" y="50468"/>
                    <a:pt x="44966" y="48295"/>
                    <a:pt x="43679" y="46453"/>
                  </a:cubicBezTo>
                  <a:cubicBezTo>
                    <a:pt x="42477" y="44604"/>
                    <a:pt x="40751" y="43325"/>
                    <a:pt x="38501" y="42601"/>
                  </a:cubicBezTo>
                  <a:cubicBezTo>
                    <a:pt x="36259" y="41876"/>
                    <a:pt x="33007" y="41514"/>
                    <a:pt x="28754" y="41514"/>
                  </a:cubicBezTo>
                  <a:lnTo>
                    <a:pt x="13458" y="41514"/>
                  </a:lnTo>
                  <a:lnTo>
                    <a:pt x="13458" y="64269"/>
                  </a:lnTo>
                  <a:close/>
                  <a:moveTo>
                    <a:pt x="68245" y="72098"/>
                  </a:moveTo>
                  <a:lnTo>
                    <a:pt x="68245" y="5876"/>
                  </a:lnTo>
                  <a:lnTo>
                    <a:pt x="76914" y="5876"/>
                  </a:lnTo>
                  <a:lnTo>
                    <a:pt x="76914" y="72098"/>
                  </a:lnTo>
                  <a:lnTo>
                    <a:pt x="68245" y="72098"/>
                  </a:lnTo>
                  <a:close/>
                  <a:moveTo>
                    <a:pt x="87147" y="39826"/>
                  </a:moveTo>
                  <a:cubicBezTo>
                    <a:pt x="87147" y="28831"/>
                    <a:pt x="90075" y="20247"/>
                    <a:pt x="95931" y="14067"/>
                  </a:cubicBezTo>
                  <a:cubicBezTo>
                    <a:pt x="101872" y="7802"/>
                    <a:pt x="109501" y="4674"/>
                    <a:pt x="118809" y="4674"/>
                  </a:cubicBezTo>
                  <a:cubicBezTo>
                    <a:pt x="124989" y="4674"/>
                    <a:pt x="130529" y="6161"/>
                    <a:pt x="135422" y="9127"/>
                  </a:cubicBezTo>
                  <a:cubicBezTo>
                    <a:pt x="140323" y="12017"/>
                    <a:pt x="144053" y="16070"/>
                    <a:pt x="146619" y="21287"/>
                  </a:cubicBezTo>
                  <a:cubicBezTo>
                    <a:pt x="149192" y="26504"/>
                    <a:pt x="150472" y="32445"/>
                    <a:pt x="150472" y="39110"/>
                  </a:cubicBezTo>
                  <a:cubicBezTo>
                    <a:pt x="150472" y="45768"/>
                    <a:pt x="149108" y="51747"/>
                    <a:pt x="146380" y="57049"/>
                  </a:cubicBezTo>
                  <a:cubicBezTo>
                    <a:pt x="143652" y="62342"/>
                    <a:pt x="139799" y="66357"/>
                    <a:pt x="134821" y="69085"/>
                  </a:cubicBezTo>
                  <a:cubicBezTo>
                    <a:pt x="129928" y="71812"/>
                    <a:pt x="124588" y="73184"/>
                    <a:pt x="118809" y="73184"/>
                  </a:cubicBezTo>
                  <a:cubicBezTo>
                    <a:pt x="112552" y="73184"/>
                    <a:pt x="106973" y="71697"/>
                    <a:pt x="102073" y="68722"/>
                  </a:cubicBezTo>
                  <a:cubicBezTo>
                    <a:pt x="97179" y="65679"/>
                    <a:pt x="93442" y="61580"/>
                    <a:pt x="90876" y="56448"/>
                  </a:cubicBezTo>
                  <a:cubicBezTo>
                    <a:pt x="88387" y="51231"/>
                    <a:pt x="87147" y="45691"/>
                    <a:pt x="87147" y="39826"/>
                  </a:cubicBezTo>
                  <a:close/>
                  <a:moveTo>
                    <a:pt x="96178" y="39950"/>
                  </a:moveTo>
                  <a:cubicBezTo>
                    <a:pt x="96178" y="47979"/>
                    <a:pt x="98304" y="54274"/>
                    <a:pt x="102558" y="58852"/>
                  </a:cubicBezTo>
                  <a:cubicBezTo>
                    <a:pt x="106889" y="63429"/>
                    <a:pt x="112306" y="65717"/>
                    <a:pt x="118809" y="65717"/>
                  </a:cubicBezTo>
                  <a:cubicBezTo>
                    <a:pt x="125390" y="65717"/>
                    <a:pt x="130807" y="63429"/>
                    <a:pt x="135060" y="58852"/>
                  </a:cubicBezTo>
                  <a:cubicBezTo>
                    <a:pt x="139321" y="54198"/>
                    <a:pt x="141448" y="47578"/>
                    <a:pt x="141448" y="38987"/>
                  </a:cubicBezTo>
                  <a:cubicBezTo>
                    <a:pt x="141448" y="33608"/>
                    <a:pt x="140524" y="28915"/>
                    <a:pt x="138674" y="24901"/>
                  </a:cubicBezTo>
                  <a:cubicBezTo>
                    <a:pt x="136910" y="20886"/>
                    <a:pt x="134259" y="17796"/>
                    <a:pt x="130730" y="15631"/>
                  </a:cubicBezTo>
                  <a:cubicBezTo>
                    <a:pt x="127200" y="13381"/>
                    <a:pt x="123263" y="12256"/>
                    <a:pt x="118932" y="12256"/>
                  </a:cubicBezTo>
                  <a:cubicBezTo>
                    <a:pt x="112752" y="12256"/>
                    <a:pt x="107412" y="14383"/>
                    <a:pt x="102920" y="18636"/>
                  </a:cubicBezTo>
                  <a:cubicBezTo>
                    <a:pt x="98420" y="22889"/>
                    <a:pt x="96178" y="29994"/>
                    <a:pt x="96178" y="39950"/>
                  </a:cubicBezTo>
                  <a:close/>
                  <a:moveTo>
                    <a:pt x="156251" y="50784"/>
                  </a:moveTo>
                  <a:lnTo>
                    <a:pt x="164442" y="50067"/>
                  </a:lnTo>
                  <a:cubicBezTo>
                    <a:pt x="164842" y="53435"/>
                    <a:pt x="165767" y="56163"/>
                    <a:pt x="167208" y="58251"/>
                  </a:cubicBezTo>
                  <a:cubicBezTo>
                    <a:pt x="168657" y="60339"/>
                    <a:pt x="170861" y="62065"/>
                    <a:pt x="173835" y="63429"/>
                  </a:cubicBezTo>
                  <a:cubicBezTo>
                    <a:pt x="176886" y="64716"/>
                    <a:pt x="180292" y="65355"/>
                    <a:pt x="184068" y="65355"/>
                  </a:cubicBezTo>
                  <a:cubicBezTo>
                    <a:pt x="187358" y="65355"/>
                    <a:pt x="190286" y="64869"/>
                    <a:pt x="192852" y="63906"/>
                  </a:cubicBezTo>
                  <a:cubicBezTo>
                    <a:pt x="195426" y="62866"/>
                    <a:pt x="197314" y="61502"/>
                    <a:pt x="198516" y="59815"/>
                  </a:cubicBezTo>
                  <a:cubicBezTo>
                    <a:pt x="199803" y="58050"/>
                    <a:pt x="200442" y="56163"/>
                    <a:pt x="200442" y="54159"/>
                  </a:cubicBezTo>
                  <a:cubicBezTo>
                    <a:pt x="200442" y="52071"/>
                    <a:pt x="199841" y="50268"/>
                    <a:pt x="198632" y="48742"/>
                  </a:cubicBezTo>
                  <a:cubicBezTo>
                    <a:pt x="197430" y="47132"/>
                    <a:pt x="195465" y="45806"/>
                    <a:pt x="192737" y="44766"/>
                  </a:cubicBezTo>
                  <a:cubicBezTo>
                    <a:pt x="190888" y="44042"/>
                    <a:pt x="186919" y="42963"/>
                    <a:pt x="180816" y="41514"/>
                  </a:cubicBezTo>
                  <a:cubicBezTo>
                    <a:pt x="174798" y="40073"/>
                    <a:pt x="170583" y="38709"/>
                    <a:pt x="168171" y="37422"/>
                  </a:cubicBezTo>
                  <a:cubicBezTo>
                    <a:pt x="164966" y="35735"/>
                    <a:pt x="162593" y="33693"/>
                    <a:pt x="161067" y="31281"/>
                  </a:cubicBezTo>
                  <a:cubicBezTo>
                    <a:pt x="159549" y="28792"/>
                    <a:pt x="158786" y="26026"/>
                    <a:pt x="158786" y="22974"/>
                  </a:cubicBezTo>
                  <a:cubicBezTo>
                    <a:pt x="158786" y="19684"/>
                    <a:pt x="159703" y="16594"/>
                    <a:pt x="161552" y="13704"/>
                  </a:cubicBezTo>
                  <a:cubicBezTo>
                    <a:pt x="163479" y="10730"/>
                    <a:pt x="166245" y="8526"/>
                    <a:pt x="169859" y="7077"/>
                  </a:cubicBezTo>
                  <a:cubicBezTo>
                    <a:pt x="173550" y="5552"/>
                    <a:pt x="177603" y="4797"/>
                    <a:pt x="182018" y="4797"/>
                  </a:cubicBezTo>
                  <a:cubicBezTo>
                    <a:pt x="186919" y="4797"/>
                    <a:pt x="191250" y="5598"/>
                    <a:pt x="195025" y="7201"/>
                  </a:cubicBezTo>
                  <a:cubicBezTo>
                    <a:pt x="198793" y="8727"/>
                    <a:pt x="201683" y="11054"/>
                    <a:pt x="203694" y="14182"/>
                  </a:cubicBezTo>
                  <a:cubicBezTo>
                    <a:pt x="205698" y="17234"/>
                    <a:pt x="206784" y="20686"/>
                    <a:pt x="206946" y="24539"/>
                  </a:cubicBezTo>
                  <a:lnTo>
                    <a:pt x="198516" y="25140"/>
                  </a:lnTo>
                  <a:cubicBezTo>
                    <a:pt x="198031" y="20963"/>
                    <a:pt x="196466" y="17835"/>
                    <a:pt x="193816" y="15746"/>
                  </a:cubicBezTo>
                  <a:cubicBezTo>
                    <a:pt x="191250" y="13581"/>
                    <a:pt x="187435" y="12502"/>
                    <a:pt x="182380" y="12502"/>
                  </a:cubicBezTo>
                  <a:cubicBezTo>
                    <a:pt x="177087" y="12502"/>
                    <a:pt x="173234" y="13466"/>
                    <a:pt x="170822" y="15392"/>
                  </a:cubicBezTo>
                  <a:cubicBezTo>
                    <a:pt x="168418" y="17318"/>
                    <a:pt x="167208" y="19645"/>
                    <a:pt x="167208" y="22373"/>
                  </a:cubicBezTo>
                  <a:cubicBezTo>
                    <a:pt x="167208" y="24778"/>
                    <a:pt x="168056" y="26742"/>
                    <a:pt x="169736" y="28268"/>
                  </a:cubicBezTo>
                  <a:cubicBezTo>
                    <a:pt x="171423" y="29794"/>
                    <a:pt x="175800" y="31358"/>
                    <a:pt x="182866" y="32969"/>
                  </a:cubicBezTo>
                  <a:cubicBezTo>
                    <a:pt x="190009" y="34571"/>
                    <a:pt x="194902" y="35973"/>
                    <a:pt x="197553" y="37183"/>
                  </a:cubicBezTo>
                  <a:cubicBezTo>
                    <a:pt x="201406" y="39025"/>
                    <a:pt x="204257" y="41314"/>
                    <a:pt x="206098" y="44042"/>
                  </a:cubicBezTo>
                  <a:cubicBezTo>
                    <a:pt x="207948" y="46692"/>
                    <a:pt x="208872" y="49821"/>
                    <a:pt x="208872" y="53435"/>
                  </a:cubicBezTo>
                  <a:cubicBezTo>
                    <a:pt x="208872" y="56964"/>
                    <a:pt x="207863" y="60300"/>
                    <a:pt x="205859" y="63429"/>
                  </a:cubicBezTo>
                  <a:cubicBezTo>
                    <a:pt x="203856" y="66480"/>
                    <a:pt x="200966" y="68885"/>
                    <a:pt x="197191" y="70649"/>
                  </a:cubicBezTo>
                  <a:cubicBezTo>
                    <a:pt x="193415" y="72337"/>
                    <a:pt x="189161" y="73184"/>
                    <a:pt x="184430" y="73184"/>
                  </a:cubicBezTo>
                  <a:cubicBezTo>
                    <a:pt x="178404" y="73184"/>
                    <a:pt x="173350" y="72337"/>
                    <a:pt x="169258" y="70649"/>
                  </a:cubicBezTo>
                  <a:cubicBezTo>
                    <a:pt x="165243" y="68885"/>
                    <a:pt x="162076" y="66233"/>
                    <a:pt x="159749" y="62705"/>
                  </a:cubicBezTo>
                  <a:cubicBezTo>
                    <a:pt x="157499" y="59175"/>
                    <a:pt x="156335" y="55199"/>
                    <a:pt x="156251" y="50784"/>
                  </a:cubicBezTo>
                  <a:close/>
                </a:path>
              </a:pathLst>
            </a:custGeom>
            <a:solidFill>
              <a:srgbClr val="757575"/>
            </a:solidFill>
            <a:ln w="7703" cap="sq">
              <a:noFill/>
              <a:prstDash val="solid"/>
              <a:miter/>
            </a:ln>
          </p:spPr>
          <p:txBody>
            <a:bodyPr rtlCol="0" anchor="ctr"/>
            <a:lstStyle/>
            <a:p>
              <a:endParaRPr lang="en-US">
                <a:noFill/>
              </a:endParaRPr>
            </a:p>
          </p:txBody>
        </p:sp>
        <p:sp>
          <p:nvSpPr>
            <p:cNvPr id="1259" name="Freeform: Shape 1258">
              <a:extLst>
                <a:ext uri="{FF2B5EF4-FFF2-40B4-BE49-F238E27FC236}">
                  <a16:creationId xmlns:a16="http://schemas.microsoft.com/office/drawing/2014/main" id="{E67ED8E6-54C9-42C5-8ADB-97D801557C0E}"/>
                </a:ext>
              </a:extLst>
            </p:cNvPr>
            <p:cNvSpPr/>
            <p:nvPr/>
          </p:nvSpPr>
          <p:spPr>
            <a:xfrm>
              <a:off x="3751646" y="4648148"/>
              <a:ext cx="523982" cy="92467"/>
            </a:xfrm>
            <a:custGeom>
              <a:avLst/>
              <a:gdLst>
                <a:gd name="connsiteX0" fmla="*/ 22250 w 523982"/>
                <a:gd name="connsiteY0" fmla="*/ 72098 h 92467"/>
                <a:gd name="connsiteX1" fmla="*/ 4674 w 523982"/>
                <a:gd name="connsiteY1" fmla="*/ 5876 h 92467"/>
                <a:gd name="connsiteX2" fmla="*/ 13704 w 523982"/>
                <a:gd name="connsiteY2" fmla="*/ 5876 h 92467"/>
                <a:gd name="connsiteX3" fmla="*/ 23822 w 523982"/>
                <a:gd name="connsiteY3" fmla="*/ 49343 h 92467"/>
                <a:gd name="connsiteX4" fmla="*/ 26588 w 523982"/>
                <a:gd name="connsiteY4" fmla="*/ 62828 h 92467"/>
                <a:gd name="connsiteX5" fmla="*/ 29601 w 523982"/>
                <a:gd name="connsiteY5" fmla="*/ 50545 h 92467"/>
                <a:gd name="connsiteX6" fmla="*/ 42123 w 523982"/>
                <a:gd name="connsiteY6" fmla="*/ 5876 h 92467"/>
                <a:gd name="connsiteX7" fmla="*/ 52718 w 523982"/>
                <a:gd name="connsiteY7" fmla="*/ 5876 h 92467"/>
                <a:gd name="connsiteX8" fmla="*/ 62227 w 523982"/>
                <a:gd name="connsiteY8" fmla="*/ 39349 h 92467"/>
                <a:gd name="connsiteX9" fmla="*/ 67405 w 523982"/>
                <a:gd name="connsiteY9" fmla="*/ 62828 h 92467"/>
                <a:gd name="connsiteX10" fmla="*/ 70657 w 523982"/>
                <a:gd name="connsiteY10" fmla="*/ 48380 h 92467"/>
                <a:gd name="connsiteX11" fmla="*/ 81005 w 523982"/>
                <a:gd name="connsiteY11" fmla="*/ 5876 h 92467"/>
                <a:gd name="connsiteX12" fmla="*/ 89797 w 523982"/>
                <a:gd name="connsiteY12" fmla="*/ 5876 h 92467"/>
                <a:gd name="connsiteX13" fmla="*/ 71736 w 523982"/>
                <a:gd name="connsiteY13" fmla="*/ 72098 h 92467"/>
                <a:gd name="connsiteX14" fmla="*/ 63190 w 523982"/>
                <a:gd name="connsiteY14" fmla="*/ 72098 h 92467"/>
                <a:gd name="connsiteX15" fmla="*/ 49343 w 523982"/>
                <a:gd name="connsiteY15" fmla="*/ 21649 h 92467"/>
                <a:gd name="connsiteX16" fmla="*/ 47178 w 523982"/>
                <a:gd name="connsiteY16" fmla="*/ 13943 h 92467"/>
                <a:gd name="connsiteX17" fmla="*/ 45251 w 523982"/>
                <a:gd name="connsiteY17" fmla="*/ 21649 h 92467"/>
                <a:gd name="connsiteX18" fmla="*/ 31281 w 523982"/>
                <a:gd name="connsiteY18" fmla="*/ 72098 h 92467"/>
                <a:gd name="connsiteX19" fmla="*/ 22250 w 523982"/>
                <a:gd name="connsiteY19" fmla="*/ 72098 h 92467"/>
                <a:gd name="connsiteX20" fmla="*/ 95215 w 523982"/>
                <a:gd name="connsiteY20" fmla="*/ 72098 h 92467"/>
                <a:gd name="connsiteX21" fmla="*/ 95215 w 523982"/>
                <a:gd name="connsiteY21" fmla="*/ 5876 h 92467"/>
                <a:gd name="connsiteX22" fmla="*/ 108460 w 523982"/>
                <a:gd name="connsiteY22" fmla="*/ 5876 h 92467"/>
                <a:gd name="connsiteX23" fmla="*/ 124111 w 523982"/>
                <a:gd name="connsiteY23" fmla="*/ 52710 h 92467"/>
                <a:gd name="connsiteX24" fmla="*/ 127239 w 523982"/>
                <a:gd name="connsiteY24" fmla="*/ 62581 h 92467"/>
                <a:gd name="connsiteX25" fmla="*/ 130737 w 523982"/>
                <a:gd name="connsiteY25" fmla="*/ 51986 h 92467"/>
                <a:gd name="connsiteX26" fmla="*/ 146626 w 523982"/>
                <a:gd name="connsiteY26" fmla="*/ 5876 h 92467"/>
                <a:gd name="connsiteX27" fmla="*/ 158424 w 523982"/>
                <a:gd name="connsiteY27" fmla="*/ 5876 h 92467"/>
                <a:gd name="connsiteX28" fmla="*/ 158424 w 523982"/>
                <a:gd name="connsiteY28" fmla="*/ 72098 h 92467"/>
                <a:gd name="connsiteX29" fmla="*/ 150002 w 523982"/>
                <a:gd name="connsiteY29" fmla="*/ 72098 h 92467"/>
                <a:gd name="connsiteX30" fmla="*/ 150002 w 523982"/>
                <a:gd name="connsiteY30" fmla="*/ 16709 h 92467"/>
                <a:gd name="connsiteX31" fmla="*/ 130737 w 523982"/>
                <a:gd name="connsiteY31" fmla="*/ 72098 h 92467"/>
                <a:gd name="connsiteX32" fmla="*/ 122785 w 523982"/>
                <a:gd name="connsiteY32" fmla="*/ 72098 h 92467"/>
                <a:gd name="connsiteX33" fmla="*/ 103644 w 523982"/>
                <a:gd name="connsiteY33" fmla="*/ 15746 h 92467"/>
                <a:gd name="connsiteX34" fmla="*/ 103644 w 523982"/>
                <a:gd name="connsiteY34" fmla="*/ 72098 h 92467"/>
                <a:gd name="connsiteX35" fmla="*/ 95215 w 523982"/>
                <a:gd name="connsiteY35" fmla="*/ 72098 h 92467"/>
                <a:gd name="connsiteX36" fmla="*/ 174082 w 523982"/>
                <a:gd name="connsiteY36" fmla="*/ 72098 h 92467"/>
                <a:gd name="connsiteX37" fmla="*/ 174082 w 523982"/>
                <a:gd name="connsiteY37" fmla="*/ 5876 h 92467"/>
                <a:gd name="connsiteX38" fmla="*/ 182750 w 523982"/>
                <a:gd name="connsiteY38" fmla="*/ 5876 h 92467"/>
                <a:gd name="connsiteX39" fmla="*/ 182750 w 523982"/>
                <a:gd name="connsiteY39" fmla="*/ 72098 h 92467"/>
                <a:gd name="connsiteX40" fmla="*/ 174082 w 523982"/>
                <a:gd name="connsiteY40" fmla="*/ 72098 h 92467"/>
                <a:gd name="connsiteX41" fmla="*/ 216100 w 523982"/>
                <a:gd name="connsiteY41" fmla="*/ 39826 h 92467"/>
                <a:gd name="connsiteX42" fmla="*/ 224885 w 523982"/>
                <a:gd name="connsiteY42" fmla="*/ 14059 h 92467"/>
                <a:gd name="connsiteX43" fmla="*/ 247763 w 523982"/>
                <a:gd name="connsiteY43" fmla="*/ 4674 h 92467"/>
                <a:gd name="connsiteX44" fmla="*/ 264376 w 523982"/>
                <a:gd name="connsiteY44" fmla="*/ 9127 h 92467"/>
                <a:gd name="connsiteX45" fmla="*/ 275572 w 523982"/>
                <a:gd name="connsiteY45" fmla="*/ 21287 h 92467"/>
                <a:gd name="connsiteX46" fmla="*/ 279425 w 523982"/>
                <a:gd name="connsiteY46" fmla="*/ 39102 h 92467"/>
                <a:gd name="connsiteX47" fmla="*/ 275333 w 523982"/>
                <a:gd name="connsiteY47" fmla="*/ 57049 h 92467"/>
                <a:gd name="connsiteX48" fmla="*/ 263775 w 523982"/>
                <a:gd name="connsiteY48" fmla="*/ 69085 h 92467"/>
                <a:gd name="connsiteX49" fmla="*/ 247763 w 523982"/>
                <a:gd name="connsiteY49" fmla="*/ 73176 h 92467"/>
                <a:gd name="connsiteX50" fmla="*/ 231026 w 523982"/>
                <a:gd name="connsiteY50" fmla="*/ 68722 h 92467"/>
                <a:gd name="connsiteX51" fmla="*/ 219830 w 523982"/>
                <a:gd name="connsiteY51" fmla="*/ 56440 h 92467"/>
                <a:gd name="connsiteX52" fmla="*/ 216100 w 523982"/>
                <a:gd name="connsiteY52" fmla="*/ 39826 h 92467"/>
                <a:gd name="connsiteX53" fmla="*/ 225131 w 523982"/>
                <a:gd name="connsiteY53" fmla="*/ 39950 h 92467"/>
                <a:gd name="connsiteX54" fmla="*/ 231511 w 523982"/>
                <a:gd name="connsiteY54" fmla="*/ 58852 h 92467"/>
                <a:gd name="connsiteX55" fmla="*/ 247763 w 523982"/>
                <a:gd name="connsiteY55" fmla="*/ 65717 h 92467"/>
                <a:gd name="connsiteX56" fmla="*/ 264014 w 523982"/>
                <a:gd name="connsiteY56" fmla="*/ 58852 h 92467"/>
                <a:gd name="connsiteX57" fmla="*/ 270402 w 523982"/>
                <a:gd name="connsiteY57" fmla="*/ 38987 h 92467"/>
                <a:gd name="connsiteX58" fmla="*/ 267628 w 523982"/>
                <a:gd name="connsiteY58" fmla="*/ 24901 h 92467"/>
                <a:gd name="connsiteX59" fmla="*/ 259683 w 523982"/>
                <a:gd name="connsiteY59" fmla="*/ 15631 h 92467"/>
                <a:gd name="connsiteX60" fmla="*/ 247886 w 523982"/>
                <a:gd name="connsiteY60" fmla="*/ 12256 h 92467"/>
                <a:gd name="connsiteX61" fmla="*/ 231874 w 523982"/>
                <a:gd name="connsiteY61" fmla="*/ 18636 h 92467"/>
                <a:gd name="connsiteX62" fmla="*/ 225131 w 523982"/>
                <a:gd name="connsiteY62" fmla="*/ 39950 h 92467"/>
                <a:gd name="connsiteX63" fmla="*/ 294597 w 523982"/>
                <a:gd name="connsiteY63" fmla="*/ 72098 h 92467"/>
                <a:gd name="connsiteX64" fmla="*/ 287015 w 523982"/>
                <a:gd name="connsiteY64" fmla="*/ 72098 h 92467"/>
                <a:gd name="connsiteX65" fmla="*/ 287015 w 523982"/>
                <a:gd name="connsiteY65" fmla="*/ 5876 h 92467"/>
                <a:gd name="connsiteX66" fmla="*/ 295198 w 523982"/>
                <a:gd name="connsiteY66" fmla="*/ 5876 h 92467"/>
                <a:gd name="connsiteX67" fmla="*/ 295198 w 523982"/>
                <a:gd name="connsiteY67" fmla="*/ 29470 h 92467"/>
                <a:gd name="connsiteX68" fmla="*/ 308321 w 523982"/>
                <a:gd name="connsiteY68" fmla="*/ 23090 h 92467"/>
                <a:gd name="connsiteX69" fmla="*/ 316636 w 523982"/>
                <a:gd name="connsiteY69" fmla="*/ 24901 h 92467"/>
                <a:gd name="connsiteX70" fmla="*/ 323131 w 523982"/>
                <a:gd name="connsiteY70" fmla="*/ 29832 h 92467"/>
                <a:gd name="connsiteX71" fmla="*/ 327231 w 523982"/>
                <a:gd name="connsiteY71" fmla="*/ 37661 h 92467"/>
                <a:gd name="connsiteX72" fmla="*/ 328672 w 523982"/>
                <a:gd name="connsiteY72" fmla="*/ 47417 h 92467"/>
                <a:gd name="connsiteX73" fmla="*/ 322530 w 523982"/>
                <a:gd name="connsiteY73" fmla="*/ 66434 h 92467"/>
                <a:gd name="connsiteX74" fmla="*/ 307967 w 523982"/>
                <a:gd name="connsiteY74" fmla="*/ 73176 h 92467"/>
                <a:gd name="connsiteX75" fmla="*/ 294597 w 523982"/>
                <a:gd name="connsiteY75" fmla="*/ 66072 h 92467"/>
                <a:gd name="connsiteX76" fmla="*/ 294597 w 523982"/>
                <a:gd name="connsiteY76" fmla="*/ 72098 h 92467"/>
                <a:gd name="connsiteX77" fmla="*/ 294482 w 523982"/>
                <a:gd name="connsiteY77" fmla="*/ 47771 h 92467"/>
                <a:gd name="connsiteX78" fmla="*/ 296886 w 523982"/>
                <a:gd name="connsiteY78" fmla="*/ 60177 h 92467"/>
                <a:gd name="connsiteX79" fmla="*/ 307242 w 523982"/>
                <a:gd name="connsiteY79" fmla="*/ 66434 h 92467"/>
                <a:gd name="connsiteX80" fmla="*/ 316389 w 523982"/>
                <a:gd name="connsiteY80" fmla="*/ 61865 h 92467"/>
                <a:gd name="connsiteX81" fmla="*/ 320365 w 523982"/>
                <a:gd name="connsiteY81" fmla="*/ 48018 h 92467"/>
                <a:gd name="connsiteX82" fmla="*/ 316636 w 523982"/>
                <a:gd name="connsiteY82" fmla="*/ 34171 h 92467"/>
                <a:gd name="connsiteX83" fmla="*/ 307604 w 523982"/>
                <a:gd name="connsiteY83" fmla="*/ 29717 h 92467"/>
                <a:gd name="connsiteX84" fmla="*/ 298335 w 523982"/>
                <a:gd name="connsiteY84" fmla="*/ 34410 h 92467"/>
                <a:gd name="connsiteX85" fmla="*/ 294482 w 523982"/>
                <a:gd name="connsiteY85" fmla="*/ 47771 h 92467"/>
                <a:gd name="connsiteX86" fmla="*/ 340954 w 523982"/>
                <a:gd name="connsiteY86" fmla="*/ 15384 h 92467"/>
                <a:gd name="connsiteX87" fmla="*/ 340954 w 523982"/>
                <a:gd name="connsiteY87" fmla="*/ 5876 h 92467"/>
                <a:gd name="connsiteX88" fmla="*/ 349138 w 523982"/>
                <a:gd name="connsiteY88" fmla="*/ 5876 h 92467"/>
                <a:gd name="connsiteX89" fmla="*/ 349138 w 523982"/>
                <a:gd name="connsiteY89" fmla="*/ 15384 h 92467"/>
                <a:gd name="connsiteX90" fmla="*/ 340954 w 523982"/>
                <a:gd name="connsiteY90" fmla="*/ 15384 h 92467"/>
                <a:gd name="connsiteX91" fmla="*/ 330721 w 523982"/>
                <a:gd name="connsiteY91" fmla="*/ 90761 h 92467"/>
                <a:gd name="connsiteX92" fmla="*/ 332162 w 523982"/>
                <a:gd name="connsiteY92" fmla="*/ 83771 h 92467"/>
                <a:gd name="connsiteX93" fmla="*/ 336015 w 523982"/>
                <a:gd name="connsiteY93" fmla="*/ 84372 h 92467"/>
                <a:gd name="connsiteX94" fmla="*/ 339752 w 523982"/>
                <a:gd name="connsiteY94" fmla="*/ 82693 h 92467"/>
                <a:gd name="connsiteX95" fmla="*/ 340954 w 523982"/>
                <a:gd name="connsiteY95" fmla="*/ 74501 h 92467"/>
                <a:gd name="connsiteX96" fmla="*/ 340954 w 523982"/>
                <a:gd name="connsiteY96" fmla="*/ 24176 h 92467"/>
                <a:gd name="connsiteX97" fmla="*/ 349138 w 523982"/>
                <a:gd name="connsiteY97" fmla="*/ 24176 h 92467"/>
                <a:gd name="connsiteX98" fmla="*/ 349138 w 523982"/>
                <a:gd name="connsiteY98" fmla="*/ 74740 h 92467"/>
                <a:gd name="connsiteX99" fmla="*/ 346849 w 523982"/>
                <a:gd name="connsiteY99" fmla="*/ 87023 h 92467"/>
                <a:gd name="connsiteX100" fmla="*/ 337102 w 523982"/>
                <a:gd name="connsiteY100" fmla="*/ 91601 h 92467"/>
                <a:gd name="connsiteX101" fmla="*/ 330721 w 523982"/>
                <a:gd name="connsiteY101" fmla="*/ 90761 h 92467"/>
                <a:gd name="connsiteX102" fmla="*/ 396936 w 523982"/>
                <a:gd name="connsiteY102" fmla="*/ 56686 h 92467"/>
                <a:gd name="connsiteX103" fmla="*/ 405366 w 523982"/>
                <a:gd name="connsiteY103" fmla="*/ 57650 h 92467"/>
                <a:gd name="connsiteX104" fmla="*/ 398022 w 523982"/>
                <a:gd name="connsiteY104" fmla="*/ 69085 h 92467"/>
                <a:gd name="connsiteX105" fmla="*/ 384298 w 523982"/>
                <a:gd name="connsiteY105" fmla="*/ 73176 h 92467"/>
                <a:gd name="connsiteX106" fmla="*/ 367562 w 523982"/>
                <a:gd name="connsiteY106" fmla="*/ 66681 h 92467"/>
                <a:gd name="connsiteX107" fmla="*/ 361421 w 523982"/>
                <a:gd name="connsiteY107" fmla="*/ 48495 h 92467"/>
                <a:gd name="connsiteX108" fmla="*/ 367685 w 523982"/>
                <a:gd name="connsiteY108" fmla="*/ 29832 h 92467"/>
                <a:gd name="connsiteX109" fmla="*/ 383813 w 523982"/>
                <a:gd name="connsiteY109" fmla="*/ 23090 h 92467"/>
                <a:gd name="connsiteX110" fmla="*/ 399471 w 523982"/>
                <a:gd name="connsiteY110" fmla="*/ 29594 h 92467"/>
                <a:gd name="connsiteX111" fmla="*/ 405604 w 523982"/>
                <a:gd name="connsiteY111" fmla="*/ 48018 h 92467"/>
                <a:gd name="connsiteX112" fmla="*/ 405604 w 523982"/>
                <a:gd name="connsiteY112" fmla="*/ 50183 h 92467"/>
                <a:gd name="connsiteX113" fmla="*/ 369850 w 523982"/>
                <a:gd name="connsiteY113" fmla="*/ 50183 h 92467"/>
                <a:gd name="connsiteX114" fmla="*/ 374304 w 523982"/>
                <a:gd name="connsiteY114" fmla="*/ 62342 h 92467"/>
                <a:gd name="connsiteX115" fmla="*/ 384298 w 523982"/>
                <a:gd name="connsiteY115" fmla="*/ 66434 h 92467"/>
                <a:gd name="connsiteX116" fmla="*/ 391881 w 523982"/>
                <a:gd name="connsiteY116" fmla="*/ 64145 h 92467"/>
                <a:gd name="connsiteX117" fmla="*/ 396936 w 523982"/>
                <a:gd name="connsiteY117" fmla="*/ 56686 h 92467"/>
                <a:gd name="connsiteX118" fmla="*/ 370328 w 523982"/>
                <a:gd name="connsiteY118" fmla="*/ 43564 h 92467"/>
                <a:gd name="connsiteX119" fmla="*/ 397059 w 523982"/>
                <a:gd name="connsiteY119" fmla="*/ 43564 h 92467"/>
                <a:gd name="connsiteX120" fmla="*/ 394046 w 523982"/>
                <a:gd name="connsiteY120" fmla="*/ 34410 h 92467"/>
                <a:gd name="connsiteX121" fmla="*/ 383936 w 523982"/>
                <a:gd name="connsiteY121" fmla="*/ 29717 h 92467"/>
                <a:gd name="connsiteX122" fmla="*/ 374428 w 523982"/>
                <a:gd name="connsiteY122" fmla="*/ 33446 h 92467"/>
                <a:gd name="connsiteX123" fmla="*/ 370328 w 523982"/>
                <a:gd name="connsiteY123" fmla="*/ 43564 h 92467"/>
                <a:gd name="connsiteX124" fmla="*/ 449434 w 523982"/>
                <a:gd name="connsiteY124" fmla="*/ 54513 h 92467"/>
                <a:gd name="connsiteX125" fmla="*/ 457379 w 523982"/>
                <a:gd name="connsiteY125" fmla="*/ 55600 h 92467"/>
                <a:gd name="connsiteX126" fmla="*/ 450636 w 523982"/>
                <a:gd name="connsiteY126" fmla="*/ 68484 h 92467"/>
                <a:gd name="connsiteX127" fmla="*/ 437390 w 523982"/>
                <a:gd name="connsiteY127" fmla="*/ 73176 h 92467"/>
                <a:gd name="connsiteX128" fmla="*/ 421501 w 523982"/>
                <a:gd name="connsiteY128" fmla="*/ 66796 h 92467"/>
                <a:gd name="connsiteX129" fmla="*/ 415599 w 523982"/>
                <a:gd name="connsiteY129" fmla="*/ 48257 h 92467"/>
                <a:gd name="connsiteX130" fmla="*/ 418126 w 523982"/>
                <a:gd name="connsiteY130" fmla="*/ 34772 h 92467"/>
                <a:gd name="connsiteX131" fmla="*/ 425955 w 523982"/>
                <a:gd name="connsiteY131" fmla="*/ 25979 h 92467"/>
                <a:gd name="connsiteX132" fmla="*/ 437514 w 523982"/>
                <a:gd name="connsiteY132" fmla="*/ 23090 h 92467"/>
                <a:gd name="connsiteX133" fmla="*/ 450158 w 523982"/>
                <a:gd name="connsiteY133" fmla="*/ 27066 h 92467"/>
                <a:gd name="connsiteX134" fmla="*/ 456654 w 523982"/>
                <a:gd name="connsiteY134" fmla="*/ 38262 h 92467"/>
                <a:gd name="connsiteX135" fmla="*/ 448710 w 523982"/>
                <a:gd name="connsiteY135" fmla="*/ 39464 h 92467"/>
                <a:gd name="connsiteX136" fmla="*/ 444741 w 523982"/>
                <a:gd name="connsiteY136" fmla="*/ 32244 h 92467"/>
                <a:gd name="connsiteX137" fmla="*/ 437752 w 523982"/>
                <a:gd name="connsiteY137" fmla="*/ 29717 h 92467"/>
                <a:gd name="connsiteX138" fmla="*/ 427758 w 523982"/>
                <a:gd name="connsiteY138" fmla="*/ 34171 h 92467"/>
                <a:gd name="connsiteX139" fmla="*/ 423905 w 523982"/>
                <a:gd name="connsiteY139" fmla="*/ 48018 h 92467"/>
                <a:gd name="connsiteX140" fmla="*/ 427643 w 523982"/>
                <a:gd name="connsiteY140" fmla="*/ 62104 h 92467"/>
                <a:gd name="connsiteX141" fmla="*/ 437275 w 523982"/>
                <a:gd name="connsiteY141" fmla="*/ 66434 h 92467"/>
                <a:gd name="connsiteX142" fmla="*/ 445219 w 523982"/>
                <a:gd name="connsiteY142" fmla="*/ 63544 h 92467"/>
                <a:gd name="connsiteX143" fmla="*/ 449434 w 523982"/>
                <a:gd name="connsiteY143" fmla="*/ 54513 h 92467"/>
                <a:gd name="connsiteX144" fmla="*/ 482060 w 523982"/>
                <a:gd name="connsiteY144" fmla="*/ 64869 h 92467"/>
                <a:gd name="connsiteX145" fmla="*/ 483269 w 523982"/>
                <a:gd name="connsiteY145" fmla="*/ 71974 h 92467"/>
                <a:gd name="connsiteX146" fmla="*/ 477128 w 523982"/>
                <a:gd name="connsiteY146" fmla="*/ 72699 h 92467"/>
                <a:gd name="connsiteX147" fmla="*/ 470262 w 523982"/>
                <a:gd name="connsiteY147" fmla="*/ 71373 h 92467"/>
                <a:gd name="connsiteX148" fmla="*/ 466772 w 523982"/>
                <a:gd name="connsiteY148" fmla="*/ 67644 h 92467"/>
                <a:gd name="connsiteX149" fmla="*/ 465809 w 523982"/>
                <a:gd name="connsiteY149" fmla="*/ 58012 h 92467"/>
                <a:gd name="connsiteX150" fmla="*/ 465809 w 523982"/>
                <a:gd name="connsiteY150" fmla="*/ 30433 h 92467"/>
                <a:gd name="connsiteX151" fmla="*/ 459906 w 523982"/>
                <a:gd name="connsiteY151" fmla="*/ 30433 h 92467"/>
                <a:gd name="connsiteX152" fmla="*/ 459906 w 523982"/>
                <a:gd name="connsiteY152" fmla="*/ 24176 h 92467"/>
                <a:gd name="connsiteX153" fmla="*/ 465809 w 523982"/>
                <a:gd name="connsiteY153" fmla="*/ 24176 h 92467"/>
                <a:gd name="connsiteX154" fmla="*/ 465809 w 523982"/>
                <a:gd name="connsiteY154" fmla="*/ 12256 h 92467"/>
                <a:gd name="connsiteX155" fmla="*/ 473876 w 523982"/>
                <a:gd name="connsiteY155" fmla="*/ 7440 h 92467"/>
                <a:gd name="connsiteX156" fmla="*/ 473876 w 523982"/>
                <a:gd name="connsiteY156" fmla="*/ 24176 h 92467"/>
                <a:gd name="connsiteX157" fmla="*/ 482060 w 523982"/>
                <a:gd name="connsiteY157" fmla="*/ 24176 h 92467"/>
                <a:gd name="connsiteX158" fmla="*/ 482060 w 523982"/>
                <a:gd name="connsiteY158" fmla="*/ 30433 h 92467"/>
                <a:gd name="connsiteX159" fmla="*/ 473876 w 523982"/>
                <a:gd name="connsiteY159" fmla="*/ 30433 h 92467"/>
                <a:gd name="connsiteX160" fmla="*/ 473876 w 523982"/>
                <a:gd name="connsiteY160" fmla="*/ 58490 h 92467"/>
                <a:gd name="connsiteX161" fmla="*/ 474238 w 523982"/>
                <a:gd name="connsiteY161" fmla="*/ 62943 h 92467"/>
                <a:gd name="connsiteX162" fmla="*/ 475679 w 523982"/>
                <a:gd name="connsiteY162" fmla="*/ 64507 h 92467"/>
                <a:gd name="connsiteX163" fmla="*/ 478453 w 523982"/>
                <a:gd name="connsiteY163" fmla="*/ 65108 h 92467"/>
                <a:gd name="connsiteX164" fmla="*/ 482060 w 523982"/>
                <a:gd name="connsiteY164" fmla="*/ 64869 h 92467"/>
                <a:gd name="connsiteX165" fmla="*/ 484233 w 523982"/>
                <a:gd name="connsiteY165" fmla="*/ 57765 h 92467"/>
                <a:gd name="connsiteX166" fmla="*/ 492177 w 523982"/>
                <a:gd name="connsiteY166" fmla="*/ 56563 h 92467"/>
                <a:gd name="connsiteX167" fmla="*/ 495907 w 523982"/>
                <a:gd name="connsiteY167" fmla="*/ 63906 h 92467"/>
                <a:gd name="connsiteX168" fmla="*/ 504699 w 523982"/>
                <a:gd name="connsiteY168" fmla="*/ 66434 h 92467"/>
                <a:gd name="connsiteX169" fmla="*/ 512882 w 523982"/>
                <a:gd name="connsiteY169" fmla="*/ 64269 h 92467"/>
                <a:gd name="connsiteX170" fmla="*/ 515656 w 523982"/>
                <a:gd name="connsiteY170" fmla="*/ 58852 h 92467"/>
                <a:gd name="connsiteX171" fmla="*/ 513244 w 523982"/>
                <a:gd name="connsiteY171" fmla="*/ 54513 h 92467"/>
                <a:gd name="connsiteX172" fmla="*/ 504938 w 523982"/>
                <a:gd name="connsiteY172" fmla="*/ 51747 h 92467"/>
                <a:gd name="connsiteX173" fmla="*/ 492539 w 523982"/>
                <a:gd name="connsiteY173" fmla="*/ 47894 h 92467"/>
                <a:gd name="connsiteX174" fmla="*/ 487361 w 523982"/>
                <a:gd name="connsiteY174" fmla="*/ 43317 h 92467"/>
                <a:gd name="connsiteX175" fmla="*/ 485550 w 523982"/>
                <a:gd name="connsiteY175" fmla="*/ 36821 h 92467"/>
                <a:gd name="connsiteX176" fmla="*/ 486999 w 523982"/>
                <a:gd name="connsiteY176" fmla="*/ 30919 h 92467"/>
                <a:gd name="connsiteX177" fmla="*/ 490975 w 523982"/>
                <a:gd name="connsiteY177" fmla="*/ 26341 h 92467"/>
                <a:gd name="connsiteX178" fmla="*/ 496146 w 523982"/>
                <a:gd name="connsiteY178" fmla="*/ 24053 h 92467"/>
                <a:gd name="connsiteX179" fmla="*/ 503250 w 523982"/>
                <a:gd name="connsiteY179" fmla="*/ 23090 h 92467"/>
                <a:gd name="connsiteX180" fmla="*/ 513005 w 523982"/>
                <a:gd name="connsiteY180" fmla="*/ 24778 h 92467"/>
                <a:gd name="connsiteX181" fmla="*/ 519386 w 523982"/>
                <a:gd name="connsiteY181" fmla="*/ 29116 h 92467"/>
                <a:gd name="connsiteX182" fmla="*/ 522152 w 523982"/>
                <a:gd name="connsiteY182" fmla="*/ 36459 h 92467"/>
                <a:gd name="connsiteX183" fmla="*/ 514208 w 523982"/>
                <a:gd name="connsiteY183" fmla="*/ 37538 h 92467"/>
                <a:gd name="connsiteX184" fmla="*/ 511079 w 523982"/>
                <a:gd name="connsiteY184" fmla="*/ 31882 h 92467"/>
                <a:gd name="connsiteX185" fmla="*/ 503736 w 523982"/>
                <a:gd name="connsiteY185" fmla="*/ 29717 h 92467"/>
                <a:gd name="connsiteX186" fmla="*/ 495791 w 523982"/>
                <a:gd name="connsiteY186" fmla="*/ 31643 h 92467"/>
                <a:gd name="connsiteX187" fmla="*/ 493379 w 523982"/>
                <a:gd name="connsiteY187" fmla="*/ 35973 h 92467"/>
                <a:gd name="connsiteX188" fmla="*/ 494342 w 523982"/>
                <a:gd name="connsiteY188" fmla="*/ 38748 h 92467"/>
                <a:gd name="connsiteX189" fmla="*/ 497471 w 523982"/>
                <a:gd name="connsiteY189" fmla="*/ 40913 h 92467"/>
                <a:gd name="connsiteX190" fmla="*/ 504699 w 523982"/>
                <a:gd name="connsiteY190" fmla="*/ 42955 h 92467"/>
                <a:gd name="connsiteX191" fmla="*/ 516735 w 523982"/>
                <a:gd name="connsiteY191" fmla="*/ 46808 h 92467"/>
                <a:gd name="connsiteX192" fmla="*/ 522036 w 523982"/>
                <a:gd name="connsiteY192" fmla="*/ 51022 h 92467"/>
                <a:gd name="connsiteX193" fmla="*/ 523963 w 523982"/>
                <a:gd name="connsiteY193" fmla="*/ 58012 h 92467"/>
                <a:gd name="connsiteX194" fmla="*/ 521551 w 523982"/>
                <a:gd name="connsiteY194" fmla="*/ 65717 h 92467"/>
                <a:gd name="connsiteX195" fmla="*/ 514809 w 523982"/>
                <a:gd name="connsiteY195" fmla="*/ 71250 h 92467"/>
                <a:gd name="connsiteX196" fmla="*/ 504699 w 523982"/>
                <a:gd name="connsiteY196" fmla="*/ 73176 h 92467"/>
                <a:gd name="connsiteX197" fmla="*/ 490366 w 523982"/>
                <a:gd name="connsiteY197" fmla="*/ 69323 h 92467"/>
                <a:gd name="connsiteX198" fmla="*/ 484233 w 523982"/>
                <a:gd name="connsiteY198" fmla="*/ 57765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523982" h="92467">
                  <a:moveTo>
                    <a:pt x="22250" y="72098"/>
                  </a:moveTo>
                  <a:lnTo>
                    <a:pt x="4674" y="5876"/>
                  </a:lnTo>
                  <a:lnTo>
                    <a:pt x="13704" y="5876"/>
                  </a:lnTo>
                  <a:lnTo>
                    <a:pt x="23822" y="49343"/>
                  </a:lnTo>
                  <a:cubicBezTo>
                    <a:pt x="24862" y="53835"/>
                    <a:pt x="25787" y="58327"/>
                    <a:pt x="26588" y="62828"/>
                  </a:cubicBezTo>
                  <a:cubicBezTo>
                    <a:pt x="28276" y="55762"/>
                    <a:pt x="29278" y="51670"/>
                    <a:pt x="29601" y="50545"/>
                  </a:cubicBezTo>
                  <a:lnTo>
                    <a:pt x="42123" y="5876"/>
                  </a:lnTo>
                  <a:lnTo>
                    <a:pt x="52718" y="5876"/>
                  </a:lnTo>
                  <a:lnTo>
                    <a:pt x="62227" y="39349"/>
                  </a:lnTo>
                  <a:cubicBezTo>
                    <a:pt x="64554" y="47694"/>
                    <a:pt x="66280" y="55523"/>
                    <a:pt x="67405" y="62828"/>
                  </a:cubicBezTo>
                  <a:cubicBezTo>
                    <a:pt x="68206" y="58651"/>
                    <a:pt x="69293" y="53835"/>
                    <a:pt x="70657" y="48380"/>
                  </a:cubicBezTo>
                  <a:lnTo>
                    <a:pt x="81005" y="5876"/>
                  </a:lnTo>
                  <a:lnTo>
                    <a:pt x="89797" y="5876"/>
                  </a:lnTo>
                  <a:lnTo>
                    <a:pt x="71736" y="72098"/>
                  </a:lnTo>
                  <a:lnTo>
                    <a:pt x="63190" y="72098"/>
                  </a:lnTo>
                  <a:lnTo>
                    <a:pt x="49343" y="21649"/>
                  </a:lnTo>
                  <a:cubicBezTo>
                    <a:pt x="48141" y="17472"/>
                    <a:pt x="47417" y="14907"/>
                    <a:pt x="47178" y="13943"/>
                  </a:cubicBezTo>
                  <a:cubicBezTo>
                    <a:pt x="46538" y="16910"/>
                    <a:pt x="45891" y="19484"/>
                    <a:pt x="45251" y="21649"/>
                  </a:cubicBezTo>
                  <a:lnTo>
                    <a:pt x="31281" y="72098"/>
                  </a:lnTo>
                  <a:lnTo>
                    <a:pt x="22250" y="72098"/>
                  </a:lnTo>
                  <a:close/>
                  <a:moveTo>
                    <a:pt x="95215" y="72098"/>
                  </a:moveTo>
                  <a:lnTo>
                    <a:pt x="95215" y="5876"/>
                  </a:lnTo>
                  <a:lnTo>
                    <a:pt x="108460" y="5876"/>
                  </a:lnTo>
                  <a:lnTo>
                    <a:pt x="124111" y="52710"/>
                  </a:lnTo>
                  <a:cubicBezTo>
                    <a:pt x="125559" y="57126"/>
                    <a:pt x="126600" y="60416"/>
                    <a:pt x="127239" y="62581"/>
                  </a:cubicBezTo>
                  <a:cubicBezTo>
                    <a:pt x="127963" y="60177"/>
                    <a:pt x="129127" y="56640"/>
                    <a:pt x="130737" y="51986"/>
                  </a:cubicBezTo>
                  <a:lnTo>
                    <a:pt x="146626" y="5876"/>
                  </a:lnTo>
                  <a:lnTo>
                    <a:pt x="158424" y="5876"/>
                  </a:lnTo>
                  <a:lnTo>
                    <a:pt x="158424" y="72098"/>
                  </a:lnTo>
                  <a:lnTo>
                    <a:pt x="150002" y="72098"/>
                  </a:lnTo>
                  <a:lnTo>
                    <a:pt x="150002" y="16709"/>
                  </a:lnTo>
                  <a:lnTo>
                    <a:pt x="130737" y="72098"/>
                  </a:lnTo>
                  <a:lnTo>
                    <a:pt x="122785" y="72098"/>
                  </a:lnTo>
                  <a:lnTo>
                    <a:pt x="103644" y="15746"/>
                  </a:lnTo>
                  <a:lnTo>
                    <a:pt x="103644" y="72098"/>
                  </a:lnTo>
                  <a:lnTo>
                    <a:pt x="95215" y="72098"/>
                  </a:lnTo>
                  <a:close/>
                  <a:moveTo>
                    <a:pt x="174082" y="72098"/>
                  </a:moveTo>
                  <a:lnTo>
                    <a:pt x="174082" y="5876"/>
                  </a:lnTo>
                  <a:lnTo>
                    <a:pt x="182750" y="5876"/>
                  </a:lnTo>
                  <a:lnTo>
                    <a:pt x="182750" y="72098"/>
                  </a:lnTo>
                  <a:lnTo>
                    <a:pt x="174082" y="72098"/>
                  </a:lnTo>
                  <a:close/>
                  <a:moveTo>
                    <a:pt x="216100" y="39826"/>
                  </a:moveTo>
                  <a:cubicBezTo>
                    <a:pt x="216100" y="28830"/>
                    <a:pt x="219028" y="20239"/>
                    <a:pt x="224885" y="14059"/>
                  </a:cubicBezTo>
                  <a:cubicBezTo>
                    <a:pt x="230826" y="7802"/>
                    <a:pt x="238454" y="4674"/>
                    <a:pt x="247763" y="4674"/>
                  </a:cubicBezTo>
                  <a:cubicBezTo>
                    <a:pt x="253943" y="4674"/>
                    <a:pt x="259483" y="6153"/>
                    <a:pt x="264376" y="9127"/>
                  </a:cubicBezTo>
                  <a:cubicBezTo>
                    <a:pt x="269277" y="12017"/>
                    <a:pt x="273006" y="16070"/>
                    <a:pt x="275572" y="21287"/>
                  </a:cubicBezTo>
                  <a:cubicBezTo>
                    <a:pt x="278146" y="26504"/>
                    <a:pt x="279425" y="32445"/>
                    <a:pt x="279425" y="39102"/>
                  </a:cubicBezTo>
                  <a:cubicBezTo>
                    <a:pt x="279425" y="45768"/>
                    <a:pt x="278061" y="51747"/>
                    <a:pt x="275333" y="57049"/>
                  </a:cubicBezTo>
                  <a:cubicBezTo>
                    <a:pt x="272606" y="62342"/>
                    <a:pt x="268753" y="66357"/>
                    <a:pt x="263775" y="69085"/>
                  </a:cubicBezTo>
                  <a:cubicBezTo>
                    <a:pt x="258882" y="71812"/>
                    <a:pt x="253542" y="73176"/>
                    <a:pt x="247763" y="73176"/>
                  </a:cubicBezTo>
                  <a:cubicBezTo>
                    <a:pt x="241506" y="73176"/>
                    <a:pt x="235927" y="71697"/>
                    <a:pt x="231026" y="68722"/>
                  </a:cubicBezTo>
                  <a:cubicBezTo>
                    <a:pt x="226133" y="65671"/>
                    <a:pt x="222396" y="61579"/>
                    <a:pt x="219830" y="56440"/>
                  </a:cubicBezTo>
                  <a:cubicBezTo>
                    <a:pt x="217341" y="51223"/>
                    <a:pt x="216100" y="45691"/>
                    <a:pt x="216100" y="39826"/>
                  </a:cubicBezTo>
                  <a:close/>
                  <a:moveTo>
                    <a:pt x="225131" y="39950"/>
                  </a:moveTo>
                  <a:cubicBezTo>
                    <a:pt x="225131" y="47971"/>
                    <a:pt x="227258" y="54274"/>
                    <a:pt x="231511" y="58852"/>
                  </a:cubicBezTo>
                  <a:cubicBezTo>
                    <a:pt x="235842" y="63429"/>
                    <a:pt x="241259" y="65717"/>
                    <a:pt x="247763" y="65717"/>
                  </a:cubicBezTo>
                  <a:cubicBezTo>
                    <a:pt x="254343" y="65717"/>
                    <a:pt x="259760" y="63429"/>
                    <a:pt x="264014" y="58852"/>
                  </a:cubicBezTo>
                  <a:cubicBezTo>
                    <a:pt x="268275" y="54198"/>
                    <a:pt x="270402" y="47570"/>
                    <a:pt x="270402" y="38987"/>
                  </a:cubicBezTo>
                  <a:cubicBezTo>
                    <a:pt x="270402" y="33608"/>
                    <a:pt x="269477" y="28907"/>
                    <a:pt x="267628" y="24901"/>
                  </a:cubicBezTo>
                  <a:cubicBezTo>
                    <a:pt x="265863" y="20886"/>
                    <a:pt x="263212" y="17796"/>
                    <a:pt x="259683" y="15631"/>
                  </a:cubicBezTo>
                  <a:cubicBezTo>
                    <a:pt x="256154" y="13381"/>
                    <a:pt x="252217" y="12256"/>
                    <a:pt x="247886" y="12256"/>
                  </a:cubicBezTo>
                  <a:cubicBezTo>
                    <a:pt x="241706" y="12256"/>
                    <a:pt x="236366" y="14382"/>
                    <a:pt x="231874" y="18636"/>
                  </a:cubicBezTo>
                  <a:cubicBezTo>
                    <a:pt x="227374" y="22889"/>
                    <a:pt x="225131" y="29994"/>
                    <a:pt x="225131" y="39950"/>
                  </a:cubicBezTo>
                  <a:close/>
                  <a:moveTo>
                    <a:pt x="294597" y="72098"/>
                  </a:moveTo>
                  <a:lnTo>
                    <a:pt x="287015" y="72098"/>
                  </a:lnTo>
                  <a:lnTo>
                    <a:pt x="287015" y="5876"/>
                  </a:lnTo>
                  <a:lnTo>
                    <a:pt x="295198" y="5876"/>
                  </a:lnTo>
                  <a:lnTo>
                    <a:pt x="295198" y="29470"/>
                  </a:lnTo>
                  <a:cubicBezTo>
                    <a:pt x="298651" y="25216"/>
                    <a:pt x="303027" y="23090"/>
                    <a:pt x="308321" y="23090"/>
                  </a:cubicBezTo>
                  <a:cubicBezTo>
                    <a:pt x="311295" y="23090"/>
                    <a:pt x="314062" y="23691"/>
                    <a:pt x="316636" y="24901"/>
                  </a:cubicBezTo>
                  <a:cubicBezTo>
                    <a:pt x="319279" y="26018"/>
                    <a:pt x="321452" y="27667"/>
                    <a:pt x="323131" y="29832"/>
                  </a:cubicBezTo>
                  <a:cubicBezTo>
                    <a:pt x="324904" y="32005"/>
                    <a:pt x="326268" y="34609"/>
                    <a:pt x="327231" y="37661"/>
                  </a:cubicBezTo>
                  <a:cubicBezTo>
                    <a:pt x="328194" y="40713"/>
                    <a:pt x="328672" y="43964"/>
                    <a:pt x="328672" y="47417"/>
                  </a:cubicBezTo>
                  <a:cubicBezTo>
                    <a:pt x="328672" y="55600"/>
                    <a:pt x="326622" y="61942"/>
                    <a:pt x="322530" y="66434"/>
                  </a:cubicBezTo>
                  <a:cubicBezTo>
                    <a:pt x="318439" y="70934"/>
                    <a:pt x="313584" y="73176"/>
                    <a:pt x="307967" y="73176"/>
                  </a:cubicBezTo>
                  <a:cubicBezTo>
                    <a:pt x="302264" y="73176"/>
                    <a:pt x="297811" y="70811"/>
                    <a:pt x="294597" y="66072"/>
                  </a:cubicBezTo>
                  <a:lnTo>
                    <a:pt x="294597" y="72098"/>
                  </a:lnTo>
                  <a:close/>
                  <a:moveTo>
                    <a:pt x="294482" y="47771"/>
                  </a:moveTo>
                  <a:cubicBezTo>
                    <a:pt x="294482" y="53473"/>
                    <a:pt x="295283" y="57603"/>
                    <a:pt x="296886" y="60177"/>
                  </a:cubicBezTo>
                  <a:cubicBezTo>
                    <a:pt x="299452" y="64346"/>
                    <a:pt x="302904" y="66434"/>
                    <a:pt x="307242" y="66434"/>
                  </a:cubicBezTo>
                  <a:cubicBezTo>
                    <a:pt x="310772" y="66434"/>
                    <a:pt x="313823" y="64908"/>
                    <a:pt x="316389" y="61865"/>
                  </a:cubicBezTo>
                  <a:cubicBezTo>
                    <a:pt x="319040" y="58813"/>
                    <a:pt x="320365" y="54198"/>
                    <a:pt x="320365" y="48018"/>
                  </a:cubicBezTo>
                  <a:cubicBezTo>
                    <a:pt x="320365" y="41753"/>
                    <a:pt x="319124" y="37137"/>
                    <a:pt x="316636" y="34171"/>
                  </a:cubicBezTo>
                  <a:cubicBezTo>
                    <a:pt x="314147" y="31196"/>
                    <a:pt x="311134" y="29717"/>
                    <a:pt x="307604" y="29717"/>
                  </a:cubicBezTo>
                  <a:cubicBezTo>
                    <a:pt x="304068" y="29717"/>
                    <a:pt x="300978" y="31281"/>
                    <a:pt x="298335" y="34410"/>
                  </a:cubicBezTo>
                  <a:cubicBezTo>
                    <a:pt x="295761" y="37461"/>
                    <a:pt x="294482" y="41915"/>
                    <a:pt x="294482" y="47771"/>
                  </a:cubicBezTo>
                  <a:close/>
                  <a:moveTo>
                    <a:pt x="340954" y="15384"/>
                  </a:moveTo>
                  <a:lnTo>
                    <a:pt x="340954" y="5876"/>
                  </a:lnTo>
                  <a:lnTo>
                    <a:pt x="349138" y="5876"/>
                  </a:lnTo>
                  <a:lnTo>
                    <a:pt x="349138" y="15384"/>
                  </a:lnTo>
                  <a:lnTo>
                    <a:pt x="340954" y="15384"/>
                  </a:lnTo>
                  <a:close/>
                  <a:moveTo>
                    <a:pt x="330721" y="90761"/>
                  </a:moveTo>
                  <a:lnTo>
                    <a:pt x="332162" y="83771"/>
                  </a:lnTo>
                  <a:cubicBezTo>
                    <a:pt x="333850" y="84172"/>
                    <a:pt x="335137" y="84372"/>
                    <a:pt x="336015" y="84372"/>
                  </a:cubicBezTo>
                  <a:cubicBezTo>
                    <a:pt x="337703" y="84372"/>
                    <a:pt x="338943" y="83810"/>
                    <a:pt x="339752" y="82693"/>
                  </a:cubicBezTo>
                  <a:cubicBezTo>
                    <a:pt x="340554" y="81645"/>
                    <a:pt x="340954" y="78917"/>
                    <a:pt x="340954" y="74501"/>
                  </a:cubicBezTo>
                  <a:lnTo>
                    <a:pt x="340954" y="24176"/>
                  </a:lnTo>
                  <a:lnTo>
                    <a:pt x="349138" y="24176"/>
                  </a:lnTo>
                  <a:lnTo>
                    <a:pt x="349138" y="74740"/>
                  </a:lnTo>
                  <a:cubicBezTo>
                    <a:pt x="349138" y="80605"/>
                    <a:pt x="348375" y="84696"/>
                    <a:pt x="346849" y="87023"/>
                  </a:cubicBezTo>
                  <a:cubicBezTo>
                    <a:pt x="344846" y="90075"/>
                    <a:pt x="341594" y="91601"/>
                    <a:pt x="337102" y="91601"/>
                  </a:cubicBezTo>
                  <a:cubicBezTo>
                    <a:pt x="334852" y="91601"/>
                    <a:pt x="332725" y="91315"/>
                    <a:pt x="330721" y="90761"/>
                  </a:cubicBezTo>
                  <a:close/>
                  <a:moveTo>
                    <a:pt x="396936" y="56686"/>
                  </a:moveTo>
                  <a:lnTo>
                    <a:pt x="405366" y="57650"/>
                  </a:lnTo>
                  <a:cubicBezTo>
                    <a:pt x="404087" y="62542"/>
                    <a:pt x="401636" y="66357"/>
                    <a:pt x="398022" y="69085"/>
                  </a:cubicBezTo>
                  <a:cubicBezTo>
                    <a:pt x="394408" y="71812"/>
                    <a:pt x="389839" y="73176"/>
                    <a:pt x="384298" y="73176"/>
                  </a:cubicBezTo>
                  <a:cubicBezTo>
                    <a:pt x="377317" y="73176"/>
                    <a:pt x="371738" y="71011"/>
                    <a:pt x="367562" y="66681"/>
                  </a:cubicBezTo>
                  <a:cubicBezTo>
                    <a:pt x="363470" y="62342"/>
                    <a:pt x="361421" y="56286"/>
                    <a:pt x="361421" y="48495"/>
                  </a:cubicBezTo>
                  <a:cubicBezTo>
                    <a:pt x="361421" y="40466"/>
                    <a:pt x="363509" y="34247"/>
                    <a:pt x="367685" y="29832"/>
                  </a:cubicBezTo>
                  <a:cubicBezTo>
                    <a:pt x="371854" y="25340"/>
                    <a:pt x="377232" y="23090"/>
                    <a:pt x="383813" y="23090"/>
                  </a:cubicBezTo>
                  <a:cubicBezTo>
                    <a:pt x="390240" y="23090"/>
                    <a:pt x="395456" y="25263"/>
                    <a:pt x="399471" y="29594"/>
                  </a:cubicBezTo>
                  <a:cubicBezTo>
                    <a:pt x="403563" y="33932"/>
                    <a:pt x="405604" y="40065"/>
                    <a:pt x="405604" y="48018"/>
                  </a:cubicBezTo>
                  <a:cubicBezTo>
                    <a:pt x="405604" y="48495"/>
                    <a:pt x="405604" y="49220"/>
                    <a:pt x="405604" y="50183"/>
                  </a:cubicBezTo>
                  <a:lnTo>
                    <a:pt x="369850" y="50183"/>
                  </a:lnTo>
                  <a:cubicBezTo>
                    <a:pt x="370174" y="55476"/>
                    <a:pt x="371654" y="59529"/>
                    <a:pt x="374304" y="62342"/>
                  </a:cubicBezTo>
                  <a:cubicBezTo>
                    <a:pt x="376955" y="65070"/>
                    <a:pt x="380284" y="66434"/>
                    <a:pt x="384298" y="66434"/>
                  </a:cubicBezTo>
                  <a:cubicBezTo>
                    <a:pt x="387265" y="66434"/>
                    <a:pt x="389793" y="65671"/>
                    <a:pt x="391881" y="64145"/>
                  </a:cubicBezTo>
                  <a:cubicBezTo>
                    <a:pt x="394046" y="62542"/>
                    <a:pt x="395734" y="60053"/>
                    <a:pt x="396936" y="56686"/>
                  </a:cubicBezTo>
                  <a:close/>
                  <a:moveTo>
                    <a:pt x="370328" y="43564"/>
                  </a:moveTo>
                  <a:lnTo>
                    <a:pt x="397059" y="43564"/>
                  </a:lnTo>
                  <a:cubicBezTo>
                    <a:pt x="396735" y="39464"/>
                    <a:pt x="395734" y="36413"/>
                    <a:pt x="394046" y="34410"/>
                  </a:cubicBezTo>
                  <a:cubicBezTo>
                    <a:pt x="391403" y="31281"/>
                    <a:pt x="388028" y="29717"/>
                    <a:pt x="383936" y="29717"/>
                  </a:cubicBezTo>
                  <a:cubicBezTo>
                    <a:pt x="380161" y="29717"/>
                    <a:pt x="376994" y="30957"/>
                    <a:pt x="374428" y="33446"/>
                  </a:cubicBezTo>
                  <a:cubicBezTo>
                    <a:pt x="371939" y="35935"/>
                    <a:pt x="370575" y="39302"/>
                    <a:pt x="370328" y="43564"/>
                  </a:cubicBezTo>
                  <a:close/>
                  <a:moveTo>
                    <a:pt x="449434" y="54513"/>
                  </a:moveTo>
                  <a:lnTo>
                    <a:pt x="457379" y="55600"/>
                  </a:lnTo>
                  <a:cubicBezTo>
                    <a:pt x="456500" y="61055"/>
                    <a:pt x="454250" y="65355"/>
                    <a:pt x="450636" y="68484"/>
                  </a:cubicBezTo>
                  <a:cubicBezTo>
                    <a:pt x="447022" y="71612"/>
                    <a:pt x="442615" y="73176"/>
                    <a:pt x="437390" y="73176"/>
                  </a:cubicBezTo>
                  <a:cubicBezTo>
                    <a:pt x="430810" y="73176"/>
                    <a:pt x="425516" y="71049"/>
                    <a:pt x="421501" y="66796"/>
                  </a:cubicBezTo>
                  <a:cubicBezTo>
                    <a:pt x="417571" y="62466"/>
                    <a:pt x="415599" y="56286"/>
                    <a:pt x="415599" y="48257"/>
                  </a:cubicBezTo>
                  <a:cubicBezTo>
                    <a:pt x="415599" y="43116"/>
                    <a:pt x="416446" y="38625"/>
                    <a:pt x="418126" y="34772"/>
                  </a:cubicBezTo>
                  <a:cubicBezTo>
                    <a:pt x="419898" y="30842"/>
                    <a:pt x="422503" y="27906"/>
                    <a:pt x="425955" y="25979"/>
                  </a:cubicBezTo>
                  <a:cubicBezTo>
                    <a:pt x="429484" y="24053"/>
                    <a:pt x="433337" y="23090"/>
                    <a:pt x="437514" y="23090"/>
                  </a:cubicBezTo>
                  <a:cubicBezTo>
                    <a:pt x="442653" y="23090"/>
                    <a:pt x="446868" y="24415"/>
                    <a:pt x="450158" y="27066"/>
                  </a:cubicBezTo>
                  <a:cubicBezTo>
                    <a:pt x="453526" y="29632"/>
                    <a:pt x="455691" y="33369"/>
                    <a:pt x="456654" y="38262"/>
                  </a:cubicBezTo>
                  <a:lnTo>
                    <a:pt x="448710" y="39464"/>
                  </a:lnTo>
                  <a:cubicBezTo>
                    <a:pt x="447986" y="36259"/>
                    <a:pt x="446668" y="33847"/>
                    <a:pt x="444741" y="32244"/>
                  </a:cubicBezTo>
                  <a:cubicBezTo>
                    <a:pt x="442815" y="30557"/>
                    <a:pt x="440488" y="29717"/>
                    <a:pt x="437752" y="29717"/>
                  </a:cubicBezTo>
                  <a:cubicBezTo>
                    <a:pt x="433661" y="29717"/>
                    <a:pt x="430332" y="31196"/>
                    <a:pt x="427758" y="34171"/>
                  </a:cubicBezTo>
                  <a:cubicBezTo>
                    <a:pt x="425192" y="37060"/>
                    <a:pt x="423905" y="41676"/>
                    <a:pt x="423905" y="48018"/>
                  </a:cubicBezTo>
                  <a:cubicBezTo>
                    <a:pt x="423905" y="54513"/>
                    <a:pt x="425154" y="59214"/>
                    <a:pt x="427643" y="62104"/>
                  </a:cubicBezTo>
                  <a:cubicBezTo>
                    <a:pt x="430131" y="64993"/>
                    <a:pt x="433337" y="66434"/>
                    <a:pt x="437275" y="66434"/>
                  </a:cubicBezTo>
                  <a:cubicBezTo>
                    <a:pt x="440488" y="66434"/>
                    <a:pt x="443131" y="65470"/>
                    <a:pt x="445219" y="63544"/>
                  </a:cubicBezTo>
                  <a:cubicBezTo>
                    <a:pt x="447384" y="61618"/>
                    <a:pt x="448794" y="58613"/>
                    <a:pt x="449434" y="54513"/>
                  </a:cubicBezTo>
                  <a:close/>
                  <a:moveTo>
                    <a:pt x="482060" y="64869"/>
                  </a:moveTo>
                  <a:lnTo>
                    <a:pt x="483269" y="71974"/>
                  </a:lnTo>
                  <a:cubicBezTo>
                    <a:pt x="480942" y="72460"/>
                    <a:pt x="478893" y="72699"/>
                    <a:pt x="477128" y="72699"/>
                  </a:cubicBezTo>
                  <a:cubicBezTo>
                    <a:pt x="474154" y="72699"/>
                    <a:pt x="471865" y="72259"/>
                    <a:pt x="470262" y="71373"/>
                  </a:cubicBezTo>
                  <a:cubicBezTo>
                    <a:pt x="468660" y="70410"/>
                    <a:pt x="467496" y="69162"/>
                    <a:pt x="466772" y="67644"/>
                  </a:cubicBezTo>
                  <a:cubicBezTo>
                    <a:pt x="466132" y="66118"/>
                    <a:pt x="465809" y="62905"/>
                    <a:pt x="465809" y="58012"/>
                  </a:cubicBezTo>
                  <a:lnTo>
                    <a:pt x="465809" y="30433"/>
                  </a:lnTo>
                  <a:lnTo>
                    <a:pt x="459906" y="30433"/>
                  </a:lnTo>
                  <a:lnTo>
                    <a:pt x="459906" y="24176"/>
                  </a:lnTo>
                  <a:lnTo>
                    <a:pt x="465809" y="24176"/>
                  </a:lnTo>
                  <a:lnTo>
                    <a:pt x="465809" y="12256"/>
                  </a:lnTo>
                  <a:lnTo>
                    <a:pt x="473876" y="7440"/>
                  </a:lnTo>
                  <a:lnTo>
                    <a:pt x="473876" y="24176"/>
                  </a:lnTo>
                  <a:lnTo>
                    <a:pt x="482060" y="24176"/>
                  </a:lnTo>
                  <a:lnTo>
                    <a:pt x="482060" y="30433"/>
                  </a:lnTo>
                  <a:lnTo>
                    <a:pt x="473876" y="30433"/>
                  </a:lnTo>
                  <a:lnTo>
                    <a:pt x="473876" y="58490"/>
                  </a:lnTo>
                  <a:cubicBezTo>
                    <a:pt x="473876" y="60816"/>
                    <a:pt x="473992" y="62304"/>
                    <a:pt x="474238" y="62943"/>
                  </a:cubicBezTo>
                  <a:cubicBezTo>
                    <a:pt x="474554" y="63583"/>
                    <a:pt x="475040" y="64107"/>
                    <a:pt x="475679" y="64507"/>
                  </a:cubicBezTo>
                  <a:cubicBezTo>
                    <a:pt x="476327" y="64908"/>
                    <a:pt x="477244" y="65108"/>
                    <a:pt x="478453" y="65108"/>
                  </a:cubicBezTo>
                  <a:cubicBezTo>
                    <a:pt x="479417" y="65108"/>
                    <a:pt x="480619" y="65032"/>
                    <a:pt x="482060" y="64869"/>
                  </a:cubicBezTo>
                  <a:close/>
                  <a:moveTo>
                    <a:pt x="484233" y="57765"/>
                  </a:moveTo>
                  <a:lnTo>
                    <a:pt x="492177" y="56563"/>
                  </a:lnTo>
                  <a:cubicBezTo>
                    <a:pt x="492655" y="59776"/>
                    <a:pt x="493903" y="62219"/>
                    <a:pt x="495907" y="63906"/>
                  </a:cubicBezTo>
                  <a:cubicBezTo>
                    <a:pt x="497995" y="65594"/>
                    <a:pt x="500923" y="66434"/>
                    <a:pt x="504699" y="66434"/>
                  </a:cubicBezTo>
                  <a:cubicBezTo>
                    <a:pt x="508390" y="66434"/>
                    <a:pt x="511118" y="65717"/>
                    <a:pt x="512882" y="64269"/>
                  </a:cubicBezTo>
                  <a:cubicBezTo>
                    <a:pt x="514731" y="62743"/>
                    <a:pt x="515656" y="60940"/>
                    <a:pt x="515656" y="58852"/>
                  </a:cubicBezTo>
                  <a:cubicBezTo>
                    <a:pt x="515656" y="57002"/>
                    <a:pt x="514855" y="55561"/>
                    <a:pt x="513244" y="54513"/>
                  </a:cubicBezTo>
                  <a:cubicBezTo>
                    <a:pt x="512119" y="53797"/>
                    <a:pt x="509353" y="52872"/>
                    <a:pt x="504938" y="51747"/>
                  </a:cubicBezTo>
                  <a:cubicBezTo>
                    <a:pt x="498997" y="50221"/>
                    <a:pt x="494866" y="48934"/>
                    <a:pt x="492539" y="47894"/>
                  </a:cubicBezTo>
                  <a:cubicBezTo>
                    <a:pt x="490289" y="46769"/>
                    <a:pt x="488563" y="45243"/>
                    <a:pt x="487361" y="43317"/>
                  </a:cubicBezTo>
                  <a:cubicBezTo>
                    <a:pt x="486159" y="41390"/>
                    <a:pt x="485550" y="39226"/>
                    <a:pt x="485550" y="36821"/>
                  </a:cubicBezTo>
                  <a:cubicBezTo>
                    <a:pt x="485550" y="34733"/>
                    <a:pt x="486036" y="32768"/>
                    <a:pt x="486999" y="30919"/>
                  </a:cubicBezTo>
                  <a:cubicBezTo>
                    <a:pt x="487962" y="29069"/>
                    <a:pt x="489288" y="27543"/>
                    <a:pt x="490975" y="26341"/>
                  </a:cubicBezTo>
                  <a:cubicBezTo>
                    <a:pt x="492254" y="25463"/>
                    <a:pt x="493980" y="24700"/>
                    <a:pt x="496146" y="24053"/>
                  </a:cubicBezTo>
                  <a:cubicBezTo>
                    <a:pt x="498318" y="23414"/>
                    <a:pt x="500684" y="23090"/>
                    <a:pt x="503250" y="23090"/>
                  </a:cubicBezTo>
                  <a:cubicBezTo>
                    <a:pt x="506949" y="23090"/>
                    <a:pt x="510193" y="23652"/>
                    <a:pt x="513005" y="24778"/>
                  </a:cubicBezTo>
                  <a:cubicBezTo>
                    <a:pt x="515895" y="25817"/>
                    <a:pt x="518022" y="27266"/>
                    <a:pt x="519386" y="29116"/>
                  </a:cubicBezTo>
                  <a:cubicBezTo>
                    <a:pt x="520750" y="30957"/>
                    <a:pt x="521674" y="33408"/>
                    <a:pt x="522152" y="36459"/>
                  </a:cubicBezTo>
                  <a:lnTo>
                    <a:pt x="514208" y="37538"/>
                  </a:lnTo>
                  <a:cubicBezTo>
                    <a:pt x="513892" y="35134"/>
                    <a:pt x="512844" y="33246"/>
                    <a:pt x="511079" y="31882"/>
                  </a:cubicBezTo>
                  <a:cubicBezTo>
                    <a:pt x="509392" y="30433"/>
                    <a:pt x="506949" y="29717"/>
                    <a:pt x="503736" y="29717"/>
                  </a:cubicBezTo>
                  <a:cubicBezTo>
                    <a:pt x="500045" y="29717"/>
                    <a:pt x="497394" y="30356"/>
                    <a:pt x="495791" y="31643"/>
                  </a:cubicBezTo>
                  <a:cubicBezTo>
                    <a:pt x="494181" y="32845"/>
                    <a:pt x="493379" y="34286"/>
                    <a:pt x="493379" y="35973"/>
                  </a:cubicBezTo>
                  <a:cubicBezTo>
                    <a:pt x="493379" y="37022"/>
                    <a:pt x="493703" y="37938"/>
                    <a:pt x="494342" y="38748"/>
                  </a:cubicBezTo>
                  <a:cubicBezTo>
                    <a:pt x="495067" y="39626"/>
                    <a:pt x="496107" y="40351"/>
                    <a:pt x="497471" y="40913"/>
                  </a:cubicBezTo>
                  <a:cubicBezTo>
                    <a:pt x="498280" y="41229"/>
                    <a:pt x="500684" y="41915"/>
                    <a:pt x="504699" y="42955"/>
                  </a:cubicBezTo>
                  <a:cubicBezTo>
                    <a:pt x="510478" y="44566"/>
                    <a:pt x="514493" y="45844"/>
                    <a:pt x="516735" y="46808"/>
                  </a:cubicBezTo>
                  <a:cubicBezTo>
                    <a:pt x="518985" y="47771"/>
                    <a:pt x="520750" y="49181"/>
                    <a:pt x="522036" y="51022"/>
                  </a:cubicBezTo>
                  <a:cubicBezTo>
                    <a:pt x="523323" y="52872"/>
                    <a:pt x="523963" y="55199"/>
                    <a:pt x="523963" y="58012"/>
                  </a:cubicBezTo>
                  <a:cubicBezTo>
                    <a:pt x="523963" y="60740"/>
                    <a:pt x="523161" y="63306"/>
                    <a:pt x="521551" y="65717"/>
                  </a:cubicBezTo>
                  <a:cubicBezTo>
                    <a:pt x="520025" y="68045"/>
                    <a:pt x="517783" y="69886"/>
                    <a:pt x="514809" y="71250"/>
                  </a:cubicBezTo>
                  <a:cubicBezTo>
                    <a:pt x="511842" y="72537"/>
                    <a:pt x="508467" y="73176"/>
                    <a:pt x="504699" y="73176"/>
                  </a:cubicBezTo>
                  <a:cubicBezTo>
                    <a:pt x="498434" y="73176"/>
                    <a:pt x="493664" y="71897"/>
                    <a:pt x="490366" y="69323"/>
                  </a:cubicBezTo>
                  <a:cubicBezTo>
                    <a:pt x="487161" y="66681"/>
                    <a:pt x="485111" y="62828"/>
                    <a:pt x="484233" y="57765"/>
                  </a:cubicBezTo>
                  <a:close/>
                </a:path>
              </a:pathLst>
            </a:custGeom>
            <a:solidFill>
              <a:srgbClr val="757575"/>
            </a:solidFill>
            <a:ln w="7703" cap="sq">
              <a:noFill/>
              <a:prstDash val="solid"/>
              <a:miter/>
            </a:ln>
          </p:spPr>
          <p:txBody>
            <a:bodyPr rtlCol="0" anchor="ctr"/>
            <a:lstStyle/>
            <a:p>
              <a:endParaRPr lang="en-US">
                <a:noFill/>
              </a:endParaRPr>
            </a:p>
          </p:txBody>
        </p:sp>
        <p:sp>
          <p:nvSpPr>
            <p:cNvPr id="1260" name="Freeform: Shape 1259">
              <a:extLst>
                <a:ext uri="{FF2B5EF4-FFF2-40B4-BE49-F238E27FC236}">
                  <a16:creationId xmlns:a16="http://schemas.microsoft.com/office/drawing/2014/main" id="{B2B4438D-8755-4DE9-BD24-C066915EC709}"/>
                </a:ext>
              </a:extLst>
            </p:cNvPr>
            <p:cNvSpPr/>
            <p:nvPr/>
          </p:nvSpPr>
          <p:spPr>
            <a:xfrm>
              <a:off x="3073552" y="4756643"/>
              <a:ext cx="1202076" cy="92467"/>
            </a:xfrm>
            <a:custGeom>
              <a:avLst/>
              <a:gdLst>
                <a:gd name="connsiteX0" fmla="*/ 22250 w 1202076"/>
                <a:gd name="connsiteY0" fmla="*/ 71974 h 92467"/>
                <a:gd name="connsiteX1" fmla="*/ 4674 w 1202076"/>
                <a:gd name="connsiteY1" fmla="*/ 5760 h 92467"/>
                <a:gd name="connsiteX2" fmla="*/ 13705 w 1202076"/>
                <a:gd name="connsiteY2" fmla="*/ 5760 h 92467"/>
                <a:gd name="connsiteX3" fmla="*/ 23822 w 1202076"/>
                <a:gd name="connsiteY3" fmla="*/ 49220 h 92467"/>
                <a:gd name="connsiteX4" fmla="*/ 26588 w 1202076"/>
                <a:gd name="connsiteY4" fmla="*/ 62705 h 92467"/>
                <a:gd name="connsiteX5" fmla="*/ 29601 w 1202076"/>
                <a:gd name="connsiteY5" fmla="*/ 50430 h 92467"/>
                <a:gd name="connsiteX6" fmla="*/ 42123 w 1202076"/>
                <a:gd name="connsiteY6" fmla="*/ 5760 h 92467"/>
                <a:gd name="connsiteX7" fmla="*/ 52718 w 1202076"/>
                <a:gd name="connsiteY7" fmla="*/ 5760 h 92467"/>
                <a:gd name="connsiteX8" fmla="*/ 62227 w 1202076"/>
                <a:gd name="connsiteY8" fmla="*/ 39226 h 92467"/>
                <a:gd name="connsiteX9" fmla="*/ 67405 w 1202076"/>
                <a:gd name="connsiteY9" fmla="*/ 62705 h 92467"/>
                <a:gd name="connsiteX10" fmla="*/ 70657 w 1202076"/>
                <a:gd name="connsiteY10" fmla="*/ 48257 h 92467"/>
                <a:gd name="connsiteX11" fmla="*/ 81005 w 1202076"/>
                <a:gd name="connsiteY11" fmla="*/ 5760 h 92467"/>
                <a:gd name="connsiteX12" fmla="*/ 89798 w 1202076"/>
                <a:gd name="connsiteY12" fmla="*/ 5760 h 92467"/>
                <a:gd name="connsiteX13" fmla="*/ 71736 w 1202076"/>
                <a:gd name="connsiteY13" fmla="*/ 71974 h 92467"/>
                <a:gd name="connsiteX14" fmla="*/ 63190 w 1202076"/>
                <a:gd name="connsiteY14" fmla="*/ 71974 h 92467"/>
                <a:gd name="connsiteX15" fmla="*/ 49343 w 1202076"/>
                <a:gd name="connsiteY15" fmla="*/ 21534 h 92467"/>
                <a:gd name="connsiteX16" fmla="*/ 47178 w 1202076"/>
                <a:gd name="connsiteY16" fmla="*/ 13828 h 92467"/>
                <a:gd name="connsiteX17" fmla="*/ 45251 w 1202076"/>
                <a:gd name="connsiteY17" fmla="*/ 21534 h 92467"/>
                <a:gd name="connsiteX18" fmla="*/ 31281 w 1202076"/>
                <a:gd name="connsiteY18" fmla="*/ 71974 h 92467"/>
                <a:gd name="connsiteX19" fmla="*/ 22250 w 1202076"/>
                <a:gd name="connsiteY19" fmla="*/ 71974 h 92467"/>
                <a:gd name="connsiteX20" fmla="*/ 127239 w 1202076"/>
                <a:gd name="connsiteY20" fmla="*/ 56563 h 92467"/>
                <a:gd name="connsiteX21" fmla="*/ 135669 w 1202076"/>
                <a:gd name="connsiteY21" fmla="*/ 57526 h 92467"/>
                <a:gd name="connsiteX22" fmla="*/ 128326 w 1202076"/>
                <a:gd name="connsiteY22" fmla="*/ 68969 h 92467"/>
                <a:gd name="connsiteX23" fmla="*/ 114602 w 1202076"/>
                <a:gd name="connsiteY23" fmla="*/ 73061 h 92467"/>
                <a:gd name="connsiteX24" fmla="*/ 97865 w 1202076"/>
                <a:gd name="connsiteY24" fmla="*/ 66557 h 92467"/>
                <a:gd name="connsiteX25" fmla="*/ 91724 w 1202076"/>
                <a:gd name="connsiteY25" fmla="*/ 48380 h 92467"/>
                <a:gd name="connsiteX26" fmla="*/ 97989 w 1202076"/>
                <a:gd name="connsiteY26" fmla="*/ 29717 h 92467"/>
                <a:gd name="connsiteX27" fmla="*/ 114117 w 1202076"/>
                <a:gd name="connsiteY27" fmla="*/ 22974 h 92467"/>
                <a:gd name="connsiteX28" fmla="*/ 129774 w 1202076"/>
                <a:gd name="connsiteY28" fmla="*/ 29478 h 92467"/>
                <a:gd name="connsiteX29" fmla="*/ 135908 w 1202076"/>
                <a:gd name="connsiteY29" fmla="*/ 47894 h 92467"/>
                <a:gd name="connsiteX30" fmla="*/ 135908 w 1202076"/>
                <a:gd name="connsiteY30" fmla="*/ 50068 h 92467"/>
                <a:gd name="connsiteX31" fmla="*/ 100154 w 1202076"/>
                <a:gd name="connsiteY31" fmla="*/ 50068 h 92467"/>
                <a:gd name="connsiteX32" fmla="*/ 104608 w 1202076"/>
                <a:gd name="connsiteY32" fmla="*/ 62227 h 92467"/>
                <a:gd name="connsiteX33" fmla="*/ 114602 w 1202076"/>
                <a:gd name="connsiteY33" fmla="*/ 66318 h 92467"/>
                <a:gd name="connsiteX34" fmla="*/ 122184 w 1202076"/>
                <a:gd name="connsiteY34" fmla="*/ 64030 h 92467"/>
                <a:gd name="connsiteX35" fmla="*/ 127239 w 1202076"/>
                <a:gd name="connsiteY35" fmla="*/ 56563 h 92467"/>
                <a:gd name="connsiteX36" fmla="*/ 100632 w 1202076"/>
                <a:gd name="connsiteY36" fmla="*/ 43441 h 92467"/>
                <a:gd name="connsiteX37" fmla="*/ 127362 w 1202076"/>
                <a:gd name="connsiteY37" fmla="*/ 43441 h 92467"/>
                <a:gd name="connsiteX38" fmla="*/ 124349 w 1202076"/>
                <a:gd name="connsiteY38" fmla="*/ 34294 h 92467"/>
                <a:gd name="connsiteX39" fmla="*/ 114240 w 1202076"/>
                <a:gd name="connsiteY39" fmla="*/ 29594 h 92467"/>
                <a:gd name="connsiteX40" fmla="*/ 104731 w 1202076"/>
                <a:gd name="connsiteY40" fmla="*/ 33331 h 92467"/>
                <a:gd name="connsiteX41" fmla="*/ 100632 w 1202076"/>
                <a:gd name="connsiteY41" fmla="*/ 43441 h 92467"/>
                <a:gd name="connsiteX42" fmla="*/ 155896 w 1202076"/>
                <a:gd name="connsiteY42" fmla="*/ 71974 h 92467"/>
                <a:gd name="connsiteX43" fmla="*/ 148314 w 1202076"/>
                <a:gd name="connsiteY43" fmla="*/ 71974 h 92467"/>
                <a:gd name="connsiteX44" fmla="*/ 148314 w 1202076"/>
                <a:gd name="connsiteY44" fmla="*/ 5760 h 92467"/>
                <a:gd name="connsiteX45" fmla="*/ 156497 w 1202076"/>
                <a:gd name="connsiteY45" fmla="*/ 5760 h 92467"/>
                <a:gd name="connsiteX46" fmla="*/ 156497 w 1202076"/>
                <a:gd name="connsiteY46" fmla="*/ 29355 h 92467"/>
                <a:gd name="connsiteX47" fmla="*/ 169620 w 1202076"/>
                <a:gd name="connsiteY47" fmla="*/ 22974 h 92467"/>
                <a:gd name="connsiteX48" fmla="*/ 177934 w 1202076"/>
                <a:gd name="connsiteY48" fmla="*/ 24778 h 92467"/>
                <a:gd name="connsiteX49" fmla="*/ 184430 w 1202076"/>
                <a:gd name="connsiteY49" fmla="*/ 29717 h 92467"/>
                <a:gd name="connsiteX50" fmla="*/ 188530 w 1202076"/>
                <a:gd name="connsiteY50" fmla="*/ 37546 h 92467"/>
                <a:gd name="connsiteX51" fmla="*/ 189971 w 1202076"/>
                <a:gd name="connsiteY51" fmla="*/ 47293 h 92467"/>
                <a:gd name="connsiteX52" fmla="*/ 183829 w 1202076"/>
                <a:gd name="connsiteY52" fmla="*/ 66318 h 92467"/>
                <a:gd name="connsiteX53" fmla="*/ 169266 w 1202076"/>
                <a:gd name="connsiteY53" fmla="*/ 73061 h 92467"/>
                <a:gd name="connsiteX54" fmla="*/ 155896 w 1202076"/>
                <a:gd name="connsiteY54" fmla="*/ 65956 h 92467"/>
                <a:gd name="connsiteX55" fmla="*/ 155896 w 1202076"/>
                <a:gd name="connsiteY55" fmla="*/ 71974 h 92467"/>
                <a:gd name="connsiteX56" fmla="*/ 155781 w 1202076"/>
                <a:gd name="connsiteY56" fmla="*/ 47655 h 92467"/>
                <a:gd name="connsiteX57" fmla="*/ 158185 w 1202076"/>
                <a:gd name="connsiteY57" fmla="*/ 60062 h 92467"/>
                <a:gd name="connsiteX58" fmla="*/ 168541 w 1202076"/>
                <a:gd name="connsiteY58" fmla="*/ 66318 h 92467"/>
                <a:gd name="connsiteX59" fmla="*/ 177688 w 1202076"/>
                <a:gd name="connsiteY59" fmla="*/ 61741 h 92467"/>
                <a:gd name="connsiteX60" fmla="*/ 181664 w 1202076"/>
                <a:gd name="connsiteY60" fmla="*/ 47894 h 92467"/>
                <a:gd name="connsiteX61" fmla="*/ 177934 w 1202076"/>
                <a:gd name="connsiteY61" fmla="*/ 34055 h 92467"/>
                <a:gd name="connsiteX62" fmla="*/ 168903 w 1202076"/>
                <a:gd name="connsiteY62" fmla="*/ 29594 h 92467"/>
                <a:gd name="connsiteX63" fmla="*/ 159634 w 1202076"/>
                <a:gd name="connsiteY63" fmla="*/ 34294 h 92467"/>
                <a:gd name="connsiteX64" fmla="*/ 155781 w 1202076"/>
                <a:gd name="connsiteY64" fmla="*/ 47655 h 92467"/>
                <a:gd name="connsiteX65" fmla="*/ 256794 w 1202076"/>
                <a:gd name="connsiteY65" fmla="*/ 66080 h 92467"/>
                <a:gd name="connsiteX66" fmla="*/ 248002 w 1202076"/>
                <a:gd name="connsiteY66" fmla="*/ 71497 h 92467"/>
                <a:gd name="connsiteX67" fmla="*/ 239094 w 1202076"/>
                <a:gd name="connsiteY67" fmla="*/ 73061 h 92467"/>
                <a:gd name="connsiteX68" fmla="*/ 226934 w 1202076"/>
                <a:gd name="connsiteY68" fmla="*/ 69208 h 92467"/>
                <a:gd name="connsiteX69" fmla="*/ 222719 w 1202076"/>
                <a:gd name="connsiteY69" fmla="*/ 59337 h 92467"/>
                <a:gd name="connsiteX70" fmla="*/ 224284 w 1202076"/>
                <a:gd name="connsiteY70" fmla="*/ 52957 h 92467"/>
                <a:gd name="connsiteX71" fmla="*/ 228499 w 1202076"/>
                <a:gd name="connsiteY71" fmla="*/ 48257 h 92467"/>
                <a:gd name="connsiteX72" fmla="*/ 234401 w 1202076"/>
                <a:gd name="connsiteY72" fmla="*/ 45614 h 92467"/>
                <a:gd name="connsiteX73" fmla="*/ 241621 w 1202076"/>
                <a:gd name="connsiteY73" fmla="*/ 44289 h 92467"/>
                <a:gd name="connsiteX74" fmla="*/ 256069 w 1202076"/>
                <a:gd name="connsiteY74" fmla="*/ 41514 h 92467"/>
                <a:gd name="connsiteX75" fmla="*/ 256069 w 1202076"/>
                <a:gd name="connsiteY75" fmla="*/ 39473 h 92467"/>
                <a:gd name="connsiteX76" fmla="*/ 253781 w 1202076"/>
                <a:gd name="connsiteY76" fmla="*/ 32367 h 92467"/>
                <a:gd name="connsiteX77" fmla="*/ 244511 w 1202076"/>
                <a:gd name="connsiteY77" fmla="*/ 29717 h 92467"/>
                <a:gd name="connsiteX78" fmla="*/ 236081 w 1202076"/>
                <a:gd name="connsiteY78" fmla="*/ 31767 h 92467"/>
                <a:gd name="connsiteX79" fmla="*/ 231989 w 1202076"/>
                <a:gd name="connsiteY79" fmla="*/ 38748 h 92467"/>
                <a:gd name="connsiteX80" fmla="*/ 224045 w 1202076"/>
                <a:gd name="connsiteY80" fmla="*/ 37661 h 92467"/>
                <a:gd name="connsiteX81" fmla="*/ 227659 w 1202076"/>
                <a:gd name="connsiteY81" fmla="*/ 29478 h 92467"/>
                <a:gd name="connsiteX82" fmla="*/ 234879 w 1202076"/>
                <a:gd name="connsiteY82" fmla="*/ 24662 h 92467"/>
                <a:gd name="connsiteX83" fmla="*/ 245713 w 1202076"/>
                <a:gd name="connsiteY83" fmla="*/ 22974 h 92467"/>
                <a:gd name="connsiteX84" fmla="*/ 255707 w 1202076"/>
                <a:gd name="connsiteY84" fmla="*/ 24423 h 92467"/>
                <a:gd name="connsiteX85" fmla="*/ 261371 w 1202076"/>
                <a:gd name="connsiteY85" fmla="*/ 28029 h 92467"/>
                <a:gd name="connsiteX86" fmla="*/ 263898 w 1202076"/>
                <a:gd name="connsiteY86" fmla="*/ 33570 h 92467"/>
                <a:gd name="connsiteX87" fmla="*/ 264260 w 1202076"/>
                <a:gd name="connsiteY87" fmla="*/ 41036 h 92467"/>
                <a:gd name="connsiteX88" fmla="*/ 264260 w 1202076"/>
                <a:gd name="connsiteY88" fmla="*/ 51870 h 92467"/>
                <a:gd name="connsiteX89" fmla="*/ 264738 w 1202076"/>
                <a:gd name="connsiteY89" fmla="*/ 66195 h 92467"/>
                <a:gd name="connsiteX90" fmla="*/ 266903 w 1202076"/>
                <a:gd name="connsiteY90" fmla="*/ 71974 h 92467"/>
                <a:gd name="connsiteX91" fmla="*/ 258358 w 1202076"/>
                <a:gd name="connsiteY91" fmla="*/ 71974 h 92467"/>
                <a:gd name="connsiteX92" fmla="*/ 256794 w 1202076"/>
                <a:gd name="connsiteY92" fmla="*/ 66080 h 92467"/>
                <a:gd name="connsiteX93" fmla="*/ 256069 w 1202076"/>
                <a:gd name="connsiteY93" fmla="*/ 47894 h 92467"/>
                <a:gd name="connsiteX94" fmla="*/ 242823 w 1202076"/>
                <a:gd name="connsiteY94" fmla="*/ 51031 h 92467"/>
                <a:gd name="connsiteX95" fmla="*/ 235727 w 1202076"/>
                <a:gd name="connsiteY95" fmla="*/ 52710 h 92467"/>
                <a:gd name="connsiteX96" fmla="*/ 232475 w 1202076"/>
                <a:gd name="connsiteY96" fmla="*/ 55246 h 92467"/>
                <a:gd name="connsiteX97" fmla="*/ 231388 w 1202076"/>
                <a:gd name="connsiteY97" fmla="*/ 59099 h 92467"/>
                <a:gd name="connsiteX98" fmla="*/ 233800 w 1202076"/>
                <a:gd name="connsiteY98" fmla="*/ 64516 h 92467"/>
                <a:gd name="connsiteX99" fmla="*/ 241020 w 1202076"/>
                <a:gd name="connsiteY99" fmla="*/ 66681 h 92467"/>
                <a:gd name="connsiteX100" fmla="*/ 249327 w 1202076"/>
                <a:gd name="connsiteY100" fmla="*/ 64631 h 92467"/>
                <a:gd name="connsiteX101" fmla="*/ 254744 w 1202076"/>
                <a:gd name="connsiteY101" fmla="*/ 58975 h 92467"/>
                <a:gd name="connsiteX102" fmla="*/ 256069 w 1202076"/>
                <a:gd name="connsiteY102" fmla="*/ 50907 h 92467"/>
                <a:gd name="connsiteX103" fmla="*/ 256069 w 1202076"/>
                <a:gd name="connsiteY103" fmla="*/ 47894 h 92467"/>
                <a:gd name="connsiteX104" fmla="*/ 279425 w 1202076"/>
                <a:gd name="connsiteY104" fmla="*/ 90399 h 92467"/>
                <a:gd name="connsiteX105" fmla="*/ 279425 w 1202076"/>
                <a:gd name="connsiteY105" fmla="*/ 24061 h 92467"/>
                <a:gd name="connsiteX106" fmla="*/ 286776 w 1202076"/>
                <a:gd name="connsiteY106" fmla="*/ 24061 h 92467"/>
                <a:gd name="connsiteX107" fmla="*/ 286776 w 1202076"/>
                <a:gd name="connsiteY107" fmla="*/ 30203 h 92467"/>
                <a:gd name="connsiteX108" fmla="*/ 292671 w 1202076"/>
                <a:gd name="connsiteY108" fmla="*/ 24778 h 92467"/>
                <a:gd name="connsiteX109" fmla="*/ 300739 w 1202076"/>
                <a:gd name="connsiteY109" fmla="*/ 22974 h 92467"/>
                <a:gd name="connsiteX110" fmla="*/ 311573 w 1202076"/>
                <a:gd name="connsiteY110" fmla="*/ 26103 h 92467"/>
                <a:gd name="connsiteX111" fmla="*/ 318562 w 1202076"/>
                <a:gd name="connsiteY111" fmla="*/ 35019 h 92467"/>
                <a:gd name="connsiteX112" fmla="*/ 320966 w 1202076"/>
                <a:gd name="connsiteY112" fmla="*/ 47655 h 92467"/>
                <a:gd name="connsiteX113" fmla="*/ 318315 w 1202076"/>
                <a:gd name="connsiteY113" fmla="*/ 60901 h 92467"/>
                <a:gd name="connsiteX114" fmla="*/ 310733 w 1202076"/>
                <a:gd name="connsiteY114" fmla="*/ 69932 h 92467"/>
                <a:gd name="connsiteX115" fmla="*/ 300138 w 1202076"/>
                <a:gd name="connsiteY115" fmla="*/ 73061 h 92467"/>
                <a:gd name="connsiteX116" fmla="*/ 292794 w 1202076"/>
                <a:gd name="connsiteY116" fmla="*/ 71373 h 92467"/>
                <a:gd name="connsiteX117" fmla="*/ 287493 w 1202076"/>
                <a:gd name="connsiteY117" fmla="*/ 67043 h 92467"/>
                <a:gd name="connsiteX118" fmla="*/ 287493 w 1202076"/>
                <a:gd name="connsiteY118" fmla="*/ 90399 h 92467"/>
                <a:gd name="connsiteX119" fmla="*/ 279425 w 1202076"/>
                <a:gd name="connsiteY119" fmla="*/ 90399 h 92467"/>
                <a:gd name="connsiteX120" fmla="*/ 286776 w 1202076"/>
                <a:gd name="connsiteY120" fmla="*/ 48257 h 92467"/>
                <a:gd name="connsiteX121" fmla="*/ 290506 w 1202076"/>
                <a:gd name="connsiteY121" fmla="*/ 61988 h 92467"/>
                <a:gd name="connsiteX122" fmla="*/ 299537 w 1202076"/>
                <a:gd name="connsiteY122" fmla="*/ 66318 h 92467"/>
                <a:gd name="connsiteX123" fmla="*/ 308807 w 1202076"/>
                <a:gd name="connsiteY123" fmla="*/ 61741 h 92467"/>
                <a:gd name="connsiteX124" fmla="*/ 312659 w 1202076"/>
                <a:gd name="connsiteY124" fmla="*/ 47540 h 92467"/>
                <a:gd name="connsiteX125" fmla="*/ 308930 w 1202076"/>
                <a:gd name="connsiteY125" fmla="*/ 33932 h 92467"/>
                <a:gd name="connsiteX126" fmla="*/ 299899 w 1202076"/>
                <a:gd name="connsiteY126" fmla="*/ 29355 h 92467"/>
                <a:gd name="connsiteX127" fmla="*/ 290745 w 1202076"/>
                <a:gd name="connsiteY127" fmla="*/ 34171 h 92467"/>
                <a:gd name="connsiteX128" fmla="*/ 286776 w 1202076"/>
                <a:gd name="connsiteY128" fmla="*/ 48257 h 92467"/>
                <a:gd name="connsiteX129" fmla="*/ 333364 w 1202076"/>
                <a:gd name="connsiteY129" fmla="*/ 90399 h 92467"/>
                <a:gd name="connsiteX130" fmla="*/ 333364 w 1202076"/>
                <a:gd name="connsiteY130" fmla="*/ 24061 h 92467"/>
                <a:gd name="connsiteX131" fmla="*/ 340716 w 1202076"/>
                <a:gd name="connsiteY131" fmla="*/ 24061 h 92467"/>
                <a:gd name="connsiteX132" fmla="*/ 340716 w 1202076"/>
                <a:gd name="connsiteY132" fmla="*/ 30203 h 92467"/>
                <a:gd name="connsiteX133" fmla="*/ 346610 w 1202076"/>
                <a:gd name="connsiteY133" fmla="*/ 24778 h 92467"/>
                <a:gd name="connsiteX134" fmla="*/ 354678 w 1202076"/>
                <a:gd name="connsiteY134" fmla="*/ 22974 h 92467"/>
                <a:gd name="connsiteX135" fmla="*/ 365512 w 1202076"/>
                <a:gd name="connsiteY135" fmla="*/ 26103 h 92467"/>
                <a:gd name="connsiteX136" fmla="*/ 372501 w 1202076"/>
                <a:gd name="connsiteY136" fmla="*/ 35019 h 92467"/>
                <a:gd name="connsiteX137" fmla="*/ 374905 w 1202076"/>
                <a:gd name="connsiteY137" fmla="*/ 47655 h 92467"/>
                <a:gd name="connsiteX138" fmla="*/ 372255 w 1202076"/>
                <a:gd name="connsiteY138" fmla="*/ 60901 h 92467"/>
                <a:gd name="connsiteX139" fmla="*/ 364672 w 1202076"/>
                <a:gd name="connsiteY139" fmla="*/ 69932 h 92467"/>
                <a:gd name="connsiteX140" fmla="*/ 354077 w 1202076"/>
                <a:gd name="connsiteY140" fmla="*/ 73061 h 92467"/>
                <a:gd name="connsiteX141" fmla="*/ 346734 w 1202076"/>
                <a:gd name="connsiteY141" fmla="*/ 71373 h 92467"/>
                <a:gd name="connsiteX142" fmla="*/ 341432 w 1202076"/>
                <a:gd name="connsiteY142" fmla="*/ 67043 h 92467"/>
                <a:gd name="connsiteX143" fmla="*/ 341432 w 1202076"/>
                <a:gd name="connsiteY143" fmla="*/ 90399 h 92467"/>
                <a:gd name="connsiteX144" fmla="*/ 333364 w 1202076"/>
                <a:gd name="connsiteY144" fmla="*/ 90399 h 92467"/>
                <a:gd name="connsiteX145" fmla="*/ 340716 w 1202076"/>
                <a:gd name="connsiteY145" fmla="*/ 48257 h 92467"/>
                <a:gd name="connsiteX146" fmla="*/ 344445 w 1202076"/>
                <a:gd name="connsiteY146" fmla="*/ 61988 h 92467"/>
                <a:gd name="connsiteX147" fmla="*/ 353476 w 1202076"/>
                <a:gd name="connsiteY147" fmla="*/ 66318 h 92467"/>
                <a:gd name="connsiteX148" fmla="*/ 362746 w 1202076"/>
                <a:gd name="connsiteY148" fmla="*/ 61741 h 92467"/>
                <a:gd name="connsiteX149" fmla="*/ 366599 w 1202076"/>
                <a:gd name="connsiteY149" fmla="*/ 47540 h 92467"/>
                <a:gd name="connsiteX150" fmla="*/ 362869 w 1202076"/>
                <a:gd name="connsiteY150" fmla="*/ 33932 h 92467"/>
                <a:gd name="connsiteX151" fmla="*/ 353838 w 1202076"/>
                <a:gd name="connsiteY151" fmla="*/ 29355 h 92467"/>
                <a:gd name="connsiteX152" fmla="*/ 344684 w 1202076"/>
                <a:gd name="connsiteY152" fmla="*/ 34171 h 92467"/>
                <a:gd name="connsiteX153" fmla="*/ 340716 w 1202076"/>
                <a:gd name="connsiteY153" fmla="*/ 48257 h 92467"/>
                <a:gd name="connsiteX154" fmla="*/ 387065 w 1202076"/>
                <a:gd name="connsiteY154" fmla="*/ 71974 h 92467"/>
                <a:gd name="connsiteX155" fmla="*/ 387065 w 1202076"/>
                <a:gd name="connsiteY155" fmla="*/ 5760 h 92467"/>
                <a:gd name="connsiteX156" fmla="*/ 395256 w 1202076"/>
                <a:gd name="connsiteY156" fmla="*/ 5760 h 92467"/>
                <a:gd name="connsiteX157" fmla="*/ 395256 w 1202076"/>
                <a:gd name="connsiteY157" fmla="*/ 71974 h 92467"/>
                <a:gd name="connsiteX158" fmla="*/ 387065 w 1202076"/>
                <a:gd name="connsiteY158" fmla="*/ 71974 h 92467"/>
                <a:gd name="connsiteX159" fmla="*/ 410421 w 1202076"/>
                <a:gd name="connsiteY159" fmla="*/ 15146 h 92467"/>
                <a:gd name="connsiteX160" fmla="*/ 410421 w 1202076"/>
                <a:gd name="connsiteY160" fmla="*/ 5760 h 92467"/>
                <a:gd name="connsiteX161" fmla="*/ 418612 w 1202076"/>
                <a:gd name="connsiteY161" fmla="*/ 5760 h 92467"/>
                <a:gd name="connsiteX162" fmla="*/ 418612 w 1202076"/>
                <a:gd name="connsiteY162" fmla="*/ 15146 h 92467"/>
                <a:gd name="connsiteX163" fmla="*/ 410421 w 1202076"/>
                <a:gd name="connsiteY163" fmla="*/ 15146 h 92467"/>
                <a:gd name="connsiteX164" fmla="*/ 410421 w 1202076"/>
                <a:gd name="connsiteY164" fmla="*/ 71974 h 92467"/>
                <a:gd name="connsiteX165" fmla="*/ 410421 w 1202076"/>
                <a:gd name="connsiteY165" fmla="*/ 24061 h 92467"/>
                <a:gd name="connsiteX166" fmla="*/ 418612 w 1202076"/>
                <a:gd name="connsiteY166" fmla="*/ 24061 h 92467"/>
                <a:gd name="connsiteX167" fmla="*/ 418612 w 1202076"/>
                <a:gd name="connsiteY167" fmla="*/ 71974 h 92467"/>
                <a:gd name="connsiteX168" fmla="*/ 410421 w 1202076"/>
                <a:gd name="connsiteY168" fmla="*/ 71974 h 92467"/>
                <a:gd name="connsiteX169" fmla="*/ 464845 w 1202076"/>
                <a:gd name="connsiteY169" fmla="*/ 54398 h 92467"/>
                <a:gd name="connsiteX170" fmla="*/ 472790 w 1202076"/>
                <a:gd name="connsiteY170" fmla="*/ 55484 h 92467"/>
                <a:gd name="connsiteX171" fmla="*/ 466047 w 1202076"/>
                <a:gd name="connsiteY171" fmla="*/ 68369 h 92467"/>
                <a:gd name="connsiteX172" fmla="*/ 452801 w 1202076"/>
                <a:gd name="connsiteY172" fmla="*/ 73061 h 92467"/>
                <a:gd name="connsiteX173" fmla="*/ 436913 w 1202076"/>
                <a:gd name="connsiteY173" fmla="*/ 66681 h 92467"/>
                <a:gd name="connsiteX174" fmla="*/ 431010 w 1202076"/>
                <a:gd name="connsiteY174" fmla="*/ 48141 h 92467"/>
                <a:gd name="connsiteX175" fmla="*/ 433537 w 1202076"/>
                <a:gd name="connsiteY175" fmla="*/ 34656 h 92467"/>
                <a:gd name="connsiteX176" fmla="*/ 441366 w 1202076"/>
                <a:gd name="connsiteY176" fmla="*/ 25864 h 92467"/>
                <a:gd name="connsiteX177" fmla="*/ 452925 w 1202076"/>
                <a:gd name="connsiteY177" fmla="*/ 22974 h 92467"/>
                <a:gd name="connsiteX178" fmla="*/ 465570 w 1202076"/>
                <a:gd name="connsiteY178" fmla="*/ 26951 h 92467"/>
                <a:gd name="connsiteX179" fmla="*/ 472066 w 1202076"/>
                <a:gd name="connsiteY179" fmla="*/ 38147 h 92467"/>
                <a:gd name="connsiteX180" fmla="*/ 464121 w 1202076"/>
                <a:gd name="connsiteY180" fmla="*/ 39349 h 92467"/>
                <a:gd name="connsiteX181" fmla="*/ 460153 w 1202076"/>
                <a:gd name="connsiteY181" fmla="*/ 32129 h 92467"/>
                <a:gd name="connsiteX182" fmla="*/ 453164 w 1202076"/>
                <a:gd name="connsiteY182" fmla="*/ 29594 h 92467"/>
                <a:gd name="connsiteX183" fmla="*/ 443169 w 1202076"/>
                <a:gd name="connsiteY183" fmla="*/ 34055 h 92467"/>
                <a:gd name="connsiteX184" fmla="*/ 439317 w 1202076"/>
                <a:gd name="connsiteY184" fmla="*/ 47894 h 92467"/>
                <a:gd name="connsiteX185" fmla="*/ 443054 w 1202076"/>
                <a:gd name="connsiteY185" fmla="*/ 61988 h 92467"/>
                <a:gd name="connsiteX186" fmla="*/ 452686 w 1202076"/>
                <a:gd name="connsiteY186" fmla="*/ 66318 h 92467"/>
                <a:gd name="connsiteX187" fmla="*/ 460630 w 1202076"/>
                <a:gd name="connsiteY187" fmla="*/ 63429 h 92467"/>
                <a:gd name="connsiteX188" fmla="*/ 464845 w 1202076"/>
                <a:gd name="connsiteY188" fmla="*/ 54398 h 92467"/>
                <a:gd name="connsiteX189" fmla="*/ 511079 w 1202076"/>
                <a:gd name="connsiteY189" fmla="*/ 66080 h 92467"/>
                <a:gd name="connsiteX190" fmla="*/ 502287 w 1202076"/>
                <a:gd name="connsiteY190" fmla="*/ 71497 h 92467"/>
                <a:gd name="connsiteX191" fmla="*/ 493379 w 1202076"/>
                <a:gd name="connsiteY191" fmla="*/ 73061 h 92467"/>
                <a:gd name="connsiteX192" fmla="*/ 481220 w 1202076"/>
                <a:gd name="connsiteY192" fmla="*/ 69208 h 92467"/>
                <a:gd name="connsiteX193" fmla="*/ 477005 w 1202076"/>
                <a:gd name="connsiteY193" fmla="*/ 59337 h 92467"/>
                <a:gd name="connsiteX194" fmla="*/ 478569 w 1202076"/>
                <a:gd name="connsiteY194" fmla="*/ 52957 h 92467"/>
                <a:gd name="connsiteX195" fmla="*/ 482784 w 1202076"/>
                <a:gd name="connsiteY195" fmla="*/ 48257 h 92467"/>
                <a:gd name="connsiteX196" fmla="*/ 488687 w 1202076"/>
                <a:gd name="connsiteY196" fmla="*/ 45614 h 92467"/>
                <a:gd name="connsiteX197" fmla="*/ 495907 w 1202076"/>
                <a:gd name="connsiteY197" fmla="*/ 44289 h 92467"/>
                <a:gd name="connsiteX198" fmla="*/ 510355 w 1202076"/>
                <a:gd name="connsiteY198" fmla="*/ 41514 h 92467"/>
                <a:gd name="connsiteX199" fmla="*/ 510355 w 1202076"/>
                <a:gd name="connsiteY199" fmla="*/ 39473 h 92467"/>
                <a:gd name="connsiteX200" fmla="*/ 508066 w 1202076"/>
                <a:gd name="connsiteY200" fmla="*/ 32367 h 92467"/>
                <a:gd name="connsiteX201" fmla="*/ 498796 w 1202076"/>
                <a:gd name="connsiteY201" fmla="*/ 29717 h 92467"/>
                <a:gd name="connsiteX202" fmla="*/ 490366 w 1202076"/>
                <a:gd name="connsiteY202" fmla="*/ 31767 h 92467"/>
                <a:gd name="connsiteX203" fmla="*/ 486275 w 1202076"/>
                <a:gd name="connsiteY203" fmla="*/ 38748 h 92467"/>
                <a:gd name="connsiteX204" fmla="*/ 478330 w 1202076"/>
                <a:gd name="connsiteY204" fmla="*/ 37661 h 92467"/>
                <a:gd name="connsiteX205" fmla="*/ 481944 w 1202076"/>
                <a:gd name="connsiteY205" fmla="*/ 29478 h 92467"/>
                <a:gd name="connsiteX206" fmla="*/ 489164 w 1202076"/>
                <a:gd name="connsiteY206" fmla="*/ 24662 h 92467"/>
                <a:gd name="connsiteX207" fmla="*/ 499998 w 1202076"/>
                <a:gd name="connsiteY207" fmla="*/ 22974 h 92467"/>
                <a:gd name="connsiteX208" fmla="*/ 509993 w 1202076"/>
                <a:gd name="connsiteY208" fmla="*/ 24423 h 92467"/>
                <a:gd name="connsiteX209" fmla="*/ 515656 w 1202076"/>
                <a:gd name="connsiteY209" fmla="*/ 28029 h 92467"/>
                <a:gd name="connsiteX210" fmla="*/ 518184 w 1202076"/>
                <a:gd name="connsiteY210" fmla="*/ 33570 h 92467"/>
                <a:gd name="connsiteX211" fmla="*/ 518546 w 1202076"/>
                <a:gd name="connsiteY211" fmla="*/ 41036 h 92467"/>
                <a:gd name="connsiteX212" fmla="*/ 518546 w 1202076"/>
                <a:gd name="connsiteY212" fmla="*/ 51870 h 92467"/>
                <a:gd name="connsiteX213" fmla="*/ 519024 w 1202076"/>
                <a:gd name="connsiteY213" fmla="*/ 66195 h 92467"/>
                <a:gd name="connsiteX214" fmla="*/ 521189 w 1202076"/>
                <a:gd name="connsiteY214" fmla="*/ 71974 h 92467"/>
                <a:gd name="connsiteX215" fmla="*/ 512643 w 1202076"/>
                <a:gd name="connsiteY215" fmla="*/ 71974 h 92467"/>
                <a:gd name="connsiteX216" fmla="*/ 511079 w 1202076"/>
                <a:gd name="connsiteY216" fmla="*/ 66080 h 92467"/>
                <a:gd name="connsiteX217" fmla="*/ 510355 w 1202076"/>
                <a:gd name="connsiteY217" fmla="*/ 47894 h 92467"/>
                <a:gd name="connsiteX218" fmla="*/ 497109 w 1202076"/>
                <a:gd name="connsiteY218" fmla="*/ 51031 h 92467"/>
                <a:gd name="connsiteX219" fmla="*/ 490012 w 1202076"/>
                <a:gd name="connsiteY219" fmla="*/ 52710 h 92467"/>
                <a:gd name="connsiteX220" fmla="*/ 486760 w 1202076"/>
                <a:gd name="connsiteY220" fmla="*/ 55246 h 92467"/>
                <a:gd name="connsiteX221" fmla="*/ 485674 w 1202076"/>
                <a:gd name="connsiteY221" fmla="*/ 59099 h 92467"/>
                <a:gd name="connsiteX222" fmla="*/ 488086 w 1202076"/>
                <a:gd name="connsiteY222" fmla="*/ 64516 h 92467"/>
                <a:gd name="connsiteX223" fmla="*/ 495306 w 1202076"/>
                <a:gd name="connsiteY223" fmla="*/ 66681 h 92467"/>
                <a:gd name="connsiteX224" fmla="*/ 503612 w 1202076"/>
                <a:gd name="connsiteY224" fmla="*/ 64631 h 92467"/>
                <a:gd name="connsiteX225" fmla="*/ 509029 w 1202076"/>
                <a:gd name="connsiteY225" fmla="*/ 58975 h 92467"/>
                <a:gd name="connsiteX226" fmla="*/ 510355 w 1202076"/>
                <a:gd name="connsiteY226" fmla="*/ 50907 h 92467"/>
                <a:gd name="connsiteX227" fmla="*/ 510355 w 1202076"/>
                <a:gd name="connsiteY227" fmla="*/ 47894 h 92467"/>
                <a:gd name="connsiteX228" fmla="*/ 551410 w 1202076"/>
                <a:gd name="connsiteY228" fmla="*/ 64754 h 92467"/>
                <a:gd name="connsiteX229" fmla="*/ 552620 w 1202076"/>
                <a:gd name="connsiteY229" fmla="*/ 71859 h 92467"/>
                <a:gd name="connsiteX230" fmla="*/ 546479 w 1202076"/>
                <a:gd name="connsiteY230" fmla="*/ 72584 h 92467"/>
                <a:gd name="connsiteX231" fmla="*/ 539613 w 1202076"/>
                <a:gd name="connsiteY231" fmla="*/ 71258 h 92467"/>
                <a:gd name="connsiteX232" fmla="*/ 536122 w 1202076"/>
                <a:gd name="connsiteY232" fmla="*/ 67521 h 92467"/>
                <a:gd name="connsiteX233" fmla="*/ 535159 w 1202076"/>
                <a:gd name="connsiteY233" fmla="*/ 57889 h 92467"/>
                <a:gd name="connsiteX234" fmla="*/ 535159 w 1202076"/>
                <a:gd name="connsiteY234" fmla="*/ 30318 h 92467"/>
                <a:gd name="connsiteX235" fmla="*/ 529257 w 1202076"/>
                <a:gd name="connsiteY235" fmla="*/ 30318 h 92467"/>
                <a:gd name="connsiteX236" fmla="*/ 529257 w 1202076"/>
                <a:gd name="connsiteY236" fmla="*/ 24061 h 92467"/>
                <a:gd name="connsiteX237" fmla="*/ 535159 w 1202076"/>
                <a:gd name="connsiteY237" fmla="*/ 24061 h 92467"/>
                <a:gd name="connsiteX238" fmla="*/ 535159 w 1202076"/>
                <a:gd name="connsiteY238" fmla="*/ 12140 h 92467"/>
                <a:gd name="connsiteX239" fmla="*/ 543227 w 1202076"/>
                <a:gd name="connsiteY239" fmla="*/ 7324 h 92467"/>
                <a:gd name="connsiteX240" fmla="*/ 543227 w 1202076"/>
                <a:gd name="connsiteY240" fmla="*/ 24061 h 92467"/>
                <a:gd name="connsiteX241" fmla="*/ 551410 w 1202076"/>
                <a:gd name="connsiteY241" fmla="*/ 24061 h 92467"/>
                <a:gd name="connsiteX242" fmla="*/ 551410 w 1202076"/>
                <a:gd name="connsiteY242" fmla="*/ 30318 h 92467"/>
                <a:gd name="connsiteX243" fmla="*/ 543227 w 1202076"/>
                <a:gd name="connsiteY243" fmla="*/ 30318 h 92467"/>
                <a:gd name="connsiteX244" fmla="*/ 543227 w 1202076"/>
                <a:gd name="connsiteY244" fmla="*/ 58374 h 92467"/>
                <a:gd name="connsiteX245" fmla="*/ 543589 w 1202076"/>
                <a:gd name="connsiteY245" fmla="*/ 62828 h 92467"/>
                <a:gd name="connsiteX246" fmla="*/ 545030 w 1202076"/>
                <a:gd name="connsiteY246" fmla="*/ 64392 h 92467"/>
                <a:gd name="connsiteX247" fmla="*/ 547804 w 1202076"/>
                <a:gd name="connsiteY247" fmla="*/ 64993 h 92467"/>
                <a:gd name="connsiteX248" fmla="*/ 551410 w 1202076"/>
                <a:gd name="connsiteY248" fmla="*/ 64754 h 92467"/>
                <a:gd name="connsiteX249" fmla="*/ 556827 w 1202076"/>
                <a:gd name="connsiteY249" fmla="*/ 15146 h 92467"/>
                <a:gd name="connsiteX250" fmla="*/ 556827 w 1202076"/>
                <a:gd name="connsiteY250" fmla="*/ 5760 h 92467"/>
                <a:gd name="connsiteX251" fmla="*/ 565018 w 1202076"/>
                <a:gd name="connsiteY251" fmla="*/ 5760 h 92467"/>
                <a:gd name="connsiteX252" fmla="*/ 565018 w 1202076"/>
                <a:gd name="connsiteY252" fmla="*/ 15146 h 92467"/>
                <a:gd name="connsiteX253" fmla="*/ 556827 w 1202076"/>
                <a:gd name="connsiteY253" fmla="*/ 15146 h 92467"/>
                <a:gd name="connsiteX254" fmla="*/ 556827 w 1202076"/>
                <a:gd name="connsiteY254" fmla="*/ 71974 h 92467"/>
                <a:gd name="connsiteX255" fmla="*/ 556827 w 1202076"/>
                <a:gd name="connsiteY255" fmla="*/ 24061 h 92467"/>
                <a:gd name="connsiteX256" fmla="*/ 565018 w 1202076"/>
                <a:gd name="connsiteY256" fmla="*/ 24061 h 92467"/>
                <a:gd name="connsiteX257" fmla="*/ 565018 w 1202076"/>
                <a:gd name="connsiteY257" fmla="*/ 71974 h 92467"/>
                <a:gd name="connsiteX258" fmla="*/ 556827 w 1202076"/>
                <a:gd name="connsiteY258" fmla="*/ 71974 h 92467"/>
                <a:gd name="connsiteX259" fmla="*/ 576939 w 1202076"/>
                <a:gd name="connsiteY259" fmla="*/ 48018 h 92467"/>
                <a:gd name="connsiteX260" fmla="*/ 584282 w 1202076"/>
                <a:gd name="connsiteY260" fmla="*/ 28276 h 92467"/>
                <a:gd name="connsiteX261" fmla="*/ 599332 w 1202076"/>
                <a:gd name="connsiteY261" fmla="*/ 22974 h 92467"/>
                <a:gd name="connsiteX262" fmla="*/ 615467 w 1202076"/>
                <a:gd name="connsiteY262" fmla="*/ 29478 h 92467"/>
                <a:gd name="connsiteX263" fmla="*/ 621847 w 1202076"/>
                <a:gd name="connsiteY263" fmla="*/ 47293 h 92467"/>
                <a:gd name="connsiteX264" fmla="*/ 619081 w 1202076"/>
                <a:gd name="connsiteY264" fmla="*/ 61865 h 92467"/>
                <a:gd name="connsiteX265" fmla="*/ 610890 w 1202076"/>
                <a:gd name="connsiteY265" fmla="*/ 70171 h 92467"/>
                <a:gd name="connsiteX266" fmla="*/ 599332 w 1202076"/>
                <a:gd name="connsiteY266" fmla="*/ 73061 h 92467"/>
                <a:gd name="connsiteX267" fmla="*/ 583080 w 1202076"/>
                <a:gd name="connsiteY267" fmla="*/ 66681 h 92467"/>
                <a:gd name="connsiteX268" fmla="*/ 576939 w 1202076"/>
                <a:gd name="connsiteY268" fmla="*/ 48018 h 92467"/>
                <a:gd name="connsiteX269" fmla="*/ 585246 w 1202076"/>
                <a:gd name="connsiteY269" fmla="*/ 48018 h 92467"/>
                <a:gd name="connsiteX270" fmla="*/ 589222 w 1202076"/>
                <a:gd name="connsiteY270" fmla="*/ 61741 h 92467"/>
                <a:gd name="connsiteX271" fmla="*/ 599332 w 1202076"/>
                <a:gd name="connsiteY271" fmla="*/ 66318 h 92467"/>
                <a:gd name="connsiteX272" fmla="*/ 609449 w 1202076"/>
                <a:gd name="connsiteY272" fmla="*/ 61741 h 92467"/>
                <a:gd name="connsiteX273" fmla="*/ 613417 w 1202076"/>
                <a:gd name="connsiteY273" fmla="*/ 47779 h 92467"/>
                <a:gd name="connsiteX274" fmla="*/ 609326 w 1202076"/>
                <a:gd name="connsiteY274" fmla="*/ 34294 h 92467"/>
                <a:gd name="connsiteX275" fmla="*/ 599332 w 1202076"/>
                <a:gd name="connsiteY275" fmla="*/ 29717 h 92467"/>
                <a:gd name="connsiteX276" fmla="*/ 589222 w 1202076"/>
                <a:gd name="connsiteY276" fmla="*/ 34294 h 92467"/>
                <a:gd name="connsiteX277" fmla="*/ 585246 w 1202076"/>
                <a:gd name="connsiteY277" fmla="*/ 48018 h 92467"/>
                <a:gd name="connsiteX278" fmla="*/ 633884 w 1202076"/>
                <a:gd name="connsiteY278" fmla="*/ 71974 h 92467"/>
                <a:gd name="connsiteX279" fmla="*/ 633884 w 1202076"/>
                <a:gd name="connsiteY279" fmla="*/ 24061 h 92467"/>
                <a:gd name="connsiteX280" fmla="*/ 641111 w 1202076"/>
                <a:gd name="connsiteY280" fmla="*/ 24061 h 92467"/>
                <a:gd name="connsiteX281" fmla="*/ 641111 w 1202076"/>
                <a:gd name="connsiteY281" fmla="*/ 30804 h 92467"/>
                <a:gd name="connsiteX282" fmla="*/ 656399 w 1202076"/>
                <a:gd name="connsiteY282" fmla="*/ 22974 h 92467"/>
                <a:gd name="connsiteX283" fmla="*/ 664352 w 1202076"/>
                <a:gd name="connsiteY283" fmla="*/ 24539 h 92467"/>
                <a:gd name="connsiteX284" fmla="*/ 669884 w 1202076"/>
                <a:gd name="connsiteY284" fmla="*/ 28630 h 92467"/>
                <a:gd name="connsiteX285" fmla="*/ 672412 w 1202076"/>
                <a:gd name="connsiteY285" fmla="*/ 34533 h 92467"/>
                <a:gd name="connsiteX286" fmla="*/ 672774 w 1202076"/>
                <a:gd name="connsiteY286" fmla="*/ 42477 h 92467"/>
                <a:gd name="connsiteX287" fmla="*/ 672774 w 1202076"/>
                <a:gd name="connsiteY287" fmla="*/ 71974 h 92467"/>
                <a:gd name="connsiteX288" fmla="*/ 664706 w 1202076"/>
                <a:gd name="connsiteY288" fmla="*/ 71974 h 92467"/>
                <a:gd name="connsiteX289" fmla="*/ 664706 w 1202076"/>
                <a:gd name="connsiteY289" fmla="*/ 42839 h 92467"/>
                <a:gd name="connsiteX290" fmla="*/ 663743 w 1202076"/>
                <a:gd name="connsiteY290" fmla="*/ 35373 h 92467"/>
                <a:gd name="connsiteX291" fmla="*/ 660375 w 1202076"/>
                <a:gd name="connsiteY291" fmla="*/ 31520 h 92467"/>
                <a:gd name="connsiteX292" fmla="*/ 654720 w 1202076"/>
                <a:gd name="connsiteY292" fmla="*/ 29956 h 92467"/>
                <a:gd name="connsiteX293" fmla="*/ 645689 w 1202076"/>
                <a:gd name="connsiteY293" fmla="*/ 33331 h 92467"/>
                <a:gd name="connsiteX294" fmla="*/ 641951 w 1202076"/>
                <a:gd name="connsiteY294" fmla="*/ 45729 h 92467"/>
                <a:gd name="connsiteX295" fmla="*/ 641951 w 1202076"/>
                <a:gd name="connsiteY295" fmla="*/ 71974 h 92467"/>
                <a:gd name="connsiteX296" fmla="*/ 633884 w 1202076"/>
                <a:gd name="connsiteY296" fmla="*/ 71974 h 92467"/>
                <a:gd name="connsiteX297" fmla="*/ 712866 w 1202076"/>
                <a:gd name="connsiteY297" fmla="*/ 71974 h 92467"/>
                <a:gd name="connsiteX298" fmla="*/ 712866 w 1202076"/>
                <a:gd name="connsiteY298" fmla="*/ 30318 h 92467"/>
                <a:gd name="connsiteX299" fmla="*/ 705646 w 1202076"/>
                <a:gd name="connsiteY299" fmla="*/ 30318 h 92467"/>
                <a:gd name="connsiteX300" fmla="*/ 705646 w 1202076"/>
                <a:gd name="connsiteY300" fmla="*/ 24061 h 92467"/>
                <a:gd name="connsiteX301" fmla="*/ 712866 w 1202076"/>
                <a:gd name="connsiteY301" fmla="*/ 24061 h 92467"/>
                <a:gd name="connsiteX302" fmla="*/ 712866 w 1202076"/>
                <a:gd name="connsiteY302" fmla="*/ 18883 h 92467"/>
                <a:gd name="connsiteX303" fmla="*/ 713714 w 1202076"/>
                <a:gd name="connsiteY303" fmla="*/ 11778 h 92467"/>
                <a:gd name="connsiteX304" fmla="*/ 717805 w 1202076"/>
                <a:gd name="connsiteY304" fmla="*/ 6600 h 92467"/>
                <a:gd name="connsiteX305" fmla="*/ 726112 w 1202076"/>
                <a:gd name="connsiteY305" fmla="*/ 4674 h 92467"/>
                <a:gd name="connsiteX306" fmla="*/ 733702 w 1202076"/>
                <a:gd name="connsiteY306" fmla="*/ 5514 h 92467"/>
                <a:gd name="connsiteX307" fmla="*/ 732492 w 1202076"/>
                <a:gd name="connsiteY307" fmla="*/ 12503 h 92467"/>
                <a:gd name="connsiteX308" fmla="*/ 727676 w 1202076"/>
                <a:gd name="connsiteY308" fmla="*/ 12140 h 92467"/>
                <a:gd name="connsiteX309" fmla="*/ 722383 w 1202076"/>
                <a:gd name="connsiteY309" fmla="*/ 13704 h 92467"/>
                <a:gd name="connsiteX310" fmla="*/ 720934 w 1202076"/>
                <a:gd name="connsiteY310" fmla="*/ 19607 h 92467"/>
                <a:gd name="connsiteX311" fmla="*/ 720934 w 1202076"/>
                <a:gd name="connsiteY311" fmla="*/ 24061 h 92467"/>
                <a:gd name="connsiteX312" fmla="*/ 730327 w 1202076"/>
                <a:gd name="connsiteY312" fmla="*/ 24061 h 92467"/>
                <a:gd name="connsiteX313" fmla="*/ 730327 w 1202076"/>
                <a:gd name="connsiteY313" fmla="*/ 30318 h 92467"/>
                <a:gd name="connsiteX314" fmla="*/ 720934 w 1202076"/>
                <a:gd name="connsiteY314" fmla="*/ 30318 h 92467"/>
                <a:gd name="connsiteX315" fmla="*/ 720934 w 1202076"/>
                <a:gd name="connsiteY315" fmla="*/ 71974 h 92467"/>
                <a:gd name="connsiteX316" fmla="*/ 712866 w 1202076"/>
                <a:gd name="connsiteY316" fmla="*/ 71974 h 92467"/>
                <a:gd name="connsiteX317" fmla="*/ 734057 w 1202076"/>
                <a:gd name="connsiteY317" fmla="*/ 15146 h 92467"/>
                <a:gd name="connsiteX318" fmla="*/ 734057 w 1202076"/>
                <a:gd name="connsiteY318" fmla="*/ 5760 h 92467"/>
                <a:gd name="connsiteX319" fmla="*/ 742248 w 1202076"/>
                <a:gd name="connsiteY319" fmla="*/ 5760 h 92467"/>
                <a:gd name="connsiteX320" fmla="*/ 742248 w 1202076"/>
                <a:gd name="connsiteY320" fmla="*/ 15146 h 92467"/>
                <a:gd name="connsiteX321" fmla="*/ 734057 w 1202076"/>
                <a:gd name="connsiteY321" fmla="*/ 15146 h 92467"/>
                <a:gd name="connsiteX322" fmla="*/ 734057 w 1202076"/>
                <a:gd name="connsiteY322" fmla="*/ 71974 h 92467"/>
                <a:gd name="connsiteX323" fmla="*/ 734057 w 1202076"/>
                <a:gd name="connsiteY323" fmla="*/ 24061 h 92467"/>
                <a:gd name="connsiteX324" fmla="*/ 742248 w 1202076"/>
                <a:gd name="connsiteY324" fmla="*/ 24061 h 92467"/>
                <a:gd name="connsiteX325" fmla="*/ 742248 w 1202076"/>
                <a:gd name="connsiteY325" fmla="*/ 71974 h 92467"/>
                <a:gd name="connsiteX326" fmla="*/ 734057 w 1202076"/>
                <a:gd name="connsiteY326" fmla="*/ 71974 h 92467"/>
                <a:gd name="connsiteX327" fmla="*/ 757058 w 1202076"/>
                <a:gd name="connsiteY327" fmla="*/ 71974 h 92467"/>
                <a:gd name="connsiteX328" fmla="*/ 757058 w 1202076"/>
                <a:gd name="connsiteY328" fmla="*/ 24061 h 92467"/>
                <a:gd name="connsiteX329" fmla="*/ 764401 w 1202076"/>
                <a:gd name="connsiteY329" fmla="*/ 24061 h 92467"/>
                <a:gd name="connsiteX330" fmla="*/ 764401 w 1202076"/>
                <a:gd name="connsiteY330" fmla="*/ 31281 h 92467"/>
                <a:gd name="connsiteX331" fmla="*/ 769456 w 1202076"/>
                <a:gd name="connsiteY331" fmla="*/ 24662 h 92467"/>
                <a:gd name="connsiteX332" fmla="*/ 774758 w 1202076"/>
                <a:gd name="connsiteY332" fmla="*/ 22974 h 92467"/>
                <a:gd name="connsiteX333" fmla="*/ 783064 w 1202076"/>
                <a:gd name="connsiteY333" fmla="*/ 25502 h 92467"/>
                <a:gd name="connsiteX334" fmla="*/ 780290 w 1202076"/>
                <a:gd name="connsiteY334" fmla="*/ 33092 h 92467"/>
                <a:gd name="connsiteX335" fmla="*/ 774395 w 1202076"/>
                <a:gd name="connsiteY335" fmla="*/ 31281 h 92467"/>
                <a:gd name="connsiteX336" fmla="*/ 769456 w 1202076"/>
                <a:gd name="connsiteY336" fmla="*/ 32969 h 92467"/>
                <a:gd name="connsiteX337" fmla="*/ 766567 w 1202076"/>
                <a:gd name="connsiteY337" fmla="*/ 37422 h 92467"/>
                <a:gd name="connsiteX338" fmla="*/ 765126 w 1202076"/>
                <a:gd name="connsiteY338" fmla="*/ 46816 h 92467"/>
                <a:gd name="connsiteX339" fmla="*/ 765126 w 1202076"/>
                <a:gd name="connsiteY339" fmla="*/ 71974 h 92467"/>
                <a:gd name="connsiteX340" fmla="*/ 757058 w 1202076"/>
                <a:gd name="connsiteY340" fmla="*/ 71974 h 92467"/>
                <a:gd name="connsiteX341" fmla="*/ 820745 w 1202076"/>
                <a:gd name="connsiteY341" fmla="*/ 56563 h 92467"/>
                <a:gd name="connsiteX342" fmla="*/ 829175 w 1202076"/>
                <a:gd name="connsiteY342" fmla="*/ 57526 h 92467"/>
                <a:gd name="connsiteX343" fmla="*/ 821831 w 1202076"/>
                <a:gd name="connsiteY343" fmla="*/ 68969 h 92467"/>
                <a:gd name="connsiteX344" fmla="*/ 808108 w 1202076"/>
                <a:gd name="connsiteY344" fmla="*/ 73061 h 92467"/>
                <a:gd name="connsiteX345" fmla="*/ 791371 w 1202076"/>
                <a:gd name="connsiteY345" fmla="*/ 66557 h 92467"/>
                <a:gd name="connsiteX346" fmla="*/ 785230 w 1202076"/>
                <a:gd name="connsiteY346" fmla="*/ 48380 h 92467"/>
                <a:gd name="connsiteX347" fmla="*/ 791494 w 1202076"/>
                <a:gd name="connsiteY347" fmla="*/ 29717 h 92467"/>
                <a:gd name="connsiteX348" fmla="*/ 807622 w 1202076"/>
                <a:gd name="connsiteY348" fmla="*/ 22974 h 92467"/>
                <a:gd name="connsiteX349" fmla="*/ 823280 w 1202076"/>
                <a:gd name="connsiteY349" fmla="*/ 29478 h 92467"/>
                <a:gd name="connsiteX350" fmla="*/ 829414 w 1202076"/>
                <a:gd name="connsiteY350" fmla="*/ 47894 h 92467"/>
                <a:gd name="connsiteX351" fmla="*/ 829414 w 1202076"/>
                <a:gd name="connsiteY351" fmla="*/ 50068 h 92467"/>
                <a:gd name="connsiteX352" fmla="*/ 793660 w 1202076"/>
                <a:gd name="connsiteY352" fmla="*/ 50068 h 92467"/>
                <a:gd name="connsiteX353" fmla="*/ 798113 w 1202076"/>
                <a:gd name="connsiteY353" fmla="*/ 62227 h 92467"/>
                <a:gd name="connsiteX354" fmla="*/ 808108 w 1202076"/>
                <a:gd name="connsiteY354" fmla="*/ 66318 h 92467"/>
                <a:gd name="connsiteX355" fmla="*/ 815690 w 1202076"/>
                <a:gd name="connsiteY355" fmla="*/ 64030 h 92467"/>
                <a:gd name="connsiteX356" fmla="*/ 820745 w 1202076"/>
                <a:gd name="connsiteY356" fmla="*/ 56563 h 92467"/>
                <a:gd name="connsiteX357" fmla="*/ 794137 w 1202076"/>
                <a:gd name="connsiteY357" fmla="*/ 43441 h 92467"/>
                <a:gd name="connsiteX358" fmla="*/ 820868 w 1202076"/>
                <a:gd name="connsiteY358" fmla="*/ 43441 h 92467"/>
                <a:gd name="connsiteX359" fmla="*/ 817855 w 1202076"/>
                <a:gd name="connsiteY359" fmla="*/ 34294 h 92467"/>
                <a:gd name="connsiteX360" fmla="*/ 807745 w 1202076"/>
                <a:gd name="connsiteY360" fmla="*/ 29594 h 92467"/>
                <a:gd name="connsiteX361" fmla="*/ 798237 w 1202076"/>
                <a:gd name="connsiteY361" fmla="*/ 33331 h 92467"/>
                <a:gd name="connsiteX362" fmla="*/ 794137 w 1202076"/>
                <a:gd name="connsiteY362" fmla="*/ 43441 h 92467"/>
                <a:gd name="connsiteX363" fmla="*/ 850727 w 1202076"/>
                <a:gd name="connsiteY363" fmla="*/ 71974 h 92467"/>
                <a:gd name="connsiteX364" fmla="*/ 836040 w 1202076"/>
                <a:gd name="connsiteY364" fmla="*/ 24061 h 92467"/>
                <a:gd name="connsiteX365" fmla="*/ 844470 w 1202076"/>
                <a:gd name="connsiteY365" fmla="*/ 24061 h 92467"/>
                <a:gd name="connsiteX366" fmla="*/ 852053 w 1202076"/>
                <a:gd name="connsiteY366" fmla="*/ 51747 h 92467"/>
                <a:gd name="connsiteX367" fmla="*/ 854942 w 1202076"/>
                <a:gd name="connsiteY367" fmla="*/ 61988 h 92467"/>
                <a:gd name="connsiteX368" fmla="*/ 857470 w 1202076"/>
                <a:gd name="connsiteY368" fmla="*/ 52109 h 92467"/>
                <a:gd name="connsiteX369" fmla="*/ 865052 w 1202076"/>
                <a:gd name="connsiteY369" fmla="*/ 24061 h 92467"/>
                <a:gd name="connsiteX370" fmla="*/ 873367 w 1202076"/>
                <a:gd name="connsiteY370" fmla="*/ 24061 h 92467"/>
                <a:gd name="connsiteX371" fmla="*/ 880587 w 1202076"/>
                <a:gd name="connsiteY371" fmla="*/ 51870 h 92467"/>
                <a:gd name="connsiteX372" fmla="*/ 882999 w 1202076"/>
                <a:gd name="connsiteY372" fmla="*/ 61025 h 92467"/>
                <a:gd name="connsiteX373" fmla="*/ 885765 w 1202076"/>
                <a:gd name="connsiteY373" fmla="*/ 51747 h 92467"/>
                <a:gd name="connsiteX374" fmla="*/ 893948 w 1202076"/>
                <a:gd name="connsiteY374" fmla="*/ 24061 h 92467"/>
                <a:gd name="connsiteX375" fmla="*/ 901900 w 1202076"/>
                <a:gd name="connsiteY375" fmla="*/ 24061 h 92467"/>
                <a:gd name="connsiteX376" fmla="*/ 886851 w 1202076"/>
                <a:gd name="connsiteY376" fmla="*/ 71974 h 92467"/>
                <a:gd name="connsiteX377" fmla="*/ 878421 w 1202076"/>
                <a:gd name="connsiteY377" fmla="*/ 71974 h 92467"/>
                <a:gd name="connsiteX378" fmla="*/ 870831 w 1202076"/>
                <a:gd name="connsiteY378" fmla="*/ 43202 h 92467"/>
                <a:gd name="connsiteX379" fmla="*/ 868905 w 1202076"/>
                <a:gd name="connsiteY379" fmla="*/ 35134 h 92467"/>
                <a:gd name="connsiteX380" fmla="*/ 859273 w 1202076"/>
                <a:gd name="connsiteY380" fmla="*/ 71974 h 92467"/>
                <a:gd name="connsiteX381" fmla="*/ 850727 w 1202076"/>
                <a:gd name="connsiteY381" fmla="*/ 71974 h 92467"/>
                <a:gd name="connsiteX382" fmla="*/ 942594 w 1202076"/>
                <a:gd name="connsiteY382" fmla="*/ 66080 h 92467"/>
                <a:gd name="connsiteX383" fmla="*/ 933802 w 1202076"/>
                <a:gd name="connsiteY383" fmla="*/ 71497 h 92467"/>
                <a:gd name="connsiteX384" fmla="*/ 924894 w 1202076"/>
                <a:gd name="connsiteY384" fmla="*/ 73061 h 92467"/>
                <a:gd name="connsiteX385" fmla="*/ 912734 w 1202076"/>
                <a:gd name="connsiteY385" fmla="*/ 69208 h 92467"/>
                <a:gd name="connsiteX386" fmla="*/ 908520 w 1202076"/>
                <a:gd name="connsiteY386" fmla="*/ 59337 h 92467"/>
                <a:gd name="connsiteX387" fmla="*/ 910084 w 1202076"/>
                <a:gd name="connsiteY387" fmla="*/ 52957 h 92467"/>
                <a:gd name="connsiteX388" fmla="*/ 914299 w 1202076"/>
                <a:gd name="connsiteY388" fmla="*/ 48257 h 92467"/>
                <a:gd name="connsiteX389" fmla="*/ 920201 w 1202076"/>
                <a:gd name="connsiteY389" fmla="*/ 45614 h 92467"/>
                <a:gd name="connsiteX390" fmla="*/ 927421 w 1202076"/>
                <a:gd name="connsiteY390" fmla="*/ 44289 h 92467"/>
                <a:gd name="connsiteX391" fmla="*/ 941869 w 1202076"/>
                <a:gd name="connsiteY391" fmla="*/ 41514 h 92467"/>
                <a:gd name="connsiteX392" fmla="*/ 941869 w 1202076"/>
                <a:gd name="connsiteY392" fmla="*/ 39473 h 92467"/>
                <a:gd name="connsiteX393" fmla="*/ 939581 w 1202076"/>
                <a:gd name="connsiteY393" fmla="*/ 32367 h 92467"/>
                <a:gd name="connsiteX394" fmla="*/ 930311 w 1202076"/>
                <a:gd name="connsiteY394" fmla="*/ 29717 h 92467"/>
                <a:gd name="connsiteX395" fmla="*/ 921881 w 1202076"/>
                <a:gd name="connsiteY395" fmla="*/ 31767 h 92467"/>
                <a:gd name="connsiteX396" fmla="*/ 917789 w 1202076"/>
                <a:gd name="connsiteY396" fmla="*/ 38748 h 92467"/>
                <a:gd name="connsiteX397" fmla="*/ 909845 w 1202076"/>
                <a:gd name="connsiteY397" fmla="*/ 37661 h 92467"/>
                <a:gd name="connsiteX398" fmla="*/ 913459 w 1202076"/>
                <a:gd name="connsiteY398" fmla="*/ 29478 h 92467"/>
                <a:gd name="connsiteX399" fmla="*/ 920679 w 1202076"/>
                <a:gd name="connsiteY399" fmla="*/ 24662 h 92467"/>
                <a:gd name="connsiteX400" fmla="*/ 931513 w 1202076"/>
                <a:gd name="connsiteY400" fmla="*/ 22974 h 92467"/>
                <a:gd name="connsiteX401" fmla="*/ 941507 w 1202076"/>
                <a:gd name="connsiteY401" fmla="*/ 24423 h 92467"/>
                <a:gd name="connsiteX402" fmla="*/ 947171 w 1202076"/>
                <a:gd name="connsiteY402" fmla="*/ 28029 h 92467"/>
                <a:gd name="connsiteX403" fmla="*/ 949698 w 1202076"/>
                <a:gd name="connsiteY403" fmla="*/ 33570 h 92467"/>
                <a:gd name="connsiteX404" fmla="*/ 950060 w 1202076"/>
                <a:gd name="connsiteY404" fmla="*/ 41036 h 92467"/>
                <a:gd name="connsiteX405" fmla="*/ 950060 w 1202076"/>
                <a:gd name="connsiteY405" fmla="*/ 51870 h 92467"/>
                <a:gd name="connsiteX406" fmla="*/ 950538 w 1202076"/>
                <a:gd name="connsiteY406" fmla="*/ 66195 h 92467"/>
                <a:gd name="connsiteX407" fmla="*/ 952703 w 1202076"/>
                <a:gd name="connsiteY407" fmla="*/ 71974 h 92467"/>
                <a:gd name="connsiteX408" fmla="*/ 944158 w 1202076"/>
                <a:gd name="connsiteY408" fmla="*/ 71974 h 92467"/>
                <a:gd name="connsiteX409" fmla="*/ 942594 w 1202076"/>
                <a:gd name="connsiteY409" fmla="*/ 66080 h 92467"/>
                <a:gd name="connsiteX410" fmla="*/ 941869 w 1202076"/>
                <a:gd name="connsiteY410" fmla="*/ 47894 h 92467"/>
                <a:gd name="connsiteX411" fmla="*/ 928623 w 1202076"/>
                <a:gd name="connsiteY411" fmla="*/ 51031 h 92467"/>
                <a:gd name="connsiteX412" fmla="*/ 921527 w 1202076"/>
                <a:gd name="connsiteY412" fmla="*/ 52710 h 92467"/>
                <a:gd name="connsiteX413" fmla="*/ 918275 w 1202076"/>
                <a:gd name="connsiteY413" fmla="*/ 55246 h 92467"/>
                <a:gd name="connsiteX414" fmla="*/ 917188 w 1202076"/>
                <a:gd name="connsiteY414" fmla="*/ 59099 h 92467"/>
                <a:gd name="connsiteX415" fmla="*/ 919600 w 1202076"/>
                <a:gd name="connsiteY415" fmla="*/ 64516 h 92467"/>
                <a:gd name="connsiteX416" fmla="*/ 926820 w 1202076"/>
                <a:gd name="connsiteY416" fmla="*/ 66681 h 92467"/>
                <a:gd name="connsiteX417" fmla="*/ 935127 w 1202076"/>
                <a:gd name="connsiteY417" fmla="*/ 64631 h 92467"/>
                <a:gd name="connsiteX418" fmla="*/ 940544 w 1202076"/>
                <a:gd name="connsiteY418" fmla="*/ 58975 h 92467"/>
                <a:gd name="connsiteX419" fmla="*/ 941869 w 1202076"/>
                <a:gd name="connsiteY419" fmla="*/ 50907 h 92467"/>
                <a:gd name="connsiteX420" fmla="*/ 941869 w 1202076"/>
                <a:gd name="connsiteY420" fmla="*/ 47894 h 92467"/>
                <a:gd name="connsiteX421" fmla="*/ 964986 w 1202076"/>
                <a:gd name="connsiteY421" fmla="*/ 71974 h 92467"/>
                <a:gd name="connsiteX422" fmla="*/ 964986 w 1202076"/>
                <a:gd name="connsiteY422" fmla="*/ 5760 h 92467"/>
                <a:gd name="connsiteX423" fmla="*/ 973177 w 1202076"/>
                <a:gd name="connsiteY423" fmla="*/ 5760 h 92467"/>
                <a:gd name="connsiteX424" fmla="*/ 973177 w 1202076"/>
                <a:gd name="connsiteY424" fmla="*/ 71974 h 92467"/>
                <a:gd name="connsiteX425" fmla="*/ 964986 w 1202076"/>
                <a:gd name="connsiteY425" fmla="*/ 71974 h 92467"/>
                <a:gd name="connsiteX426" fmla="*/ 988103 w 1202076"/>
                <a:gd name="connsiteY426" fmla="*/ 71974 h 92467"/>
                <a:gd name="connsiteX427" fmla="*/ 988103 w 1202076"/>
                <a:gd name="connsiteY427" fmla="*/ 5760 h 92467"/>
                <a:gd name="connsiteX428" fmla="*/ 996294 w 1202076"/>
                <a:gd name="connsiteY428" fmla="*/ 5760 h 92467"/>
                <a:gd name="connsiteX429" fmla="*/ 996294 w 1202076"/>
                <a:gd name="connsiteY429" fmla="*/ 71974 h 92467"/>
                <a:gd name="connsiteX430" fmla="*/ 988103 w 1202076"/>
                <a:gd name="connsiteY430" fmla="*/ 71974 h 92467"/>
                <a:gd name="connsiteX431" fmla="*/ 1034337 w 1202076"/>
                <a:gd name="connsiteY431" fmla="*/ 71974 h 92467"/>
                <a:gd name="connsiteX432" fmla="*/ 1034337 w 1202076"/>
                <a:gd name="connsiteY432" fmla="*/ 5760 h 92467"/>
                <a:gd name="connsiteX433" fmla="*/ 1042528 w 1202076"/>
                <a:gd name="connsiteY433" fmla="*/ 5760 h 92467"/>
                <a:gd name="connsiteX434" fmla="*/ 1042528 w 1202076"/>
                <a:gd name="connsiteY434" fmla="*/ 71974 h 92467"/>
                <a:gd name="connsiteX435" fmla="*/ 1034337 w 1202076"/>
                <a:gd name="connsiteY435" fmla="*/ 71974 h 92467"/>
                <a:gd name="connsiteX436" fmla="*/ 1054687 w 1202076"/>
                <a:gd name="connsiteY436" fmla="*/ 48018 h 92467"/>
                <a:gd name="connsiteX437" fmla="*/ 1062031 w 1202076"/>
                <a:gd name="connsiteY437" fmla="*/ 28276 h 92467"/>
                <a:gd name="connsiteX438" fmla="*/ 1077080 w 1202076"/>
                <a:gd name="connsiteY438" fmla="*/ 22974 h 92467"/>
                <a:gd name="connsiteX439" fmla="*/ 1093215 w 1202076"/>
                <a:gd name="connsiteY439" fmla="*/ 29478 h 92467"/>
                <a:gd name="connsiteX440" fmla="*/ 1099596 w 1202076"/>
                <a:gd name="connsiteY440" fmla="*/ 47293 h 92467"/>
                <a:gd name="connsiteX441" fmla="*/ 1096829 w 1202076"/>
                <a:gd name="connsiteY441" fmla="*/ 61865 h 92467"/>
                <a:gd name="connsiteX442" fmla="*/ 1088638 w 1202076"/>
                <a:gd name="connsiteY442" fmla="*/ 70171 h 92467"/>
                <a:gd name="connsiteX443" fmla="*/ 1077080 w 1202076"/>
                <a:gd name="connsiteY443" fmla="*/ 73061 h 92467"/>
                <a:gd name="connsiteX444" fmla="*/ 1060829 w 1202076"/>
                <a:gd name="connsiteY444" fmla="*/ 66681 h 92467"/>
                <a:gd name="connsiteX445" fmla="*/ 1054687 w 1202076"/>
                <a:gd name="connsiteY445" fmla="*/ 48018 h 92467"/>
                <a:gd name="connsiteX446" fmla="*/ 1062994 w 1202076"/>
                <a:gd name="connsiteY446" fmla="*/ 48018 h 92467"/>
                <a:gd name="connsiteX447" fmla="*/ 1066970 w 1202076"/>
                <a:gd name="connsiteY447" fmla="*/ 61741 h 92467"/>
                <a:gd name="connsiteX448" fmla="*/ 1077080 w 1202076"/>
                <a:gd name="connsiteY448" fmla="*/ 66318 h 92467"/>
                <a:gd name="connsiteX449" fmla="*/ 1087197 w 1202076"/>
                <a:gd name="connsiteY449" fmla="*/ 61741 h 92467"/>
                <a:gd name="connsiteX450" fmla="*/ 1091166 w 1202076"/>
                <a:gd name="connsiteY450" fmla="*/ 47779 h 92467"/>
                <a:gd name="connsiteX451" fmla="*/ 1087074 w 1202076"/>
                <a:gd name="connsiteY451" fmla="*/ 34294 h 92467"/>
                <a:gd name="connsiteX452" fmla="*/ 1077080 w 1202076"/>
                <a:gd name="connsiteY452" fmla="*/ 29717 h 92467"/>
                <a:gd name="connsiteX453" fmla="*/ 1066970 w 1202076"/>
                <a:gd name="connsiteY453" fmla="*/ 34294 h 92467"/>
                <a:gd name="connsiteX454" fmla="*/ 1062994 w 1202076"/>
                <a:gd name="connsiteY454" fmla="*/ 48018 h 92467"/>
                <a:gd name="connsiteX455" fmla="*/ 1110068 w 1202076"/>
                <a:gd name="connsiteY455" fmla="*/ 75950 h 92467"/>
                <a:gd name="connsiteX456" fmla="*/ 1118020 w 1202076"/>
                <a:gd name="connsiteY456" fmla="*/ 77153 h 92467"/>
                <a:gd name="connsiteX457" fmla="*/ 1120786 w 1202076"/>
                <a:gd name="connsiteY457" fmla="*/ 82454 h 92467"/>
                <a:gd name="connsiteX458" fmla="*/ 1128970 w 1202076"/>
                <a:gd name="connsiteY458" fmla="*/ 84743 h 92467"/>
                <a:gd name="connsiteX459" fmla="*/ 1137638 w 1202076"/>
                <a:gd name="connsiteY459" fmla="*/ 82454 h 92467"/>
                <a:gd name="connsiteX460" fmla="*/ 1141853 w 1202076"/>
                <a:gd name="connsiteY460" fmla="*/ 76189 h 92467"/>
                <a:gd name="connsiteX461" fmla="*/ 1142454 w 1202076"/>
                <a:gd name="connsiteY461" fmla="*/ 65717 h 92467"/>
                <a:gd name="connsiteX462" fmla="*/ 1129216 w 1202076"/>
                <a:gd name="connsiteY462" fmla="*/ 71974 h 92467"/>
                <a:gd name="connsiteX463" fmla="*/ 1113921 w 1202076"/>
                <a:gd name="connsiteY463" fmla="*/ 64878 h 92467"/>
                <a:gd name="connsiteX464" fmla="*/ 1108503 w 1202076"/>
                <a:gd name="connsiteY464" fmla="*/ 47779 h 92467"/>
                <a:gd name="connsiteX465" fmla="*/ 1110915 w 1202076"/>
                <a:gd name="connsiteY465" fmla="*/ 35134 h 92467"/>
                <a:gd name="connsiteX466" fmla="*/ 1118135 w 1202076"/>
                <a:gd name="connsiteY466" fmla="*/ 26103 h 92467"/>
                <a:gd name="connsiteX467" fmla="*/ 1129216 w 1202076"/>
                <a:gd name="connsiteY467" fmla="*/ 22974 h 92467"/>
                <a:gd name="connsiteX468" fmla="*/ 1143302 w 1202076"/>
                <a:gd name="connsiteY468" fmla="*/ 29840 h 92467"/>
                <a:gd name="connsiteX469" fmla="*/ 1143302 w 1202076"/>
                <a:gd name="connsiteY469" fmla="*/ 24061 h 92467"/>
                <a:gd name="connsiteX470" fmla="*/ 1150769 w 1202076"/>
                <a:gd name="connsiteY470" fmla="*/ 24061 h 92467"/>
                <a:gd name="connsiteX471" fmla="*/ 1150769 w 1202076"/>
                <a:gd name="connsiteY471" fmla="*/ 65479 h 92467"/>
                <a:gd name="connsiteX472" fmla="*/ 1148480 w 1202076"/>
                <a:gd name="connsiteY472" fmla="*/ 81368 h 92467"/>
                <a:gd name="connsiteX473" fmla="*/ 1141252 w 1202076"/>
                <a:gd name="connsiteY473" fmla="*/ 88711 h 92467"/>
                <a:gd name="connsiteX474" fmla="*/ 1129093 w 1202076"/>
                <a:gd name="connsiteY474" fmla="*/ 91485 h 92467"/>
                <a:gd name="connsiteX475" fmla="*/ 1115246 w 1202076"/>
                <a:gd name="connsiteY475" fmla="*/ 87633 h 92467"/>
                <a:gd name="connsiteX476" fmla="*/ 1110068 w 1202076"/>
                <a:gd name="connsiteY476" fmla="*/ 75950 h 92467"/>
                <a:gd name="connsiteX477" fmla="*/ 1116810 w 1202076"/>
                <a:gd name="connsiteY477" fmla="*/ 47178 h 92467"/>
                <a:gd name="connsiteX478" fmla="*/ 1120547 w 1202076"/>
                <a:gd name="connsiteY478" fmla="*/ 60901 h 92467"/>
                <a:gd name="connsiteX479" fmla="*/ 1129933 w 1202076"/>
                <a:gd name="connsiteY479" fmla="*/ 65232 h 92467"/>
                <a:gd name="connsiteX480" fmla="*/ 1139326 w 1202076"/>
                <a:gd name="connsiteY480" fmla="*/ 60901 h 92467"/>
                <a:gd name="connsiteX481" fmla="*/ 1143179 w 1202076"/>
                <a:gd name="connsiteY481" fmla="*/ 47417 h 92467"/>
                <a:gd name="connsiteX482" fmla="*/ 1139210 w 1202076"/>
                <a:gd name="connsiteY482" fmla="*/ 34171 h 92467"/>
                <a:gd name="connsiteX483" fmla="*/ 1129817 w 1202076"/>
                <a:gd name="connsiteY483" fmla="*/ 29717 h 92467"/>
                <a:gd name="connsiteX484" fmla="*/ 1120547 w 1202076"/>
                <a:gd name="connsiteY484" fmla="*/ 34171 h 92467"/>
                <a:gd name="connsiteX485" fmla="*/ 1116810 w 1202076"/>
                <a:gd name="connsiteY485" fmla="*/ 47178 h 92467"/>
                <a:gd name="connsiteX486" fmla="*/ 1162327 w 1202076"/>
                <a:gd name="connsiteY486" fmla="*/ 57650 h 92467"/>
                <a:gd name="connsiteX487" fmla="*/ 1170272 w 1202076"/>
                <a:gd name="connsiteY487" fmla="*/ 56448 h 92467"/>
                <a:gd name="connsiteX488" fmla="*/ 1174001 w 1202076"/>
                <a:gd name="connsiteY488" fmla="*/ 63791 h 92467"/>
                <a:gd name="connsiteX489" fmla="*/ 1182793 w 1202076"/>
                <a:gd name="connsiteY489" fmla="*/ 66318 h 92467"/>
                <a:gd name="connsiteX490" fmla="*/ 1190977 w 1202076"/>
                <a:gd name="connsiteY490" fmla="*/ 64153 h 92467"/>
                <a:gd name="connsiteX491" fmla="*/ 1193751 w 1202076"/>
                <a:gd name="connsiteY491" fmla="*/ 58737 h 92467"/>
                <a:gd name="connsiteX492" fmla="*/ 1191339 w 1202076"/>
                <a:gd name="connsiteY492" fmla="*/ 54398 h 92467"/>
                <a:gd name="connsiteX493" fmla="*/ 1183032 w 1202076"/>
                <a:gd name="connsiteY493" fmla="*/ 51632 h 92467"/>
                <a:gd name="connsiteX494" fmla="*/ 1170634 w 1202076"/>
                <a:gd name="connsiteY494" fmla="*/ 47779 h 92467"/>
                <a:gd name="connsiteX495" fmla="*/ 1165456 w 1202076"/>
                <a:gd name="connsiteY495" fmla="*/ 43202 h 92467"/>
                <a:gd name="connsiteX496" fmla="*/ 1163645 w 1202076"/>
                <a:gd name="connsiteY496" fmla="*/ 36698 h 92467"/>
                <a:gd name="connsiteX497" fmla="*/ 1165093 w 1202076"/>
                <a:gd name="connsiteY497" fmla="*/ 30804 h 92467"/>
                <a:gd name="connsiteX498" fmla="*/ 1169070 w 1202076"/>
                <a:gd name="connsiteY498" fmla="*/ 26226 h 92467"/>
                <a:gd name="connsiteX499" fmla="*/ 1174240 w 1202076"/>
                <a:gd name="connsiteY499" fmla="*/ 23938 h 92467"/>
                <a:gd name="connsiteX500" fmla="*/ 1181345 w 1202076"/>
                <a:gd name="connsiteY500" fmla="*/ 22974 h 92467"/>
                <a:gd name="connsiteX501" fmla="*/ 1191100 w 1202076"/>
                <a:gd name="connsiteY501" fmla="*/ 24662 h 92467"/>
                <a:gd name="connsiteX502" fmla="*/ 1197480 w 1202076"/>
                <a:gd name="connsiteY502" fmla="*/ 28993 h 92467"/>
                <a:gd name="connsiteX503" fmla="*/ 1200247 w 1202076"/>
                <a:gd name="connsiteY503" fmla="*/ 36336 h 92467"/>
                <a:gd name="connsiteX504" fmla="*/ 1192302 w 1202076"/>
                <a:gd name="connsiteY504" fmla="*/ 37422 h 92467"/>
                <a:gd name="connsiteX505" fmla="*/ 1189174 w 1202076"/>
                <a:gd name="connsiteY505" fmla="*/ 31767 h 92467"/>
                <a:gd name="connsiteX506" fmla="*/ 1181830 w 1202076"/>
                <a:gd name="connsiteY506" fmla="*/ 29594 h 92467"/>
                <a:gd name="connsiteX507" fmla="*/ 1173886 w 1202076"/>
                <a:gd name="connsiteY507" fmla="*/ 31520 h 92467"/>
                <a:gd name="connsiteX508" fmla="*/ 1171474 w 1202076"/>
                <a:gd name="connsiteY508" fmla="*/ 35858 h 92467"/>
                <a:gd name="connsiteX509" fmla="*/ 1172437 w 1202076"/>
                <a:gd name="connsiteY509" fmla="*/ 38625 h 92467"/>
                <a:gd name="connsiteX510" fmla="*/ 1175565 w 1202076"/>
                <a:gd name="connsiteY510" fmla="*/ 40798 h 92467"/>
                <a:gd name="connsiteX511" fmla="*/ 1182793 w 1202076"/>
                <a:gd name="connsiteY511" fmla="*/ 42839 h 92467"/>
                <a:gd name="connsiteX512" fmla="*/ 1194830 w 1202076"/>
                <a:gd name="connsiteY512" fmla="*/ 46692 h 92467"/>
                <a:gd name="connsiteX513" fmla="*/ 1200131 w 1202076"/>
                <a:gd name="connsiteY513" fmla="*/ 50907 h 92467"/>
                <a:gd name="connsiteX514" fmla="*/ 1202057 w 1202076"/>
                <a:gd name="connsiteY514" fmla="*/ 57889 h 92467"/>
                <a:gd name="connsiteX515" fmla="*/ 1199646 w 1202076"/>
                <a:gd name="connsiteY515" fmla="*/ 65594 h 92467"/>
                <a:gd name="connsiteX516" fmla="*/ 1192903 w 1202076"/>
                <a:gd name="connsiteY516" fmla="*/ 71134 h 92467"/>
                <a:gd name="connsiteX517" fmla="*/ 1182793 w 1202076"/>
                <a:gd name="connsiteY517" fmla="*/ 73061 h 92467"/>
                <a:gd name="connsiteX518" fmla="*/ 1168461 w 1202076"/>
                <a:gd name="connsiteY518" fmla="*/ 69208 h 92467"/>
                <a:gd name="connsiteX519" fmla="*/ 1162327 w 1202076"/>
                <a:gd name="connsiteY519" fmla="*/ 57650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Lst>
              <a:rect l="l" t="t" r="r" b="b"/>
              <a:pathLst>
                <a:path w="1202076" h="92467">
                  <a:moveTo>
                    <a:pt x="22250" y="71974"/>
                  </a:moveTo>
                  <a:lnTo>
                    <a:pt x="4674" y="5760"/>
                  </a:lnTo>
                  <a:lnTo>
                    <a:pt x="13705" y="5760"/>
                  </a:lnTo>
                  <a:lnTo>
                    <a:pt x="23822" y="49220"/>
                  </a:lnTo>
                  <a:cubicBezTo>
                    <a:pt x="24862" y="53720"/>
                    <a:pt x="25787" y="58212"/>
                    <a:pt x="26588" y="62705"/>
                  </a:cubicBezTo>
                  <a:cubicBezTo>
                    <a:pt x="28276" y="55647"/>
                    <a:pt x="29278" y="51547"/>
                    <a:pt x="29601" y="50430"/>
                  </a:cubicBezTo>
                  <a:lnTo>
                    <a:pt x="42123" y="5760"/>
                  </a:lnTo>
                  <a:lnTo>
                    <a:pt x="52718" y="5760"/>
                  </a:lnTo>
                  <a:lnTo>
                    <a:pt x="62227" y="39226"/>
                  </a:lnTo>
                  <a:cubicBezTo>
                    <a:pt x="64554" y="47578"/>
                    <a:pt x="66280" y="55400"/>
                    <a:pt x="67405" y="62705"/>
                  </a:cubicBezTo>
                  <a:cubicBezTo>
                    <a:pt x="68206" y="58536"/>
                    <a:pt x="69293" y="53720"/>
                    <a:pt x="70657" y="48257"/>
                  </a:cubicBezTo>
                  <a:lnTo>
                    <a:pt x="81005" y="5760"/>
                  </a:lnTo>
                  <a:lnTo>
                    <a:pt x="89798" y="5760"/>
                  </a:lnTo>
                  <a:lnTo>
                    <a:pt x="71736" y="71974"/>
                  </a:lnTo>
                  <a:lnTo>
                    <a:pt x="63190" y="71974"/>
                  </a:lnTo>
                  <a:lnTo>
                    <a:pt x="49343" y="21534"/>
                  </a:lnTo>
                  <a:cubicBezTo>
                    <a:pt x="48141" y="17357"/>
                    <a:pt x="47417" y="14791"/>
                    <a:pt x="47178" y="13828"/>
                  </a:cubicBezTo>
                  <a:cubicBezTo>
                    <a:pt x="46538" y="16794"/>
                    <a:pt x="45891" y="19360"/>
                    <a:pt x="45251" y="21534"/>
                  </a:cubicBezTo>
                  <a:lnTo>
                    <a:pt x="31281" y="71974"/>
                  </a:lnTo>
                  <a:lnTo>
                    <a:pt x="22250" y="71974"/>
                  </a:lnTo>
                  <a:close/>
                  <a:moveTo>
                    <a:pt x="127239" y="56563"/>
                  </a:moveTo>
                  <a:lnTo>
                    <a:pt x="135669" y="57526"/>
                  </a:lnTo>
                  <a:cubicBezTo>
                    <a:pt x="134390" y="62427"/>
                    <a:pt x="131940" y="66242"/>
                    <a:pt x="128326" y="68969"/>
                  </a:cubicBezTo>
                  <a:cubicBezTo>
                    <a:pt x="124712" y="71697"/>
                    <a:pt x="120142" y="73061"/>
                    <a:pt x="114602" y="73061"/>
                  </a:cubicBezTo>
                  <a:cubicBezTo>
                    <a:pt x="107621" y="73061"/>
                    <a:pt x="102042" y="70896"/>
                    <a:pt x="97865" y="66557"/>
                  </a:cubicBezTo>
                  <a:cubicBezTo>
                    <a:pt x="93774" y="62227"/>
                    <a:pt x="91724" y="56163"/>
                    <a:pt x="91724" y="48380"/>
                  </a:cubicBezTo>
                  <a:cubicBezTo>
                    <a:pt x="91724" y="40351"/>
                    <a:pt x="93812" y="34132"/>
                    <a:pt x="97989" y="29717"/>
                  </a:cubicBezTo>
                  <a:cubicBezTo>
                    <a:pt x="102157" y="25224"/>
                    <a:pt x="107536" y="22974"/>
                    <a:pt x="114117" y="22974"/>
                  </a:cubicBezTo>
                  <a:cubicBezTo>
                    <a:pt x="120543" y="22974"/>
                    <a:pt x="125760" y="25140"/>
                    <a:pt x="129774" y="29478"/>
                  </a:cubicBezTo>
                  <a:cubicBezTo>
                    <a:pt x="133866" y="33809"/>
                    <a:pt x="135908" y="39950"/>
                    <a:pt x="135908" y="47894"/>
                  </a:cubicBezTo>
                  <a:cubicBezTo>
                    <a:pt x="135908" y="48380"/>
                    <a:pt x="135908" y="49105"/>
                    <a:pt x="135908" y="50068"/>
                  </a:cubicBezTo>
                  <a:lnTo>
                    <a:pt x="100154" y="50068"/>
                  </a:lnTo>
                  <a:cubicBezTo>
                    <a:pt x="100478" y="55361"/>
                    <a:pt x="101957" y="59414"/>
                    <a:pt x="104608" y="62227"/>
                  </a:cubicBezTo>
                  <a:cubicBezTo>
                    <a:pt x="107258" y="64955"/>
                    <a:pt x="110587" y="66318"/>
                    <a:pt x="114602" y="66318"/>
                  </a:cubicBezTo>
                  <a:cubicBezTo>
                    <a:pt x="117569" y="66318"/>
                    <a:pt x="120096" y="65556"/>
                    <a:pt x="122184" y="64030"/>
                  </a:cubicBezTo>
                  <a:cubicBezTo>
                    <a:pt x="124349" y="62427"/>
                    <a:pt x="126037" y="59938"/>
                    <a:pt x="127239" y="56563"/>
                  </a:cubicBezTo>
                  <a:close/>
                  <a:moveTo>
                    <a:pt x="100632" y="43441"/>
                  </a:moveTo>
                  <a:lnTo>
                    <a:pt x="127362" y="43441"/>
                  </a:lnTo>
                  <a:cubicBezTo>
                    <a:pt x="127039" y="39349"/>
                    <a:pt x="126037" y="36297"/>
                    <a:pt x="124349" y="34294"/>
                  </a:cubicBezTo>
                  <a:cubicBezTo>
                    <a:pt x="121706" y="31166"/>
                    <a:pt x="118331" y="29594"/>
                    <a:pt x="114240" y="29594"/>
                  </a:cubicBezTo>
                  <a:cubicBezTo>
                    <a:pt x="110464" y="29594"/>
                    <a:pt x="107297" y="30842"/>
                    <a:pt x="104731" y="33331"/>
                  </a:cubicBezTo>
                  <a:cubicBezTo>
                    <a:pt x="102242" y="35820"/>
                    <a:pt x="100878" y="39187"/>
                    <a:pt x="100632" y="43441"/>
                  </a:cubicBezTo>
                  <a:close/>
                  <a:moveTo>
                    <a:pt x="155896" y="71974"/>
                  </a:moveTo>
                  <a:lnTo>
                    <a:pt x="148314" y="71974"/>
                  </a:lnTo>
                  <a:lnTo>
                    <a:pt x="148314" y="5760"/>
                  </a:lnTo>
                  <a:lnTo>
                    <a:pt x="156497" y="5760"/>
                  </a:lnTo>
                  <a:lnTo>
                    <a:pt x="156497" y="29355"/>
                  </a:lnTo>
                  <a:cubicBezTo>
                    <a:pt x="159950" y="25101"/>
                    <a:pt x="164326" y="22974"/>
                    <a:pt x="169620" y="22974"/>
                  </a:cubicBezTo>
                  <a:cubicBezTo>
                    <a:pt x="172594" y="22974"/>
                    <a:pt x="175361" y="23575"/>
                    <a:pt x="177934" y="24778"/>
                  </a:cubicBezTo>
                  <a:cubicBezTo>
                    <a:pt x="180577" y="25903"/>
                    <a:pt x="182750" y="27551"/>
                    <a:pt x="184430" y="29717"/>
                  </a:cubicBezTo>
                  <a:cubicBezTo>
                    <a:pt x="186203" y="31882"/>
                    <a:pt x="187566" y="34494"/>
                    <a:pt x="188530" y="37546"/>
                  </a:cubicBezTo>
                  <a:cubicBezTo>
                    <a:pt x="189493" y="40589"/>
                    <a:pt x="189971" y="43841"/>
                    <a:pt x="189971" y="47293"/>
                  </a:cubicBezTo>
                  <a:cubicBezTo>
                    <a:pt x="189971" y="55484"/>
                    <a:pt x="187921" y="61826"/>
                    <a:pt x="183829" y="66318"/>
                  </a:cubicBezTo>
                  <a:cubicBezTo>
                    <a:pt x="179737" y="70811"/>
                    <a:pt x="174883" y="73061"/>
                    <a:pt x="169266" y="73061"/>
                  </a:cubicBezTo>
                  <a:cubicBezTo>
                    <a:pt x="163563" y="73061"/>
                    <a:pt x="159110" y="70695"/>
                    <a:pt x="155896" y="65956"/>
                  </a:cubicBezTo>
                  <a:lnTo>
                    <a:pt x="155896" y="71974"/>
                  </a:lnTo>
                  <a:close/>
                  <a:moveTo>
                    <a:pt x="155781" y="47655"/>
                  </a:moveTo>
                  <a:cubicBezTo>
                    <a:pt x="155781" y="53358"/>
                    <a:pt x="156582" y="57488"/>
                    <a:pt x="158185" y="60062"/>
                  </a:cubicBezTo>
                  <a:cubicBezTo>
                    <a:pt x="160751" y="64230"/>
                    <a:pt x="164203" y="66318"/>
                    <a:pt x="168541" y="66318"/>
                  </a:cubicBezTo>
                  <a:cubicBezTo>
                    <a:pt x="172070" y="66318"/>
                    <a:pt x="175122" y="64793"/>
                    <a:pt x="177688" y="61741"/>
                  </a:cubicBezTo>
                  <a:cubicBezTo>
                    <a:pt x="180339" y="58690"/>
                    <a:pt x="181664" y="54074"/>
                    <a:pt x="181664" y="47894"/>
                  </a:cubicBezTo>
                  <a:cubicBezTo>
                    <a:pt x="181664" y="41637"/>
                    <a:pt x="180423" y="37022"/>
                    <a:pt x="177934" y="34055"/>
                  </a:cubicBezTo>
                  <a:cubicBezTo>
                    <a:pt x="175446" y="31081"/>
                    <a:pt x="172433" y="29594"/>
                    <a:pt x="168903" y="29594"/>
                  </a:cubicBezTo>
                  <a:cubicBezTo>
                    <a:pt x="165366" y="29594"/>
                    <a:pt x="162277" y="31166"/>
                    <a:pt x="159634" y="34294"/>
                  </a:cubicBezTo>
                  <a:cubicBezTo>
                    <a:pt x="157060" y="37346"/>
                    <a:pt x="155781" y="41799"/>
                    <a:pt x="155781" y="47655"/>
                  </a:cubicBezTo>
                  <a:close/>
                  <a:moveTo>
                    <a:pt x="256794" y="66080"/>
                  </a:moveTo>
                  <a:cubicBezTo>
                    <a:pt x="253742" y="68646"/>
                    <a:pt x="250814" y="70449"/>
                    <a:pt x="248002" y="71497"/>
                  </a:cubicBezTo>
                  <a:cubicBezTo>
                    <a:pt x="245274" y="72537"/>
                    <a:pt x="242307" y="73061"/>
                    <a:pt x="239094" y="73061"/>
                  </a:cubicBezTo>
                  <a:cubicBezTo>
                    <a:pt x="233800" y="73061"/>
                    <a:pt x="229747" y="71774"/>
                    <a:pt x="226934" y="69208"/>
                  </a:cubicBezTo>
                  <a:cubicBezTo>
                    <a:pt x="224122" y="66642"/>
                    <a:pt x="222719" y="63352"/>
                    <a:pt x="222719" y="59337"/>
                  </a:cubicBezTo>
                  <a:cubicBezTo>
                    <a:pt x="222719" y="57010"/>
                    <a:pt x="223243" y="54884"/>
                    <a:pt x="224284" y="52957"/>
                  </a:cubicBezTo>
                  <a:cubicBezTo>
                    <a:pt x="225332" y="50946"/>
                    <a:pt x="226734" y="49382"/>
                    <a:pt x="228499" y="48257"/>
                  </a:cubicBezTo>
                  <a:cubicBezTo>
                    <a:pt x="230263" y="47054"/>
                    <a:pt x="232228" y="46168"/>
                    <a:pt x="234401" y="45614"/>
                  </a:cubicBezTo>
                  <a:cubicBezTo>
                    <a:pt x="235927" y="45128"/>
                    <a:pt x="238331" y="44689"/>
                    <a:pt x="241621" y="44289"/>
                  </a:cubicBezTo>
                  <a:cubicBezTo>
                    <a:pt x="248125" y="43564"/>
                    <a:pt x="252941" y="42639"/>
                    <a:pt x="256069" y="41514"/>
                  </a:cubicBezTo>
                  <a:cubicBezTo>
                    <a:pt x="256069" y="40389"/>
                    <a:pt x="256069" y="39711"/>
                    <a:pt x="256069" y="39473"/>
                  </a:cubicBezTo>
                  <a:cubicBezTo>
                    <a:pt x="256069" y="36097"/>
                    <a:pt x="255307" y="33731"/>
                    <a:pt x="253781" y="32367"/>
                  </a:cubicBezTo>
                  <a:cubicBezTo>
                    <a:pt x="251700" y="30603"/>
                    <a:pt x="248603" y="29717"/>
                    <a:pt x="244511" y="29717"/>
                  </a:cubicBezTo>
                  <a:cubicBezTo>
                    <a:pt x="240743" y="29717"/>
                    <a:pt x="237930" y="30403"/>
                    <a:pt x="236081" y="31767"/>
                  </a:cubicBezTo>
                  <a:cubicBezTo>
                    <a:pt x="234239" y="33046"/>
                    <a:pt x="232875" y="35373"/>
                    <a:pt x="231989" y="38748"/>
                  </a:cubicBezTo>
                  <a:lnTo>
                    <a:pt x="224045" y="37661"/>
                  </a:lnTo>
                  <a:cubicBezTo>
                    <a:pt x="224769" y="34294"/>
                    <a:pt x="225971" y="31567"/>
                    <a:pt x="227659" y="29478"/>
                  </a:cubicBezTo>
                  <a:cubicBezTo>
                    <a:pt x="229339" y="27390"/>
                    <a:pt x="231750" y="25787"/>
                    <a:pt x="234879" y="24662"/>
                  </a:cubicBezTo>
                  <a:cubicBezTo>
                    <a:pt x="238007" y="23537"/>
                    <a:pt x="241621" y="22974"/>
                    <a:pt x="245713" y="22974"/>
                  </a:cubicBezTo>
                  <a:cubicBezTo>
                    <a:pt x="249812" y="22974"/>
                    <a:pt x="253141" y="23460"/>
                    <a:pt x="255707" y="24423"/>
                  </a:cubicBezTo>
                  <a:cubicBezTo>
                    <a:pt x="258281" y="25387"/>
                    <a:pt x="260161" y="26588"/>
                    <a:pt x="261371" y="28029"/>
                  </a:cubicBezTo>
                  <a:cubicBezTo>
                    <a:pt x="262573" y="29478"/>
                    <a:pt x="263413" y="31320"/>
                    <a:pt x="263898" y="33570"/>
                  </a:cubicBezTo>
                  <a:cubicBezTo>
                    <a:pt x="264137" y="34934"/>
                    <a:pt x="264260" y="37422"/>
                    <a:pt x="264260" y="41036"/>
                  </a:cubicBezTo>
                  <a:lnTo>
                    <a:pt x="264260" y="51870"/>
                  </a:lnTo>
                  <a:cubicBezTo>
                    <a:pt x="264260" y="59414"/>
                    <a:pt x="264422" y="64192"/>
                    <a:pt x="264738" y="66195"/>
                  </a:cubicBezTo>
                  <a:cubicBezTo>
                    <a:pt x="265139" y="68206"/>
                    <a:pt x="265863" y="70133"/>
                    <a:pt x="266903" y="71974"/>
                  </a:cubicBezTo>
                  <a:lnTo>
                    <a:pt x="258358" y="71974"/>
                  </a:lnTo>
                  <a:cubicBezTo>
                    <a:pt x="257557" y="70295"/>
                    <a:pt x="257033" y="68322"/>
                    <a:pt x="256794" y="66080"/>
                  </a:cubicBezTo>
                  <a:close/>
                  <a:moveTo>
                    <a:pt x="256069" y="47894"/>
                  </a:moveTo>
                  <a:cubicBezTo>
                    <a:pt x="253103" y="49105"/>
                    <a:pt x="248687" y="50144"/>
                    <a:pt x="242823" y="51031"/>
                  </a:cubicBezTo>
                  <a:cubicBezTo>
                    <a:pt x="239456" y="51508"/>
                    <a:pt x="237090" y="52071"/>
                    <a:pt x="235727" y="52710"/>
                  </a:cubicBezTo>
                  <a:cubicBezTo>
                    <a:pt x="234363" y="53273"/>
                    <a:pt x="233276" y="54120"/>
                    <a:pt x="232475" y="55246"/>
                  </a:cubicBezTo>
                  <a:cubicBezTo>
                    <a:pt x="231750" y="56363"/>
                    <a:pt x="231388" y="57650"/>
                    <a:pt x="231388" y="59099"/>
                  </a:cubicBezTo>
                  <a:cubicBezTo>
                    <a:pt x="231388" y="61264"/>
                    <a:pt x="232190" y="63067"/>
                    <a:pt x="233800" y="64516"/>
                  </a:cubicBezTo>
                  <a:cubicBezTo>
                    <a:pt x="235480" y="65956"/>
                    <a:pt x="237892" y="66681"/>
                    <a:pt x="241020" y="66681"/>
                  </a:cubicBezTo>
                  <a:cubicBezTo>
                    <a:pt x="244149" y="66681"/>
                    <a:pt x="246923" y="65995"/>
                    <a:pt x="249327" y="64631"/>
                  </a:cubicBezTo>
                  <a:cubicBezTo>
                    <a:pt x="251816" y="63267"/>
                    <a:pt x="253627" y="61379"/>
                    <a:pt x="254744" y="58975"/>
                  </a:cubicBezTo>
                  <a:cubicBezTo>
                    <a:pt x="255630" y="57126"/>
                    <a:pt x="256069" y="54436"/>
                    <a:pt x="256069" y="50907"/>
                  </a:cubicBezTo>
                  <a:lnTo>
                    <a:pt x="256069" y="47894"/>
                  </a:lnTo>
                  <a:close/>
                  <a:moveTo>
                    <a:pt x="279425" y="90399"/>
                  </a:moveTo>
                  <a:lnTo>
                    <a:pt x="279425" y="24061"/>
                  </a:lnTo>
                  <a:lnTo>
                    <a:pt x="286776" y="24061"/>
                  </a:lnTo>
                  <a:lnTo>
                    <a:pt x="286776" y="30203"/>
                  </a:lnTo>
                  <a:cubicBezTo>
                    <a:pt x="288541" y="27790"/>
                    <a:pt x="290506" y="25988"/>
                    <a:pt x="292671" y="24778"/>
                  </a:cubicBezTo>
                  <a:cubicBezTo>
                    <a:pt x="294921" y="23575"/>
                    <a:pt x="297610" y="22974"/>
                    <a:pt x="300739" y="22974"/>
                  </a:cubicBezTo>
                  <a:cubicBezTo>
                    <a:pt x="304831" y="22974"/>
                    <a:pt x="308444" y="24015"/>
                    <a:pt x="311573" y="26103"/>
                  </a:cubicBezTo>
                  <a:cubicBezTo>
                    <a:pt x="314709" y="28191"/>
                    <a:pt x="317036" y="31166"/>
                    <a:pt x="318562" y="35019"/>
                  </a:cubicBezTo>
                  <a:cubicBezTo>
                    <a:pt x="320165" y="38871"/>
                    <a:pt x="320966" y="43078"/>
                    <a:pt x="320966" y="47655"/>
                  </a:cubicBezTo>
                  <a:cubicBezTo>
                    <a:pt x="320966" y="52557"/>
                    <a:pt x="320088" y="56964"/>
                    <a:pt x="318315" y="60901"/>
                  </a:cubicBezTo>
                  <a:cubicBezTo>
                    <a:pt x="316636" y="64831"/>
                    <a:pt x="314100" y="67844"/>
                    <a:pt x="310733" y="69932"/>
                  </a:cubicBezTo>
                  <a:cubicBezTo>
                    <a:pt x="307358" y="72021"/>
                    <a:pt x="303829" y="73061"/>
                    <a:pt x="300138" y="73061"/>
                  </a:cubicBezTo>
                  <a:cubicBezTo>
                    <a:pt x="297410" y="73061"/>
                    <a:pt x="294960" y="72498"/>
                    <a:pt x="292794" y="71373"/>
                  </a:cubicBezTo>
                  <a:cubicBezTo>
                    <a:pt x="290629" y="70171"/>
                    <a:pt x="288857" y="68731"/>
                    <a:pt x="287493" y="67043"/>
                  </a:cubicBezTo>
                  <a:lnTo>
                    <a:pt x="287493" y="90399"/>
                  </a:lnTo>
                  <a:lnTo>
                    <a:pt x="279425" y="90399"/>
                  </a:lnTo>
                  <a:close/>
                  <a:moveTo>
                    <a:pt x="286776" y="48257"/>
                  </a:moveTo>
                  <a:cubicBezTo>
                    <a:pt x="286776" y="54436"/>
                    <a:pt x="288017" y="59014"/>
                    <a:pt x="290506" y="61988"/>
                  </a:cubicBezTo>
                  <a:cubicBezTo>
                    <a:pt x="292995" y="64878"/>
                    <a:pt x="296000" y="66318"/>
                    <a:pt x="299537" y="66318"/>
                  </a:cubicBezTo>
                  <a:cubicBezTo>
                    <a:pt x="303151" y="66318"/>
                    <a:pt x="306241" y="64793"/>
                    <a:pt x="308807" y="61741"/>
                  </a:cubicBezTo>
                  <a:cubicBezTo>
                    <a:pt x="311373" y="58690"/>
                    <a:pt x="312659" y="53959"/>
                    <a:pt x="312659" y="47540"/>
                  </a:cubicBezTo>
                  <a:cubicBezTo>
                    <a:pt x="312659" y="41437"/>
                    <a:pt x="311419" y="36898"/>
                    <a:pt x="308930" y="33932"/>
                  </a:cubicBezTo>
                  <a:cubicBezTo>
                    <a:pt x="306441" y="30880"/>
                    <a:pt x="303428" y="29355"/>
                    <a:pt x="299899" y="29355"/>
                  </a:cubicBezTo>
                  <a:cubicBezTo>
                    <a:pt x="296447" y="29355"/>
                    <a:pt x="293395" y="30957"/>
                    <a:pt x="290745" y="34171"/>
                  </a:cubicBezTo>
                  <a:cubicBezTo>
                    <a:pt x="288094" y="37384"/>
                    <a:pt x="286776" y="42077"/>
                    <a:pt x="286776" y="48257"/>
                  </a:cubicBezTo>
                  <a:close/>
                  <a:moveTo>
                    <a:pt x="333364" y="90399"/>
                  </a:moveTo>
                  <a:lnTo>
                    <a:pt x="333364" y="24061"/>
                  </a:lnTo>
                  <a:lnTo>
                    <a:pt x="340716" y="24061"/>
                  </a:lnTo>
                  <a:lnTo>
                    <a:pt x="340716" y="30203"/>
                  </a:lnTo>
                  <a:cubicBezTo>
                    <a:pt x="342480" y="27790"/>
                    <a:pt x="344445" y="25988"/>
                    <a:pt x="346610" y="24778"/>
                  </a:cubicBezTo>
                  <a:cubicBezTo>
                    <a:pt x="348860" y="23575"/>
                    <a:pt x="351550" y="22974"/>
                    <a:pt x="354678" y="22974"/>
                  </a:cubicBezTo>
                  <a:cubicBezTo>
                    <a:pt x="358770" y="22974"/>
                    <a:pt x="362384" y="24015"/>
                    <a:pt x="365512" y="26103"/>
                  </a:cubicBezTo>
                  <a:cubicBezTo>
                    <a:pt x="368648" y="28191"/>
                    <a:pt x="370976" y="31166"/>
                    <a:pt x="372501" y="35019"/>
                  </a:cubicBezTo>
                  <a:cubicBezTo>
                    <a:pt x="374104" y="38871"/>
                    <a:pt x="374905" y="43078"/>
                    <a:pt x="374905" y="47655"/>
                  </a:cubicBezTo>
                  <a:cubicBezTo>
                    <a:pt x="374905" y="52557"/>
                    <a:pt x="374027" y="56964"/>
                    <a:pt x="372255" y="60901"/>
                  </a:cubicBezTo>
                  <a:cubicBezTo>
                    <a:pt x="370575" y="64831"/>
                    <a:pt x="368040" y="67844"/>
                    <a:pt x="364672" y="69932"/>
                  </a:cubicBezTo>
                  <a:cubicBezTo>
                    <a:pt x="361297" y="72021"/>
                    <a:pt x="357768" y="73061"/>
                    <a:pt x="354077" y="73061"/>
                  </a:cubicBezTo>
                  <a:cubicBezTo>
                    <a:pt x="351349" y="73061"/>
                    <a:pt x="348899" y="72498"/>
                    <a:pt x="346734" y="71373"/>
                  </a:cubicBezTo>
                  <a:cubicBezTo>
                    <a:pt x="344568" y="70171"/>
                    <a:pt x="342796" y="68731"/>
                    <a:pt x="341432" y="67043"/>
                  </a:cubicBezTo>
                  <a:lnTo>
                    <a:pt x="341432" y="90399"/>
                  </a:lnTo>
                  <a:lnTo>
                    <a:pt x="333364" y="90399"/>
                  </a:lnTo>
                  <a:close/>
                  <a:moveTo>
                    <a:pt x="340716" y="48257"/>
                  </a:moveTo>
                  <a:cubicBezTo>
                    <a:pt x="340716" y="54436"/>
                    <a:pt x="341956" y="59014"/>
                    <a:pt x="344445" y="61988"/>
                  </a:cubicBezTo>
                  <a:cubicBezTo>
                    <a:pt x="346934" y="64878"/>
                    <a:pt x="349939" y="66318"/>
                    <a:pt x="353476" y="66318"/>
                  </a:cubicBezTo>
                  <a:cubicBezTo>
                    <a:pt x="357090" y="66318"/>
                    <a:pt x="360180" y="64793"/>
                    <a:pt x="362746" y="61741"/>
                  </a:cubicBezTo>
                  <a:cubicBezTo>
                    <a:pt x="365312" y="58690"/>
                    <a:pt x="366599" y="53959"/>
                    <a:pt x="366599" y="47540"/>
                  </a:cubicBezTo>
                  <a:cubicBezTo>
                    <a:pt x="366599" y="41437"/>
                    <a:pt x="365358" y="36898"/>
                    <a:pt x="362869" y="33932"/>
                  </a:cubicBezTo>
                  <a:cubicBezTo>
                    <a:pt x="360380" y="30880"/>
                    <a:pt x="357367" y="29355"/>
                    <a:pt x="353838" y="29355"/>
                  </a:cubicBezTo>
                  <a:cubicBezTo>
                    <a:pt x="350386" y="29355"/>
                    <a:pt x="347335" y="30957"/>
                    <a:pt x="344684" y="34171"/>
                  </a:cubicBezTo>
                  <a:cubicBezTo>
                    <a:pt x="342033" y="37384"/>
                    <a:pt x="340716" y="42077"/>
                    <a:pt x="340716" y="48257"/>
                  </a:cubicBezTo>
                  <a:close/>
                  <a:moveTo>
                    <a:pt x="387065" y="71974"/>
                  </a:moveTo>
                  <a:lnTo>
                    <a:pt x="387065" y="5760"/>
                  </a:lnTo>
                  <a:lnTo>
                    <a:pt x="395256" y="5760"/>
                  </a:lnTo>
                  <a:lnTo>
                    <a:pt x="395256" y="71974"/>
                  </a:lnTo>
                  <a:lnTo>
                    <a:pt x="387065" y="71974"/>
                  </a:lnTo>
                  <a:close/>
                  <a:moveTo>
                    <a:pt x="410421" y="15146"/>
                  </a:moveTo>
                  <a:lnTo>
                    <a:pt x="410421" y="5760"/>
                  </a:lnTo>
                  <a:lnTo>
                    <a:pt x="418612" y="5760"/>
                  </a:lnTo>
                  <a:lnTo>
                    <a:pt x="418612" y="15146"/>
                  </a:lnTo>
                  <a:lnTo>
                    <a:pt x="410421" y="15146"/>
                  </a:lnTo>
                  <a:close/>
                  <a:moveTo>
                    <a:pt x="410421" y="71974"/>
                  </a:moveTo>
                  <a:lnTo>
                    <a:pt x="410421" y="24061"/>
                  </a:lnTo>
                  <a:lnTo>
                    <a:pt x="418612" y="24061"/>
                  </a:lnTo>
                  <a:lnTo>
                    <a:pt x="418612" y="71974"/>
                  </a:lnTo>
                  <a:lnTo>
                    <a:pt x="410421" y="71974"/>
                  </a:lnTo>
                  <a:close/>
                  <a:moveTo>
                    <a:pt x="464845" y="54398"/>
                  </a:moveTo>
                  <a:lnTo>
                    <a:pt x="472790" y="55484"/>
                  </a:lnTo>
                  <a:cubicBezTo>
                    <a:pt x="471911" y="60940"/>
                    <a:pt x="469661" y="65232"/>
                    <a:pt x="466047" y="68369"/>
                  </a:cubicBezTo>
                  <a:cubicBezTo>
                    <a:pt x="462433" y="71497"/>
                    <a:pt x="458026" y="73061"/>
                    <a:pt x="452801" y="73061"/>
                  </a:cubicBezTo>
                  <a:cubicBezTo>
                    <a:pt x="446221" y="73061"/>
                    <a:pt x="440927" y="70934"/>
                    <a:pt x="436913" y="66681"/>
                  </a:cubicBezTo>
                  <a:cubicBezTo>
                    <a:pt x="432983" y="62342"/>
                    <a:pt x="431010" y="56163"/>
                    <a:pt x="431010" y="48141"/>
                  </a:cubicBezTo>
                  <a:cubicBezTo>
                    <a:pt x="431010" y="43001"/>
                    <a:pt x="431858" y="38509"/>
                    <a:pt x="433537" y="34656"/>
                  </a:cubicBezTo>
                  <a:cubicBezTo>
                    <a:pt x="435310" y="30719"/>
                    <a:pt x="437914" y="27790"/>
                    <a:pt x="441366" y="25864"/>
                  </a:cubicBezTo>
                  <a:cubicBezTo>
                    <a:pt x="444895" y="23938"/>
                    <a:pt x="448748" y="22974"/>
                    <a:pt x="452925" y="22974"/>
                  </a:cubicBezTo>
                  <a:cubicBezTo>
                    <a:pt x="458064" y="22974"/>
                    <a:pt x="462279" y="24300"/>
                    <a:pt x="465570" y="26951"/>
                  </a:cubicBezTo>
                  <a:cubicBezTo>
                    <a:pt x="468937" y="29516"/>
                    <a:pt x="471102" y="33246"/>
                    <a:pt x="472066" y="38147"/>
                  </a:cubicBezTo>
                  <a:lnTo>
                    <a:pt x="464121" y="39349"/>
                  </a:lnTo>
                  <a:cubicBezTo>
                    <a:pt x="463397" y="36136"/>
                    <a:pt x="462079" y="33731"/>
                    <a:pt x="460153" y="32129"/>
                  </a:cubicBezTo>
                  <a:cubicBezTo>
                    <a:pt x="458226" y="30441"/>
                    <a:pt x="455899" y="29594"/>
                    <a:pt x="453164" y="29594"/>
                  </a:cubicBezTo>
                  <a:cubicBezTo>
                    <a:pt x="449072" y="29594"/>
                    <a:pt x="445743" y="31081"/>
                    <a:pt x="443169" y="34055"/>
                  </a:cubicBezTo>
                  <a:cubicBezTo>
                    <a:pt x="440604" y="36945"/>
                    <a:pt x="439317" y="41553"/>
                    <a:pt x="439317" y="47894"/>
                  </a:cubicBezTo>
                  <a:cubicBezTo>
                    <a:pt x="439317" y="54398"/>
                    <a:pt x="440565" y="59099"/>
                    <a:pt x="443054" y="61988"/>
                  </a:cubicBezTo>
                  <a:cubicBezTo>
                    <a:pt x="445543" y="64878"/>
                    <a:pt x="448748" y="66318"/>
                    <a:pt x="452686" y="66318"/>
                  </a:cubicBezTo>
                  <a:cubicBezTo>
                    <a:pt x="455899" y="66318"/>
                    <a:pt x="458542" y="65355"/>
                    <a:pt x="460630" y="63429"/>
                  </a:cubicBezTo>
                  <a:cubicBezTo>
                    <a:pt x="462796" y="61502"/>
                    <a:pt x="464206" y="58490"/>
                    <a:pt x="464845" y="54398"/>
                  </a:cubicBezTo>
                  <a:close/>
                  <a:moveTo>
                    <a:pt x="511079" y="66080"/>
                  </a:moveTo>
                  <a:cubicBezTo>
                    <a:pt x="508028" y="68646"/>
                    <a:pt x="505100" y="70449"/>
                    <a:pt x="502287" y="71497"/>
                  </a:cubicBezTo>
                  <a:cubicBezTo>
                    <a:pt x="499559" y="72537"/>
                    <a:pt x="496592" y="73061"/>
                    <a:pt x="493379" y="73061"/>
                  </a:cubicBezTo>
                  <a:cubicBezTo>
                    <a:pt x="488086" y="73061"/>
                    <a:pt x="484032" y="71774"/>
                    <a:pt x="481220" y="69208"/>
                  </a:cubicBezTo>
                  <a:cubicBezTo>
                    <a:pt x="478407" y="66642"/>
                    <a:pt x="477005" y="63352"/>
                    <a:pt x="477005" y="59337"/>
                  </a:cubicBezTo>
                  <a:cubicBezTo>
                    <a:pt x="477005" y="57010"/>
                    <a:pt x="477529" y="54884"/>
                    <a:pt x="478569" y="52957"/>
                  </a:cubicBezTo>
                  <a:cubicBezTo>
                    <a:pt x="479617" y="50946"/>
                    <a:pt x="481019" y="49382"/>
                    <a:pt x="482784" y="48257"/>
                  </a:cubicBezTo>
                  <a:cubicBezTo>
                    <a:pt x="484549" y="47054"/>
                    <a:pt x="486514" y="46168"/>
                    <a:pt x="488687" y="45614"/>
                  </a:cubicBezTo>
                  <a:cubicBezTo>
                    <a:pt x="490212" y="45128"/>
                    <a:pt x="492616" y="44689"/>
                    <a:pt x="495907" y="44289"/>
                  </a:cubicBezTo>
                  <a:cubicBezTo>
                    <a:pt x="502410" y="43564"/>
                    <a:pt x="507226" y="42639"/>
                    <a:pt x="510355" y="41514"/>
                  </a:cubicBezTo>
                  <a:cubicBezTo>
                    <a:pt x="510355" y="40389"/>
                    <a:pt x="510355" y="39711"/>
                    <a:pt x="510355" y="39473"/>
                  </a:cubicBezTo>
                  <a:cubicBezTo>
                    <a:pt x="510355" y="36097"/>
                    <a:pt x="509592" y="33731"/>
                    <a:pt x="508066" y="32367"/>
                  </a:cubicBezTo>
                  <a:cubicBezTo>
                    <a:pt x="505986" y="30603"/>
                    <a:pt x="502888" y="29717"/>
                    <a:pt x="498796" y="29717"/>
                  </a:cubicBezTo>
                  <a:cubicBezTo>
                    <a:pt x="495028" y="29717"/>
                    <a:pt x="492216" y="30403"/>
                    <a:pt x="490366" y="31767"/>
                  </a:cubicBezTo>
                  <a:cubicBezTo>
                    <a:pt x="488525" y="33046"/>
                    <a:pt x="487161" y="35373"/>
                    <a:pt x="486275" y="38748"/>
                  </a:cubicBezTo>
                  <a:lnTo>
                    <a:pt x="478330" y="37661"/>
                  </a:lnTo>
                  <a:cubicBezTo>
                    <a:pt x="479054" y="34294"/>
                    <a:pt x="480257" y="31567"/>
                    <a:pt x="481944" y="29478"/>
                  </a:cubicBezTo>
                  <a:cubicBezTo>
                    <a:pt x="483624" y="27390"/>
                    <a:pt x="486036" y="25787"/>
                    <a:pt x="489164" y="24662"/>
                  </a:cubicBezTo>
                  <a:cubicBezTo>
                    <a:pt x="492293" y="23537"/>
                    <a:pt x="495907" y="22974"/>
                    <a:pt x="499998" y="22974"/>
                  </a:cubicBezTo>
                  <a:cubicBezTo>
                    <a:pt x="504098" y="22974"/>
                    <a:pt x="507427" y="23460"/>
                    <a:pt x="509993" y="24423"/>
                  </a:cubicBezTo>
                  <a:cubicBezTo>
                    <a:pt x="512566" y="25387"/>
                    <a:pt x="514446" y="26588"/>
                    <a:pt x="515656" y="28029"/>
                  </a:cubicBezTo>
                  <a:cubicBezTo>
                    <a:pt x="516858" y="29478"/>
                    <a:pt x="517698" y="31320"/>
                    <a:pt x="518184" y="33570"/>
                  </a:cubicBezTo>
                  <a:cubicBezTo>
                    <a:pt x="518423" y="34934"/>
                    <a:pt x="518546" y="37422"/>
                    <a:pt x="518546" y="41036"/>
                  </a:cubicBezTo>
                  <a:lnTo>
                    <a:pt x="518546" y="51870"/>
                  </a:lnTo>
                  <a:cubicBezTo>
                    <a:pt x="518546" y="59414"/>
                    <a:pt x="518708" y="64192"/>
                    <a:pt x="519024" y="66195"/>
                  </a:cubicBezTo>
                  <a:cubicBezTo>
                    <a:pt x="519424" y="68206"/>
                    <a:pt x="520149" y="70133"/>
                    <a:pt x="521189" y="71974"/>
                  </a:cubicBezTo>
                  <a:lnTo>
                    <a:pt x="512643" y="71974"/>
                  </a:lnTo>
                  <a:cubicBezTo>
                    <a:pt x="511842" y="70295"/>
                    <a:pt x="511318" y="68322"/>
                    <a:pt x="511079" y="66080"/>
                  </a:cubicBezTo>
                  <a:close/>
                  <a:moveTo>
                    <a:pt x="510355" y="47894"/>
                  </a:moveTo>
                  <a:cubicBezTo>
                    <a:pt x="507388" y="49105"/>
                    <a:pt x="502973" y="50144"/>
                    <a:pt x="497109" y="51031"/>
                  </a:cubicBezTo>
                  <a:cubicBezTo>
                    <a:pt x="493741" y="51508"/>
                    <a:pt x="491376" y="52071"/>
                    <a:pt x="490012" y="52710"/>
                  </a:cubicBezTo>
                  <a:cubicBezTo>
                    <a:pt x="488648" y="53273"/>
                    <a:pt x="487562" y="54120"/>
                    <a:pt x="486760" y="55246"/>
                  </a:cubicBezTo>
                  <a:cubicBezTo>
                    <a:pt x="486036" y="56363"/>
                    <a:pt x="485674" y="57650"/>
                    <a:pt x="485674" y="59099"/>
                  </a:cubicBezTo>
                  <a:cubicBezTo>
                    <a:pt x="485674" y="61264"/>
                    <a:pt x="486475" y="63067"/>
                    <a:pt x="488086" y="64516"/>
                  </a:cubicBezTo>
                  <a:cubicBezTo>
                    <a:pt x="489765" y="65956"/>
                    <a:pt x="492177" y="66681"/>
                    <a:pt x="495306" y="66681"/>
                  </a:cubicBezTo>
                  <a:cubicBezTo>
                    <a:pt x="498434" y="66681"/>
                    <a:pt x="501208" y="65995"/>
                    <a:pt x="503612" y="64631"/>
                  </a:cubicBezTo>
                  <a:cubicBezTo>
                    <a:pt x="506101" y="63267"/>
                    <a:pt x="507912" y="61379"/>
                    <a:pt x="509029" y="58975"/>
                  </a:cubicBezTo>
                  <a:cubicBezTo>
                    <a:pt x="509916" y="57126"/>
                    <a:pt x="510355" y="54436"/>
                    <a:pt x="510355" y="50907"/>
                  </a:cubicBezTo>
                  <a:lnTo>
                    <a:pt x="510355" y="47894"/>
                  </a:lnTo>
                  <a:close/>
                  <a:moveTo>
                    <a:pt x="551410" y="64754"/>
                  </a:moveTo>
                  <a:lnTo>
                    <a:pt x="552620" y="71859"/>
                  </a:lnTo>
                  <a:cubicBezTo>
                    <a:pt x="550293" y="72337"/>
                    <a:pt x="548243" y="72584"/>
                    <a:pt x="546479" y="72584"/>
                  </a:cubicBezTo>
                  <a:cubicBezTo>
                    <a:pt x="543504" y="72584"/>
                    <a:pt x="541216" y="72136"/>
                    <a:pt x="539613" y="71258"/>
                  </a:cubicBezTo>
                  <a:cubicBezTo>
                    <a:pt x="538010" y="70295"/>
                    <a:pt x="536847" y="69046"/>
                    <a:pt x="536122" y="67521"/>
                  </a:cubicBezTo>
                  <a:cubicBezTo>
                    <a:pt x="535483" y="65995"/>
                    <a:pt x="535159" y="62789"/>
                    <a:pt x="535159" y="57889"/>
                  </a:cubicBezTo>
                  <a:lnTo>
                    <a:pt x="535159" y="30318"/>
                  </a:lnTo>
                  <a:lnTo>
                    <a:pt x="529257" y="30318"/>
                  </a:lnTo>
                  <a:lnTo>
                    <a:pt x="529257" y="24061"/>
                  </a:lnTo>
                  <a:lnTo>
                    <a:pt x="535159" y="24061"/>
                  </a:lnTo>
                  <a:lnTo>
                    <a:pt x="535159" y="12140"/>
                  </a:lnTo>
                  <a:lnTo>
                    <a:pt x="543227" y="7324"/>
                  </a:lnTo>
                  <a:lnTo>
                    <a:pt x="543227" y="24061"/>
                  </a:lnTo>
                  <a:lnTo>
                    <a:pt x="551410" y="24061"/>
                  </a:lnTo>
                  <a:lnTo>
                    <a:pt x="551410" y="30318"/>
                  </a:lnTo>
                  <a:lnTo>
                    <a:pt x="543227" y="30318"/>
                  </a:lnTo>
                  <a:lnTo>
                    <a:pt x="543227" y="58374"/>
                  </a:lnTo>
                  <a:cubicBezTo>
                    <a:pt x="543227" y="60701"/>
                    <a:pt x="543342" y="62189"/>
                    <a:pt x="543589" y="62828"/>
                  </a:cubicBezTo>
                  <a:cubicBezTo>
                    <a:pt x="543905" y="63467"/>
                    <a:pt x="544390" y="63991"/>
                    <a:pt x="545030" y="64392"/>
                  </a:cubicBezTo>
                  <a:cubicBezTo>
                    <a:pt x="545677" y="64793"/>
                    <a:pt x="546594" y="64993"/>
                    <a:pt x="547804" y="64993"/>
                  </a:cubicBezTo>
                  <a:cubicBezTo>
                    <a:pt x="548767" y="64993"/>
                    <a:pt x="549969" y="64916"/>
                    <a:pt x="551410" y="64754"/>
                  </a:cubicBezTo>
                  <a:close/>
                  <a:moveTo>
                    <a:pt x="556827" y="15146"/>
                  </a:moveTo>
                  <a:lnTo>
                    <a:pt x="556827" y="5760"/>
                  </a:lnTo>
                  <a:lnTo>
                    <a:pt x="565018" y="5760"/>
                  </a:lnTo>
                  <a:lnTo>
                    <a:pt x="565018" y="15146"/>
                  </a:lnTo>
                  <a:lnTo>
                    <a:pt x="556827" y="15146"/>
                  </a:lnTo>
                  <a:close/>
                  <a:moveTo>
                    <a:pt x="556827" y="71974"/>
                  </a:moveTo>
                  <a:lnTo>
                    <a:pt x="556827" y="24061"/>
                  </a:lnTo>
                  <a:lnTo>
                    <a:pt x="565018" y="24061"/>
                  </a:lnTo>
                  <a:lnTo>
                    <a:pt x="565018" y="71974"/>
                  </a:lnTo>
                  <a:lnTo>
                    <a:pt x="556827" y="71974"/>
                  </a:lnTo>
                  <a:close/>
                  <a:moveTo>
                    <a:pt x="576939" y="48018"/>
                  </a:moveTo>
                  <a:cubicBezTo>
                    <a:pt x="576939" y="39110"/>
                    <a:pt x="579389" y="32530"/>
                    <a:pt x="584282" y="28276"/>
                  </a:cubicBezTo>
                  <a:cubicBezTo>
                    <a:pt x="588374" y="24739"/>
                    <a:pt x="593391" y="22974"/>
                    <a:pt x="599332" y="22974"/>
                  </a:cubicBezTo>
                  <a:cubicBezTo>
                    <a:pt x="605912" y="22974"/>
                    <a:pt x="611291" y="25140"/>
                    <a:pt x="615467" y="29478"/>
                  </a:cubicBezTo>
                  <a:cubicBezTo>
                    <a:pt x="619721" y="33731"/>
                    <a:pt x="621847" y="39672"/>
                    <a:pt x="621847" y="47293"/>
                  </a:cubicBezTo>
                  <a:cubicBezTo>
                    <a:pt x="621847" y="53473"/>
                    <a:pt x="620923" y="58336"/>
                    <a:pt x="619081" y="61865"/>
                  </a:cubicBezTo>
                  <a:cubicBezTo>
                    <a:pt x="617232" y="65394"/>
                    <a:pt x="614504" y="68168"/>
                    <a:pt x="610890" y="70171"/>
                  </a:cubicBezTo>
                  <a:cubicBezTo>
                    <a:pt x="607361" y="72098"/>
                    <a:pt x="603508" y="73061"/>
                    <a:pt x="599332" y="73061"/>
                  </a:cubicBezTo>
                  <a:cubicBezTo>
                    <a:pt x="592674" y="73061"/>
                    <a:pt x="587249" y="70934"/>
                    <a:pt x="583080" y="66681"/>
                  </a:cubicBezTo>
                  <a:cubicBezTo>
                    <a:pt x="578981" y="62342"/>
                    <a:pt x="576939" y="56124"/>
                    <a:pt x="576939" y="48018"/>
                  </a:cubicBezTo>
                  <a:close/>
                  <a:moveTo>
                    <a:pt x="585246" y="48018"/>
                  </a:moveTo>
                  <a:cubicBezTo>
                    <a:pt x="585246" y="54120"/>
                    <a:pt x="586571" y="58690"/>
                    <a:pt x="589222" y="61741"/>
                  </a:cubicBezTo>
                  <a:cubicBezTo>
                    <a:pt x="591950" y="64793"/>
                    <a:pt x="595317" y="66318"/>
                    <a:pt x="599332" y="66318"/>
                  </a:cubicBezTo>
                  <a:cubicBezTo>
                    <a:pt x="603423" y="66318"/>
                    <a:pt x="606798" y="64793"/>
                    <a:pt x="609449" y="61741"/>
                  </a:cubicBezTo>
                  <a:cubicBezTo>
                    <a:pt x="612092" y="58690"/>
                    <a:pt x="613417" y="54036"/>
                    <a:pt x="613417" y="47779"/>
                  </a:cubicBezTo>
                  <a:cubicBezTo>
                    <a:pt x="613417" y="41838"/>
                    <a:pt x="612054" y="37346"/>
                    <a:pt x="609326" y="34294"/>
                  </a:cubicBezTo>
                  <a:cubicBezTo>
                    <a:pt x="606675" y="31242"/>
                    <a:pt x="603346" y="29717"/>
                    <a:pt x="599332" y="29717"/>
                  </a:cubicBezTo>
                  <a:cubicBezTo>
                    <a:pt x="595317" y="29717"/>
                    <a:pt x="591950" y="31242"/>
                    <a:pt x="589222" y="34294"/>
                  </a:cubicBezTo>
                  <a:cubicBezTo>
                    <a:pt x="586571" y="37261"/>
                    <a:pt x="585246" y="41838"/>
                    <a:pt x="585246" y="48018"/>
                  </a:cubicBezTo>
                  <a:close/>
                  <a:moveTo>
                    <a:pt x="633884" y="71974"/>
                  </a:moveTo>
                  <a:lnTo>
                    <a:pt x="633884" y="24061"/>
                  </a:lnTo>
                  <a:lnTo>
                    <a:pt x="641111" y="24061"/>
                  </a:lnTo>
                  <a:lnTo>
                    <a:pt x="641111" y="30804"/>
                  </a:lnTo>
                  <a:cubicBezTo>
                    <a:pt x="644641" y="25587"/>
                    <a:pt x="649742" y="22974"/>
                    <a:pt x="656399" y="22974"/>
                  </a:cubicBezTo>
                  <a:cubicBezTo>
                    <a:pt x="659289" y="22974"/>
                    <a:pt x="661940" y="23498"/>
                    <a:pt x="664352" y="24539"/>
                  </a:cubicBezTo>
                  <a:cubicBezTo>
                    <a:pt x="666841" y="25587"/>
                    <a:pt x="668682" y="26951"/>
                    <a:pt x="669884" y="28630"/>
                  </a:cubicBezTo>
                  <a:cubicBezTo>
                    <a:pt x="671094" y="30318"/>
                    <a:pt x="671934" y="32283"/>
                    <a:pt x="672412" y="34533"/>
                  </a:cubicBezTo>
                  <a:cubicBezTo>
                    <a:pt x="672658" y="36058"/>
                    <a:pt x="672774" y="38709"/>
                    <a:pt x="672774" y="42477"/>
                  </a:cubicBezTo>
                  <a:lnTo>
                    <a:pt x="672774" y="71974"/>
                  </a:lnTo>
                  <a:lnTo>
                    <a:pt x="664706" y="71974"/>
                  </a:lnTo>
                  <a:lnTo>
                    <a:pt x="664706" y="42839"/>
                  </a:lnTo>
                  <a:cubicBezTo>
                    <a:pt x="664706" y="39473"/>
                    <a:pt x="664390" y="36983"/>
                    <a:pt x="663743" y="35373"/>
                  </a:cubicBezTo>
                  <a:cubicBezTo>
                    <a:pt x="663103" y="33770"/>
                    <a:pt x="661978" y="32483"/>
                    <a:pt x="660375" y="31520"/>
                  </a:cubicBezTo>
                  <a:cubicBezTo>
                    <a:pt x="658773" y="30480"/>
                    <a:pt x="656885" y="29956"/>
                    <a:pt x="654720" y="29956"/>
                  </a:cubicBezTo>
                  <a:cubicBezTo>
                    <a:pt x="651267" y="29956"/>
                    <a:pt x="648255" y="31081"/>
                    <a:pt x="645689" y="33331"/>
                  </a:cubicBezTo>
                  <a:cubicBezTo>
                    <a:pt x="643200" y="35496"/>
                    <a:pt x="641951" y="39626"/>
                    <a:pt x="641951" y="45729"/>
                  </a:cubicBezTo>
                  <a:lnTo>
                    <a:pt x="641951" y="71974"/>
                  </a:lnTo>
                  <a:lnTo>
                    <a:pt x="633884" y="71974"/>
                  </a:lnTo>
                  <a:close/>
                  <a:moveTo>
                    <a:pt x="712866" y="71974"/>
                  </a:moveTo>
                  <a:lnTo>
                    <a:pt x="712866" y="30318"/>
                  </a:lnTo>
                  <a:lnTo>
                    <a:pt x="705646" y="30318"/>
                  </a:lnTo>
                  <a:lnTo>
                    <a:pt x="705646" y="24061"/>
                  </a:lnTo>
                  <a:lnTo>
                    <a:pt x="712866" y="24061"/>
                  </a:lnTo>
                  <a:lnTo>
                    <a:pt x="712866" y="18883"/>
                  </a:lnTo>
                  <a:cubicBezTo>
                    <a:pt x="712866" y="15669"/>
                    <a:pt x="713151" y="13304"/>
                    <a:pt x="713714" y="11778"/>
                  </a:cubicBezTo>
                  <a:cubicBezTo>
                    <a:pt x="714515" y="9613"/>
                    <a:pt x="715879" y="7887"/>
                    <a:pt x="717805" y="6600"/>
                  </a:cubicBezTo>
                  <a:cubicBezTo>
                    <a:pt x="719817" y="5313"/>
                    <a:pt x="722583" y="4674"/>
                    <a:pt x="726112" y="4674"/>
                  </a:cubicBezTo>
                  <a:cubicBezTo>
                    <a:pt x="728439" y="4674"/>
                    <a:pt x="730967" y="4951"/>
                    <a:pt x="733702" y="5514"/>
                  </a:cubicBezTo>
                  <a:lnTo>
                    <a:pt x="732492" y="12503"/>
                  </a:lnTo>
                  <a:cubicBezTo>
                    <a:pt x="730813" y="12256"/>
                    <a:pt x="729202" y="12140"/>
                    <a:pt x="727676" y="12140"/>
                  </a:cubicBezTo>
                  <a:cubicBezTo>
                    <a:pt x="725187" y="12140"/>
                    <a:pt x="723423" y="12657"/>
                    <a:pt x="722383" y="13704"/>
                  </a:cubicBezTo>
                  <a:cubicBezTo>
                    <a:pt x="721419" y="14745"/>
                    <a:pt x="720934" y="16718"/>
                    <a:pt x="720934" y="19607"/>
                  </a:cubicBezTo>
                  <a:lnTo>
                    <a:pt x="720934" y="24061"/>
                  </a:lnTo>
                  <a:lnTo>
                    <a:pt x="730327" y="24061"/>
                  </a:lnTo>
                  <a:lnTo>
                    <a:pt x="730327" y="30318"/>
                  </a:lnTo>
                  <a:lnTo>
                    <a:pt x="720934" y="30318"/>
                  </a:lnTo>
                  <a:lnTo>
                    <a:pt x="720934" y="71974"/>
                  </a:lnTo>
                  <a:lnTo>
                    <a:pt x="712866" y="71974"/>
                  </a:lnTo>
                  <a:close/>
                  <a:moveTo>
                    <a:pt x="734057" y="15146"/>
                  </a:moveTo>
                  <a:lnTo>
                    <a:pt x="734057" y="5760"/>
                  </a:lnTo>
                  <a:lnTo>
                    <a:pt x="742248" y="5760"/>
                  </a:lnTo>
                  <a:lnTo>
                    <a:pt x="742248" y="15146"/>
                  </a:lnTo>
                  <a:lnTo>
                    <a:pt x="734057" y="15146"/>
                  </a:lnTo>
                  <a:close/>
                  <a:moveTo>
                    <a:pt x="734057" y="71974"/>
                  </a:moveTo>
                  <a:lnTo>
                    <a:pt x="734057" y="24061"/>
                  </a:lnTo>
                  <a:lnTo>
                    <a:pt x="742248" y="24061"/>
                  </a:lnTo>
                  <a:lnTo>
                    <a:pt x="742248" y="71974"/>
                  </a:lnTo>
                  <a:lnTo>
                    <a:pt x="734057" y="71974"/>
                  </a:lnTo>
                  <a:close/>
                  <a:moveTo>
                    <a:pt x="757058" y="71974"/>
                  </a:moveTo>
                  <a:lnTo>
                    <a:pt x="757058" y="24061"/>
                  </a:lnTo>
                  <a:lnTo>
                    <a:pt x="764401" y="24061"/>
                  </a:lnTo>
                  <a:lnTo>
                    <a:pt x="764401" y="31281"/>
                  </a:lnTo>
                  <a:cubicBezTo>
                    <a:pt x="766251" y="27914"/>
                    <a:pt x="767931" y="25702"/>
                    <a:pt x="769456" y="24662"/>
                  </a:cubicBezTo>
                  <a:cubicBezTo>
                    <a:pt x="771067" y="23537"/>
                    <a:pt x="772831" y="22974"/>
                    <a:pt x="774758" y="22974"/>
                  </a:cubicBezTo>
                  <a:cubicBezTo>
                    <a:pt x="777485" y="22974"/>
                    <a:pt x="780252" y="23814"/>
                    <a:pt x="783064" y="25502"/>
                  </a:cubicBezTo>
                  <a:lnTo>
                    <a:pt x="780290" y="33092"/>
                  </a:lnTo>
                  <a:cubicBezTo>
                    <a:pt x="778287" y="31882"/>
                    <a:pt x="776322" y="31281"/>
                    <a:pt x="774395" y="31281"/>
                  </a:cubicBezTo>
                  <a:cubicBezTo>
                    <a:pt x="772546" y="31281"/>
                    <a:pt x="770905" y="31844"/>
                    <a:pt x="769456" y="32969"/>
                  </a:cubicBezTo>
                  <a:cubicBezTo>
                    <a:pt x="768092" y="34009"/>
                    <a:pt x="767129" y="35496"/>
                    <a:pt x="766567" y="37422"/>
                  </a:cubicBezTo>
                  <a:cubicBezTo>
                    <a:pt x="765603" y="40312"/>
                    <a:pt x="765126" y="43441"/>
                    <a:pt x="765126" y="46816"/>
                  </a:cubicBezTo>
                  <a:lnTo>
                    <a:pt x="765126" y="71974"/>
                  </a:lnTo>
                  <a:lnTo>
                    <a:pt x="757058" y="71974"/>
                  </a:lnTo>
                  <a:close/>
                  <a:moveTo>
                    <a:pt x="820745" y="56563"/>
                  </a:moveTo>
                  <a:lnTo>
                    <a:pt x="829175" y="57526"/>
                  </a:lnTo>
                  <a:cubicBezTo>
                    <a:pt x="827896" y="62427"/>
                    <a:pt x="825445" y="66242"/>
                    <a:pt x="821831" y="68969"/>
                  </a:cubicBezTo>
                  <a:cubicBezTo>
                    <a:pt x="818217" y="71697"/>
                    <a:pt x="813648" y="73061"/>
                    <a:pt x="808108" y="73061"/>
                  </a:cubicBezTo>
                  <a:cubicBezTo>
                    <a:pt x="801126" y="73061"/>
                    <a:pt x="795547" y="70896"/>
                    <a:pt x="791371" y="66557"/>
                  </a:cubicBezTo>
                  <a:cubicBezTo>
                    <a:pt x="787279" y="62227"/>
                    <a:pt x="785230" y="56163"/>
                    <a:pt x="785230" y="48380"/>
                  </a:cubicBezTo>
                  <a:cubicBezTo>
                    <a:pt x="785230" y="40351"/>
                    <a:pt x="787318" y="34132"/>
                    <a:pt x="791494" y="29717"/>
                  </a:cubicBezTo>
                  <a:cubicBezTo>
                    <a:pt x="795663" y="25224"/>
                    <a:pt x="801042" y="22974"/>
                    <a:pt x="807622" y="22974"/>
                  </a:cubicBezTo>
                  <a:cubicBezTo>
                    <a:pt x="814049" y="22974"/>
                    <a:pt x="819265" y="25140"/>
                    <a:pt x="823280" y="29478"/>
                  </a:cubicBezTo>
                  <a:cubicBezTo>
                    <a:pt x="827372" y="33809"/>
                    <a:pt x="829414" y="39950"/>
                    <a:pt x="829414" y="47894"/>
                  </a:cubicBezTo>
                  <a:cubicBezTo>
                    <a:pt x="829414" y="48380"/>
                    <a:pt x="829414" y="49105"/>
                    <a:pt x="829414" y="50068"/>
                  </a:cubicBezTo>
                  <a:lnTo>
                    <a:pt x="793660" y="50068"/>
                  </a:lnTo>
                  <a:cubicBezTo>
                    <a:pt x="793983" y="55361"/>
                    <a:pt x="795463" y="59414"/>
                    <a:pt x="798113" y="62227"/>
                  </a:cubicBezTo>
                  <a:cubicBezTo>
                    <a:pt x="800764" y="64955"/>
                    <a:pt x="804093" y="66318"/>
                    <a:pt x="808108" y="66318"/>
                  </a:cubicBezTo>
                  <a:cubicBezTo>
                    <a:pt x="811074" y="66318"/>
                    <a:pt x="813602" y="65556"/>
                    <a:pt x="815690" y="64030"/>
                  </a:cubicBezTo>
                  <a:cubicBezTo>
                    <a:pt x="817855" y="62427"/>
                    <a:pt x="819543" y="59938"/>
                    <a:pt x="820745" y="56563"/>
                  </a:cubicBezTo>
                  <a:close/>
                  <a:moveTo>
                    <a:pt x="794137" y="43441"/>
                  </a:moveTo>
                  <a:lnTo>
                    <a:pt x="820868" y="43441"/>
                  </a:lnTo>
                  <a:cubicBezTo>
                    <a:pt x="820544" y="39349"/>
                    <a:pt x="819543" y="36297"/>
                    <a:pt x="817855" y="34294"/>
                  </a:cubicBezTo>
                  <a:cubicBezTo>
                    <a:pt x="815212" y="31166"/>
                    <a:pt x="811837" y="29594"/>
                    <a:pt x="807745" y="29594"/>
                  </a:cubicBezTo>
                  <a:cubicBezTo>
                    <a:pt x="803970" y="29594"/>
                    <a:pt x="800803" y="30842"/>
                    <a:pt x="798237" y="33331"/>
                  </a:cubicBezTo>
                  <a:cubicBezTo>
                    <a:pt x="795748" y="35820"/>
                    <a:pt x="794384" y="39187"/>
                    <a:pt x="794137" y="43441"/>
                  </a:cubicBezTo>
                  <a:close/>
                  <a:moveTo>
                    <a:pt x="850727" y="71974"/>
                  </a:moveTo>
                  <a:lnTo>
                    <a:pt x="836040" y="24061"/>
                  </a:lnTo>
                  <a:lnTo>
                    <a:pt x="844470" y="24061"/>
                  </a:lnTo>
                  <a:lnTo>
                    <a:pt x="852053" y="51747"/>
                  </a:lnTo>
                  <a:lnTo>
                    <a:pt x="854942" y="61988"/>
                  </a:lnTo>
                  <a:cubicBezTo>
                    <a:pt x="855104" y="61502"/>
                    <a:pt x="855944" y="58212"/>
                    <a:pt x="857470" y="52109"/>
                  </a:cubicBezTo>
                  <a:lnTo>
                    <a:pt x="865052" y="24061"/>
                  </a:lnTo>
                  <a:lnTo>
                    <a:pt x="873367" y="24061"/>
                  </a:lnTo>
                  <a:lnTo>
                    <a:pt x="880587" y="51870"/>
                  </a:lnTo>
                  <a:lnTo>
                    <a:pt x="882999" y="61025"/>
                  </a:lnTo>
                  <a:lnTo>
                    <a:pt x="885765" y="51747"/>
                  </a:lnTo>
                  <a:lnTo>
                    <a:pt x="893948" y="24061"/>
                  </a:lnTo>
                  <a:lnTo>
                    <a:pt x="901900" y="24061"/>
                  </a:lnTo>
                  <a:lnTo>
                    <a:pt x="886851" y="71974"/>
                  </a:lnTo>
                  <a:lnTo>
                    <a:pt x="878421" y="71974"/>
                  </a:lnTo>
                  <a:lnTo>
                    <a:pt x="870831" y="43202"/>
                  </a:lnTo>
                  <a:lnTo>
                    <a:pt x="868905" y="35134"/>
                  </a:lnTo>
                  <a:lnTo>
                    <a:pt x="859273" y="71974"/>
                  </a:lnTo>
                  <a:lnTo>
                    <a:pt x="850727" y="71974"/>
                  </a:lnTo>
                  <a:close/>
                  <a:moveTo>
                    <a:pt x="942594" y="66080"/>
                  </a:moveTo>
                  <a:cubicBezTo>
                    <a:pt x="939542" y="68646"/>
                    <a:pt x="936614" y="70449"/>
                    <a:pt x="933802" y="71497"/>
                  </a:cubicBezTo>
                  <a:cubicBezTo>
                    <a:pt x="931074" y="72537"/>
                    <a:pt x="928107" y="73061"/>
                    <a:pt x="924894" y="73061"/>
                  </a:cubicBezTo>
                  <a:cubicBezTo>
                    <a:pt x="919600" y="73061"/>
                    <a:pt x="915547" y="71774"/>
                    <a:pt x="912734" y="69208"/>
                  </a:cubicBezTo>
                  <a:cubicBezTo>
                    <a:pt x="909922" y="66642"/>
                    <a:pt x="908520" y="63352"/>
                    <a:pt x="908520" y="59337"/>
                  </a:cubicBezTo>
                  <a:cubicBezTo>
                    <a:pt x="908520" y="57010"/>
                    <a:pt x="909043" y="54884"/>
                    <a:pt x="910084" y="52957"/>
                  </a:cubicBezTo>
                  <a:cubicBezTo>
                    <a:pt x="911132" y="50946"/>
                    <a:pt x="912534" y="49382"/>
                    <a:pt x="914299" y="48257"/>
                  </a:cubicBezTo>
                  <a:cubicBezTo>
                    <a:pt x="916063" y="47054"/>
                    <a:pt x="918028" y="46168"/>
                    <a:pt x="920201" y="45614"/>
                  </a:cubicBezTo>
                  <a:cubicBezTo>
                    <a:pt x="921727" y="45128"/>
                    <a:pt x="924131" y="44689"/>
                    <a:pt x="927421" y="44289"/>
                  </a:cubicBezTo>
                  <a:cubicBezTo>
                    <a:pt x="933925" y="43564"/>
                    <a:pt x="938741" y="42639"/>
                    <a:pt x="941869" y="41514"/>
                  </a:cubicBezTo>
                  <a:cubicBezTo>
                    <a:pt x="941869" y="40389"/>
                    <a:pt x="941869" y="39711"/>
                    <a:pt x="941869" y="39473"/>
                  </a:cubicBezTo>
                  <a:cubicBezTo>
                    <a:pt x="941869" y="36097"/>
                    <a:pt x="941107" y="33731"/>
                    <a:pt x="939581" y="32367"/>
                  </a:cubicBezTo>
                  <a:cubicBezTo>
                    <a:pt x="937500" y="30603"/>
                    <a:pt x="934403" y="29717"/>
                    <a:pt x="930311" y="29717"/>
                  </a:cubicBezTo>
                  <a:cubicBezTo>
                    <a:pt x="926543" y="29717"/>
                    <a:pt x="923730" y="30403"/>
                    <a:pt x="921881" y="31767"/>
                  </a:cubicBezTo>
                  <a:cubicBezTo>
                    <a:pt x="920039" y="33046"/>
                    <a:pt x="918675" y="35373"/>
                    <a:pt x="917789" y="38748"/>
                  </a:cubicBezTo>
                  <a:lnTo>
                    <a:pt x="909845" y="37661"/>
                  </a:lnTo>
                  <a:cubicBezTo>
                    <a:pt x="910569" y="34294"/>
                    <a:pt x="911771" y="31567"/>
                    <a:pt x="913459" y="29478"/>
                  </a:cubicBezTo>
                  <a:cubicBezTo>
                    <a:pt x="915139" y="27390"/>
                    <a:pt x="917550" y="25787"/>
                    <a:pt x="920679" y="24662"/>
                  </a:cubicBezTo>
                  <a:cubicBezTo>
                    <a:pt x="923807" y="23537"/>
                    <a:pt x="927421" y="22974"/>
                    <a:pt x="931513" y="22974"/>
                  </a:cubicBezTo>
                  <a:cubicBezTo>
                    <a:pt x="935612" y="22974"/>
                    <a:pt x="938941" y="23460"/>
                    <a:pt x="941507" y="24423"/>
                  </a:cubicBezTo>
                  <a:cubicBezTo>
                    <a:pt x="944081" y="25387"/>
                    <a:pt x="945961" y="26588"/>
                    <a:pt x="947171" y="28029"/>
                  </a:cubicBezTo>
                  <a:cubicBezTo>
                    <a:pt x="948373" y="29478"/>
                    <a:pt x="949213" y="31320"/>
                    <a:pt x="949698" y="33570"/>
                  </a:cubicBezTo>
                  <a:cubicBezTo>
                    <a:pt x="949937" y="34934"/>
                    <a:pt x="950060" y="37422"/>
                    <a:pt x="950060" y="41036"/>
                  </a:cubicBezTo>
                  <a:lnTo>
                    <a:pt x="950060" y="51870"/>
                  </a:lnTo>
                  <a:cubicBezTo>
                    <a:pt x="950060" y="59414"/>
                    <a:pt x="950222" y="64192"/>
                    <a:pt x="950538" y="66195"/>
                  </a:cubicBezTo>
                  <a:cubicBezTo>
                    <a:pt x="950939" y="68206"/>
                    <a:pt x="951663" y="70133"/>
                    <a:pt x="952703" y="71974"/>
                  </a:cubicBezTo>
                  <a:lnTo>
                    <a:pt x="944158" y="71974"/>
                  </a:lnTo>
                  <a:cubicBezTo>
                    <a:pt x="943357" y="70295"/>
                    <a:pt x="942833" y="68322"/>
                    <a:pt x="942594" y="66080"/>
                  </a:cubicBezTo>
                  <a:close/>
                  <a:moveTo>
                    <a:pt x="941869" y="47894"/>
                  </a:moveTo>
                  <a:cubicBezTo>
                    <a:pt x="938903" y="49105"/>
                    <a:pt x="934487" y="50144"/>
                    <a:pt x="928623" y="51031"/>
                  </a:cubicBezTo>
                  <a:cubicBezTo>
                    <a:pt x="925256" y="51508"/>
                    <a:pt x="922891" y="52071"/>
                    <a:pt x="921527" y="52710"/>
                  </a:cubicBezTo>
                  <a:cubicBezTo>
                    <a:pt x="920163" y="53273"/>
                    <a:pt x="919076" y="54120"/>
                    <a:pt x="918275" y="55246"/>
                  </a:cubicBezTo>
                  <a:cubicBezTo>
                    <a:pt x="917550" y="56363"/>
                    <a:pt x="917188" y="57650"/>
                    <a:pt x="917188" y="59099"/>
                  </a:cubicBezTo>
                  <a:cubicBezTo>
                    <a:pt x="917188" y="61264"/>
                    <a:pt x="917990" y="63067"/>
                    <a:pt x="919600" y="64516"/>
                  </a:cubicBezTo>
                  <a:cubicBezTo>
                    <a:pt x="921280" y="65956"/>
                    <a:pt x="923692" y="66681"/>
                    <a:pt x="926820" y="66681"/>
                  </a:cubicBezTo>
                  <a:cubicBezTo>
                    <a:pt x="929949" y="66681"/>
                    <a:pt x="932723" y="65995"/>
                    <a:pt x="935127" y="64631"/>
                  </a:cubicBezTo>
                  <a:cubicBezTo>
                    <a:pt x="937616" y="63267"/>
                    <a:pt x="939427" y="61379"/>
                    <a:pt x="940544" y="58975"/>
                  </a:cubicBezTo>
                  <a:cubicBezTo>
                    <a:pt x="941430" y="57126"/>
                    <a:pt x="941869" y="54436"/>
                    <a:pt x="941869" y="50907"/>
                  </a:cubicBezTo>
                  <a:lnTo>
                    <a:pt x="941869" y="47894"/>
                  </a:lnTo>
                  <a:close/>
                  <a:moveTo>
                    <a:pt x="964986" y="71974"/>
                  </a:moveTo>
                  <a:lnTo>
                    <a:pt x="964986" y="5760"/>
                  </a:lnTo>
                  <a:lnTo>
                    <a:pt x="973177" y="5760"/>
                  </a:lnTo>
                  <a:lnTo>
                    <a:pt x="973177" y="71974"/>
                  </a:lnTo>
                  <a:lnTo>
                    <a:pt x="964986" y="71974"/>
                  </a:lnTo>
                  <a:close/>
                  <a:moveTo>
                    <a:pt x="988103" y="71974"/>
                  </a:moveTo>
                  <a:lnTo>
                    <a:pt x="988103" y="5760"/>
                  </a:lnTo>
                  <a:lnTo>
                    <a:pt x="996294" y="5760"/>
                  </a:lnTo>
                  <a:lnTo>
                    <a:pt x="996294" y="71974"/>
                  </a:lnTo>
                  <a:lnTo>
                    <a:pt x="988103" y="71974"/>
                  </a:lnTo>
                  <a:close/>
                  <a:moveTo>
                    <a:pt x="1034337" y="71974"/>
                  </a:moveTo>
                  <a:lnTo>
                    <a:pt x="1034337" y="5760"/>
                  </a:lnTo>
                  <a:lnTo>
                    <a:pt x="1042528" y="5760"/>
                  </a:lnTo>
                  <a:lnTo>
                    <a:pt x="1042528" y="71974"/>
                  </a:lnTo>
                  <a:lnTo>
                    <a:pt x="1034337" y="71974"/>
                  </a:lnTo>
                  <a:close/>
                  <a:moveTo>
                    <a:pt x="1054687" y="48018"/>
                  </a:moveTo>
                  <a:cubicBezTo>
                    <a:pt x="1054687" y="39110"/>
                    <a:pt x="1057138" y="32530"/>
                    <a:pt x="1062031" y="28276"/>
                  </a:cubicBezTo>
                  <a:cubicBezTo>
                    <a:pt x="1066123" y="24739"/>
                    <a:pt x="1071139" y="22974"/>
                    <a:pt x="1077080" y="22974"/>
                  </a:cubicBezTo>
                  <a:cubicBezTo>
                    <a:pt x="1083661" y="22974"/>
                    <a:pt x="1089039" y="25140"/>
                    <a:pt x="1093215" y="29478"/>
                  </a:cubicBezTo>
                  <a:cubicBezTo>
                    <a:pt x="1097469" y="33731"/>
                    <a:pt x="1099596" y="39672"/>
                    <a:pt x="1099596" y="47293"/>
                  </a:cubicBezTo>
                  <a:cubicBezTo>
                    <a:pt x="1099596" y="53473"/>
                    <a:pt x="1098671" y="58336"/>
                    <a:pt x="1096829" y="61865"/>
                  </a:cubicBezTo>
                  <a:cubicBezTo>
                    <a:pt x="1094980" y="65394"/>
                    <a:pt x="1092252" y="68168"/>
                    <a:pt x="1088638" y="70171"/>
                  </a:cubicBezTo>
                  <a:cubicBezTo>
                    <a:pt x="1085109" y="72098"/>
                    <a:pt x="1081256" y="73061"/>
                    <a:pt x="1077080" y="73061"/>
                  </a:cubicBezTo>
                  <a:cubicBezTo>
                    <a:pt x="1070422" y="73061"/>
                    <a:pt x="1064997" y="70934"/>
                    <a:pt x="1060829" y="66681"/>
                  </a:cubicBezTo>
                  <a:cubicBezTo>
                    <a:pt x="1056729" y="62342"/>
                    <a:pt x="1054687" y="56124"/>
                    <a:pt x="1054687" y="48018"/>
                  </a:cubicBezTo>
                  <a:close/>
                  <a:moveTo>
                    <a:pt x="1062994" y="48018"/>
                  </a:moveTo>
                  <a:cubicBezTo>
                    <a:pt x="1062994" y="54120"/>
                    <a:pt x="1064319" y="58690"/>
                    <a:pt x="1066970" y="61741"/>
                  </a:cubicBezTo>
                  <a:cubicBezTo>
                    <a:pt x="1069698" y="64793"/>
                    <a:pt x="1073065" y="66318"/>
                    <a:pt x="1077080" y="66318"/>
                  </a:cubicBezTo>
                  <a:cubicBezTo>
                    <a:pt x="1081172" y="66318"/>
                    <a:pt x="1084547" y="64793"/>
                    <a:pt x="1087197" y="61741"/>
                  </a:cubicBezTo>
                  <a:cubicBezTo>
                    <a:pt x="1089840" y="58690"/>
                    <a:pt x="1091166" y="54036"/>
                    <a:pt x="1091166" y="47779"/>
                  </a:cubicBezTo>
                  <a:cubicBezTo>
                    <a:pt x="1091166" y="41838"/>
                    <a:pt x="1089802" y="37346"/>
                    <a:pt x="1087074" y="34294"/>
                  </a:cubicBezTo>
                  <a:cubicBezTo>
                    <a:pt x="1084423" y="31242"/>
                    <a:pt x="1081095" y="29717"/>
                    <a:pt x="1077080" y="29717"/>
                  </a:cubicBezTo>
                  <a:cubicBezTo>
                    <a:pt x="1073065" y="29717"/>
                    <a:pt x="1069698" y="31242"/>
                    <a:pt x="1066970" y="34294"/>
                  </a:cubicBezTo>
                  <a:cubicBezTo>
                    <a:pt x="1064319" y="37261"/>
                    <a:pt x="1062994" y="41838"/>
                    <a:pt x="1062994" y="48018"/>
                  </a:cubicBezTo>
                  <a:close/>
                  <a:moveTo>
                    <a:pt x="1110068" y="75950"/>
                  </a:moveTo>
                  <a:lnTo>
                    <a:pt x="1118020" y="77153"/>
                  </a:lnTo>
                  <a:cubicBezTo>
                    <a:pt x="1118336" y="79564"/>
                    <a:pt x="1119260" y="81329"/>
                    <a:pt x="1120786" y="82454"/>
                  </a:cubicBezTo>
                  <a:cubicBezTo>
                    <a:pt x="1122790" y="83980"/>
                    <a:pt x="1125525" y="84743"/>
                    <a:pt x="1128970" y="84743"/>
                  </a:cubicBezTo>
                  <a:cubicBezTo>
                    <a:pt x="1132745" y="84743"/>
                    <a:pt x="1135635" y="83980"/>
                    <a:pt x="1137638" y="82454"/>
                  </a:cubicBezTo>
                  <a:cubicBezTo>
                    <a:pt x="1139727" y="80928"/>
                    <a:pt x="1141137" y="78840"/>
                    <a:pt x="1141853" y="76189"/>
                  </a:cubicBezTo>
                  <a:cubicBezTo>
                    <a:pt x="1142339" y="74510"/>
                    <a:pt x="1142539" y="71011"/>
                    <a:pt x="1142454" y="65717"/>
                  </a:cubicBezTo>
                  <a:cubicBezTo>
                    <a:pt x="1138925" y="69894"/>
                    <a:pt x="1134510" y="71974"/>
                    <a:pt x="1129216" y="71974"/>
                  </a:cubicBezTo>
                  <a:cubicBezTo>
                    <a:pt x="1122635" y="71974"/>
                    <a:pt x="1117534" y="69609"/>
                    <a:pt x="1113921" y="64878"/>
                  </a:cubicBezTo>
                  <a:cubicBezTo>
                    <a:pt x="1110314" y="60062"/>
                    <a:pt x="1108503" y="54359"/>
                    <a:pt x="1108503" y="47779"/>
                  </a:cubicBezTo>
                  <a:cubicBezTo>
                    <a:pt x="1108503" y="43202"/>
                    <a:pt x="1109305" y="38987"/>
                    <a:pt x="1110915" y="35134"/>
                  </a:cubicBezTo>
                  <a:cubicBezTo>
                    <a:pt x="1112595" y="31204"/>
                    <a:pt x="1115007" y="28191"/>
                    <a:pt x="1118135" y="26103"/>
                  </a:cubicBezTo>
                  <a:cubicBezTo>
                    <a:pt x="1121264" y="24015"/>
                    <a:pt x="1124963" y="22974"/>
                    <a:pt x="1129216" y="22974"/>
                  </a:cubicBezTo>
                  <a:cubicBezTo>
                    <a:pt x="1134911" y="22974"/>
                    <a:pt x="1139611" y="25263"/>
                    <a:pt x="1143302" y="29840"/>
                  </a:cubicBezTo>
                  <a:lnTo>
                    <a:pt x="1143302" y="24061"/>
                  </a:lnTo>
                  <a:lnTo>
                    <a:pt x="1150769" y="24061"/>
                  </a:lnTo>
                  <a:lnTo>
                    <a:pt x="1150769" y="65479"/>
                  </a:lnTo>
                  <a:cubicBezTo>
                    <a:pt x="1150769" y="72938"/>
                    <a:pt x="1150006" y="78239"/>
                    <a:pt x="1148480" y="81368"/>
                  </a:cubicBezTo>
                  <a:cubicBezTo>
                    <a:pt x="1146954" y="84496"/>
                    <a:pt x="1144543" y="86946"/>
                    <a:pt x="1141252" y="88711"/>
                  </a:cubicBezTo>
                  <a:cubicBezTo>
                    <a:pt x="1137962" y="90560"/>
                    <a:pt x="1133909" y="91485"/>
                    <a:pt x="1129093" y="91485"/>
                  </a:cubicBezTo>
                  <a:cubicBezTo>
                    <a:pt x="1123391" y="91485"/>
                    <a:pt x="1118783" y="90198"/>
                    <a:pt x="1115246" y="87633"/>
                  </a:cubicBezTo>
                  <a:cubicBezTo>
                    <a:pt x="1111717" y="85059"/>
                    <a:pt x="1109991" y="81167"/>
                    <a:pt x="1110068" y="75950"/>
                  </a:cubicBezTo>
                  <a:close/>
                  <a:moveTo>
                    <a:pt x="1116810" y="47178"/>
                  </a:moveTo>
                  <a:cubicBezTo>
                    <a:pt x="1116810" y="53435"/>
                    <a:pt x="1118058" y="58012"/>
                    <a:pt x="1120547" y="60901"/>
                  </a:cubicBezTo>
                  <a:cubicBezTo>
                    <a:pt x="1123036" y="63791"/>
                    <a:pt x="1126165" y="65232"/>
                    <a:pt x="1129933" y="65232"/>
                  </a:cubicBezTo>
                  <a:cubicBezTo>
                    <a:pt x="1133709" y="65232"/>
                    <a:pt x="1136837" y="63791"/>
                    <a:pt x="1139326" y="60901"/>
                  </a:cubicBezTo>
                  <a:cubicBezTo>
                    <a:pt x="1141900" y="58012"/>
                    <a:pt x="1143179" y="53520"/>
                    <a:pt x="1143179" y="47417"/>
                  </a:cubicBezTo>
                  <a:cubicBezTo>
                    <a:pt x="1143179" y="41553"/>
                    <a:pt x="1141853" y="37145"/>
                    <a:pt x="1139210" y="34171"/>
                  </a:cubicBezTo>
                  <a:cubicBezTo>
                    <a:pt x="1136637" y="31204"/>
                    <a:pt x="1133508" y="29717"/>
                    <a:pt x="1129817" y="29717"/>
                  </a:cubicBezTo>
                  <a:cubicBezTo>
                    <a:pt x="1126203" y="29717"/>
                    <a:pt x="1123113" y="31204"/>
                    <a:pt x="1120547" y="34171"/>
                  </a:cubicBezTo>
                  <a:cubicBezTo>
                    <a:pt x="1118058" y="37060"/>
                    <a:pt x="1116810" y="41399"/>
                    <a:pt x="1116810" y="47178"/>
                  </a:cubicBezTo>
                  <a:close/>
                  <a:moveTo>
                    <a:pt x="1162327" y="57650"/>
                  </a:moveTo>
                  <a:lnTo>
                    <a:pt x="1170272" y="56448"/>
                  </a:lnTo>
                  <a:cubicBezTo>
                    <a:pt x="1170749" y="59653"/>
                    <a:pt x="1171998" y="62104"/>
                    <a:pt x="1174001" y="63791"/>
                  </a:cubicBezTo>
                  <a:cubicBezTo>
                    <a:pt x="1176089" y="65479"/>
                    <a:pt x="1179018" y="66318"/>
                    <a:pt x="1182793" y="66318"/>
                  </a:cubicBezTo>
                  <a:cubicBezTo>
                    <a:pt x="1186484" y="66318"/>
                    <a:pt x="1189212" y="65594"/>
                    <a:pt x="1190977" y="64153"/>
                  </a:cubicBezTo>
                  <a:cubicBezTo>
                    <a:pt x="1192826" y="62627"/>
                    <a:pt x="1193751" y="60817"/>
                    <a:pt x="1193751" y="58737"/>
                  </a:cubicBezTo>
                  <a:cubicBezTo>
                    <a:pt x="1193751" y="56887"/>
                    <a:pt x="1192949" y="55446"/>
                    <a:pt x="1191339" y="54398"/>
                  </a:cubicBezTo>
                  <a:cubicBezTo>
                    <a:pt x="1190214" y="53674"/>
                    <a:pt x="1187447" y="52757"/>
                    <a:pt x="1183032" y="51632"/>
                  </a:cubicBezTo>
                  <a:cubicBezTo>
                    <a:pt x="1177091" y="50106"/>
                    <a:pt x="1172961" y="48819"/>
                    <a:pt x="1170634" y="47779"/>
                  </a:cubicBezTo>
                  <a:cubicBezTo>
                    <a:pt x="1168384" y="46654"/>
                    <a:pt x="1166658" y="45128"/>
                    <a:pt x="1165456" y="43202"/>
                  </a:cubicBezTo>
                  <a:cubicBezTo>
                    <a:pt x="1164254" y="41275"/>
                    <a:pt x="1163645" y="39110"/>
                    <a:pt x="1163645" y="36698"/>
                  </a:cubicBezTo>
                  <a:cubicBezTo>
                    <a:pt x="1163645" y="34610"/>
                    <a:pt x="1164130" y="32645"/>
                    <a:pt x="1165093" y="30804"/>
                  </a:cubicBezTo>
                  <a:cubicBezTo>
                    <a:pt x="1166057" y="28954"/>
                    <a:pt x="1167382" y="27428"/>
                    <a:pt x="1169070" y="26226"/>
                  </a:cubicBezTo>
                  <a:cubicBezTo>
                    <a:pt x="1170349" y="25340"/>
                    <a:pt x="1172075" y="24577"/>
                    <a:pt x="1174240" y="23938"/>
                  </a:cubicBezTo>
                  <a:cubicBezTo>
                    <a:pt x="1176413" y="23298"/>
                    <a:pt x="1178779" y="22974"/>
                    <a:pt x="1181345" y="22974"/>
                  </a:cubicBezTo>
                  <a:cubicBezTo>
                    <a:pt x="1185036" y="22974"/>
                    <a:pt x="1188287" y="23537"/>
                    <a:pt x="1191100" y="24662"/>
                  </a:cubicBezTo>
                  <a:cubicBezTo>
                    <a:pt x="1193990" y="25702"/>
                    <a:pt x="1196116" y="27151"/>
                    <a:pt x="1197480" y="28993"/>
                  </a:cubicBezTo>
                  <a:cubicBezTo>
                    <a:pt x="1198844" y="30842"/>
                    <a:pt x="1199769" y="33293"/>
                    <a:pt x="1200247" y="36336"/>
                  </a:cubicBezTo>
                  <a:lnTo>
                    <a:pt x="1192302" y="37422"/>
                  </a:lnTo>
                  <a:cubicBezTo>
                    <a:pt x="1191986" y="35019"/>
                    <a:pt x="1190938" y="33130"/>
                    <a:pt x="1189174" y="31767"/>
                  </a:cubicBezTo>
                  <a:cubicBezTo>
                    <a:pt x="1187486" y="30318"/>
                    <a:pt x="1185036" y="29594"/>
                    <a:pt x="1181830" y="29594"/>
                  </a:cubicBezTo>
                  <a:cubicBezTo>
                    <a:pt x="1178139" y="29594"/>
                    <a:pt x="1175488" y="30241"/>
                    <a:pt x="1173886" y="31520"/>
                  </a:cubicBezTo>
                  <a:cubicBezTo>
                    <a:pt x="1172275" y="32730"/>
                    <a:pt x="1171474" y="34171"/>
                    <a:pt x="1171474" y="35858"/>
                  </a:cubicBezTo>
                  <a:cubicBezTo>
                    <a:pt x="1171474" y="36898"/>
                    <a:pt x="1171797" y="37823"/>
                    <a:pt x="1172437" y="38625"/>
                  </a:cubicBezTo>
                  <a:cubicBezTo>
                    <a:pt x="1173161" y="39511"/>
                    <a:pt x="1174202" y="40235"/>
                    <a:pt x="1175565" y="40798"/>
                  </a:cubicBezTo>
                  <a:cubicBezTo>
                    <a:pt x="1176367" y="41113"/>
                    <a:pt x="1178779" y="41799"/>
                    <a:pt x="1182793" y="42839"/>
                  </a:cubicBezTo>
                  <a:cubicBezTo>
                    <a:pt x="1188572" y="44442"/>
                    <a:pt x="1192587" y="45729"/>
                    <a:pt x="1194830" y="46692"/>
                  </a:cubicBezTo>
                  <a:cubicBezTo>
                    <a:pt x="1197080" y="47655"/>
                    <a:pt x="1198844" y="49058"/>
                    <a:pt x="1200131" y="50907"/>
                  </a:cubicBezTo>
                  <a:cubicBezTo>
                    <a:pt x="1201410" y="52757"/>
                    <a:pt x="1202057" y="55084"/>
                    <a:pt x="1202057" y="57889"/>
                  </a:cubicBezTo>
                  <a:cubicBezTo>
                    <a:pt x="1202057" y="60616"/>
                    <a:pt x="1201256" y="63190"/>
                    <a:pt x="1199646" y="65594"/>
                  </a:cubicBezTo>
                  <a:cubicBezTo>
                    <a:pt x="1198120" y="67921"/>
                    <a:pt x="1195877" y="69771"/>
                    <a:pt x="1192903" y="71134"/>
                  </a:cubicBezTo>
                  <a:cubicBezTo>
                    <a:pt x="1189936" y="72421"/>
                    <a:pt x="1186561" y="73061"/>
                    <a:pt x="1182793" y="73061"/>
                  </a:cubicBezTo>
                  <a:cubicBezTo>
                    <a:pt x="1176529" y="73061"/>
                    <a:pt x="1171759" y="71774"/>
                    <a:pt x="1168461" y="69208"/>
                  </a:cubicBezTo>
                  <a:cubicBezTo>
                    <a:pt x="1165255" y="66557"/>
                    <a:pt x="1163206" y="62705"/>
                    <a:pt x="1162327" y="57650"/>
                  </a:cubicBezTo>
                  <a:close/>
                </a:path>
              </a:pathLst>
            </a:custGeom>
            <a:solidFill>
              <a:srgbClr val="757575"/>
            </a:solidFill>
            <a:ln w="7703" cap="sq">
              <a:noFill/>
              <a:prstDash val="solid"/>
              <a:miter/>
            </a:ln>
          </p:spPr>
          <p:txBody>
            <a:bodyPr rtlCol="0" anchor="ctr"/>
            <a:lstStyle/>
            <a:p>
              <a:endParaRPr lang="en-US">
                <a:noFill/>
              </a:endParaRPr>
            </a:p>
          </p:txBody>
        </p:sp>
        <p:sp>
          <p:nvSpPr>
            <p:cNvPr id="1261" name="Freeform: Shape 1260">
              <a:extLst>
                <a:ext uri="{FF2B5EF4-FFF2-40B4-BE49-F238E27FC236}">
                  <a16:creationId xmlns:a16="http://schemas.microsoft.com/office/drawing/2014/main" id="{4DCC68C3-0941-4890-8F80-B3C010817BF8}"/>
                </a:ext>
              </a:extLst>
            </p:cNvPr>
            <p:cNvSpPr/>
            <p:nvPr/>
          </p:nvSpPr>
          <p:spPr>
            <a:xfrm>
              <a:off x="4082263" y="4866101"/>
              <a:ext cx="192640" cy="69351"/>
            </a:xfrm>
            <a:custGeom>
              <a:avLst/>
              <a:gdLst>
                <a:gd name="connsiteX0" fmla="*/ 30326 w 192640"/>
                <a:gd name="connsiteY0" fmla="*/ 70896 h 69350"/>
                <a:gd name="connsiteX1" fmla="*/ 4674 w 192640"/>
                <a:gd name="connsiteY1" fmla="*/ 4674 h 69350"/>
                <a:gd name="connsiteX2" fmla="*/ 14190 w 192640"/>
                <a:gd name="connsiteY2" fmla="*/ 4674 h 69350"/>
                <a:gd name="connsiteX3" fmla="*/ 31404 w 192640"/>
                <a:gd name="connsiteY3" fmla="*/ 52834 h 69350"/>
                <a:gd name="connsiteX4" fmla="*/ 34895 w 192640"/>
                <a:gd name="connsiteY4" fmla="*/ 63675 h 69350"/>
                <a:gd name="connsiteX5" fmla="*/ 38509 w 192640"/>
                <a:gd name="connsiteY5" fmla="*/ 52834 h 69350"/>
                <a:gd name="connsiteX6" fmla="*/ 56332 w 192640"/>
                <a:gd name="connsiteY6" fmla="*/ 4674 h 69350"/>
                <a:gd name="connsiteX7" fmla="*/ 65240 w 192640"/>
                <a:gd name="connsiteY7" fmla="*/ 4674 h 69350"/>
                <a:gd name="connsiteX8" fmla="*/ 39349 w 192640"/>
                <a:gd name="connsiteY8" fmla="*/ 70896 h 69350"/>
                <a:gd name="connsiteX9" fmla="*/ 30326 w 192640"/>
                <a:gd name="connsiteY9" fmla="*/ 70896 h 69350"/>
                <a:gd name="connsiteX10" fmla="*/ 72707 w 192640"/>
                <a:gd name="connsiteY10" fmla="*/ 70896 h 69350"/>
                <a:gd name="connsiteX11" fmla="*/ 72707 w 192640"/>
                <a:gd name="connsiteY11" fmla="*/ 4674 h 69350"/>
                <a:gd name="connsiteX12" fmla="*/ 97626 w 192640"/>
                <a:gd name="connsiteY12" fmla="*/ 4674 h 69350"/>
                <a:gd name="connsiteX13" fmla="*/ 109786 w 192640"/>
                <a:gd name="connsiteY13" fmla="*/ 6723 h 69350"/>
                <a:gd name="connsiteX14" fmla="*/ 116890 w 192640"/>
                <a:gd name="connsiteY14" fmla="*/ 12988 h 69350"/>
                <a:gd name="connsiteX15" fmla="*/ 119541 w 192640"/>
                <a:gd name="connsiteY15" fmla="*/ 21657 h 69350"/>
                <a:gd name="connsiteX16" fmla="*/ 117253 w 192640"/>
                <a:gd name="connsiteY16" fmla="*/ 29601 h 69350"/>
                <a:gd name="connsiteX17" fmla="*/ 110271 w 192640"/>
                <a:gd name="connsiteY17" fmla="*/ 35619 h 69350"/>
                <a:gd name="connsiteX18" fmla="*/ 119418 w 192640"/>
                <a:gd name="connsiteY18" fmla="*/ 41761 h 69350"/>
                <a:gd name="connsiteX19" fmla="*/ 122670 w 192640"/>
                <a:gd name="connsiteY19" fmla="*/ 51755 h 69350"/>
                <a:gd name="connsiteX20" fmla="*/ 120743 w 192640"/>
                <a:gd name="connsiteY20" fmla="*/ 60424 h 69350"/>
                <a:gd name="connsiteX21" fmla="*/ 115927 w 192640"/>
                <a:gd name="connsiteY21" fmla="*/ 66565 h 69350"/>
                <a:gd name="connsiteX22" fmla="*/ 108584 w 192640"/>
                <a:gd name="connsiteY22" fmla="*/ 69817 h 69350"/>
                <a:gd name="connsiteX23" fmla="*/ 97989 w 192640"/>
                <a:gd name="connsiteY23" fmla="*/ 70896 h 69350"/>
                <a:gd name="connsiteX24" fmla="*/ 72707 w 192640"/>
                <a:gd name="connsiteY24" fmla="*/ 70896 h 69350"/>
                <a:gd name="connsiteX25" fmla="*/ 81491 w 192640"/>
                <a:gd name="connsiteY25" fmla="*/ 32491 h 69350"/>
                <a:gd name="connsiteX26" fmla="*/ 95823 w 192640"/>
                <a:gd name="connsiteY26" fmla="*/ 32491 h 69350"/>
                <a:gd name="connsiteX27" fmla="*/ 104130 w 192640"/>
                <a:gd name="connsiteY27" fmla="*/ 31766 h 69350"/>
                <a:gd name="connsiteX28" fmla="*/ 109185 w 192640"/>
                <a:gd name="connsiteY28" fmla="*/ 28515 h 69350"/>
                <a:gd name="connsiteX29" fmla="*/ 110872 w 192640"/>
                <a:gd name="connsiteY29" fmla="*/ 22620 h 69350"/>
                <a:gd name="connsiteX30" fmla="*/ 109308 w 192640"/>
                <a:gd name="connsiteY30" fmla="*/ 16841 h 69350"/>
                <a:gd name="connsiteX31" fmla="*/ 104731 w 192640"/>
                <a:gd name="connsiteY31" fmla="*/ 13466 h 69350"/>
                <a:gd name="connsiteX32" fmla="*/ 94737 w 192640"/>
                <a:gd name="connsiteY32" fmla="*/ 12502 h 69350"/>
                <a:gd name="connsiteX33" fmla="*/ 81491 w 192640"/>
                <a:gd name="connsiteY33" fmla="*/ 12502 h 69350"/>
                <a:gd name="connsiteX34" fmla="*/ 81491 w 192640"/>
                <a:gd name="connsiteY34" fmla="*/ 32491 h 69350"/>
                <a:gd name="connsiteX35" fmla="*/ 81491 w 192640"/>
                <a:gd name="connsiteY35" fmla="*/ 63074 h 69350"/>
                <a:gd name="connsiteX36" fmla="*/ 97989 w 192640"/>
                <a:gd name="connsiteY36" fmla="*/ 63074 h 69350"/>
                <a:gd name="connsiteX37" fmla="*/ 103883 w 192640"/>
                <a:gd name="connsiteY37" fmla="*/ 62712 h 69350"/>
                <a:gd name="connsiteX38" fmla="*/ 108946 w 192640"/>
                <a:gd name="connsiteY38" fmla="*/ 61025 h 69350"/>
                <a:gd name="connsiteX39" fmla="*/ 112313 w 192640"/>
                <a:gd name="connsiteY39" fmla="*/ 57295 h 69350"/>
                <a:gd name="connsiteX40" fmla="*/ 113639 w 192640"/>
                <a:gd name="connsiteY40" fmla="*/ 51755 h 69350"/>
                <a:gd name="connsiteX41" fmla="*/ 111712 w 192640"/>
                <a:gd name="connsiteY41" fmla="*/ 45251 h 69350"/>
                <a:gd name="connsiteX42" fmla="*/ 106534 w 192640"/>
                <a:gd name="connsiteY42" fmla="*/ 41398 h 69350"/>
                <a:gd name="connsiteX43" fmla="*/ 96786 w 192640"/>
                <a:gd name="connsiteY43" fmla="*/ 40312 h 69350"/>
                <a:gd name="connsiteX44" fmla="*/ 81491 w 192640"/>
                <a:gd name="connsiteY44" fmla="*/ 40312 h 69350"/>
                <a:gd name="connsiteX45" fmla="*/ 81491 w 192640"/>
                <a:gd name="connsiteY45" fmla="*/ 63074 h 69350"/>
                <a:gd name="connsiteX46" fmla="*/ 134829 w 192640"/>
                <a:gd name="connsiteY46" fmla="*/ 70896 h 69350"/>
                <a:gd name="connsiteX47" fmla="*/ 134829 w 192640"/>
                <a:gd name="connsiteY47" fmla="*/ 4674 h 69350"/>
                <a:gd name="connsiteX48" fmla="*/ 164211 w 192640"/>
                <a:gd name="connsiteY48" fmla="*/ 4674 h 69350"/>
                <a:gd name="connsiteX49" fmla="*/ 177695 w 192640"/>
                <a:gd name="connsiteY49" fmla="*/ 6484 h 69350"/>
                <a:gd name="connsiteX50" fmla="*/ 185039 w 192640"/>
                <a:gd name="connsiteY50" fmla="*/ 12865 h 69350"/>
                <a:gd name="connsiteX51" fmla="*/ 187805 w 192640"/>
                <a:gd name="connsiteY51" fmla="*/ 22735 h 69350"/>
                <a:gd name="connsiteX52" fmla="*/ 183228 w 192640"/>
                <a:gd name="connsiteY52" fmla="*/ 34656 h 69350"/>
                <a:gd name="connsiteX53" fmla="*/ 169142 w 192640"/>
                <a:gd name="connsiteY53" fmla="*/ 40797 h 69350"/>
                <a:gd name="connsiteX54" fmla="*/ 174444 w 192640"/>
                <a:gd name="connsiteY54" fmla="*/ 44049 h 69350"/>
                <a:gd name="connsiteX55" fmla="*/ 181664 w 192640"/>
                <a:gd name="connsiteY55" fmla="*/ 52834 h 69350"/>
                <a:gd name="connsiteX56" fmla="*/ 193222 w 192640"/>
                <a:gd name="connsiteY56" fmla="*/ 70896 h 69350"/>
                <a:gd name="connsiteX57" fmla="*/ 182149 w 192640"/>
                <a:gd name="connsiteY57" fmla="*/ 70896 h 69350"/>
                <a:gd name="connsiteX58" fmla="*/ 173480 w 192640"/>
                <a:gd name="connsiteY58" fmla="*/ 57172 h 69350"/>
                <a:gd name="connsiteX59" fmla="*/ 167100 w 192640"/>
                <a:gd name="connsiteY59" fmla="*/ 48018 h 69350"/>
                <a:gd name="connsiteX60" fmla="*/ 162639 w 192640"/>
                <a:gd name="connsiteY60" fmla="*/ 43687 h 69350"/>
                <a:gd name="connsiteX61" fmla="*/ 158670 w 192640"/>
                <a:gd name="connsiteY61" fmla="*/ 41761 h 69350"/>
                <a:gd name="connsiteX62" fmla="*/ 153854 w 192640"/>
                <a:gd name="connsiteY62" fmla="*/ 41522 h 69350"/>
                <a:gd name="connsiteX63" fmla="*/ 143621 w 192640"/>
                <a:gd name="connsiteY63" fmla="*/ 41522 h 69350"/>
                <a:gd name="connsiteX64" fmla="*/ 143621 w 192640"/>
                <a:gd name="connsiteY64" fmla="*/ 70896 h 69350"/>
                <a:gd name="connsiteX65" fmla="*/ 134829 w 192640"/>
                <a:gd name="connsiteY65" fmla="*/ 70896 h 69350"/>
                <a:gd name="connsiteX66" fmla="*/ 143621 w 192640"/>
                <a:gd name="connsiteY66" fmla="*/ 33932 h 69350"/>
                <a:gd name="connsiteX67" fmla="*/ 162523 w 192640"/>
                <a:gd name="connsiteY67" fmla="*/ 33932 h 69350"/>
                <a:gd name="connsiteX68" fmla="*/ 171793 w 192640"/>
                <a:gd name="connsiteY68" fmla="*/ 32730 h 69350"/>
                <a:gd name="connsiteX69" fmla="*/ 176971 w 192640"/>
                <a:gd name="connsiteY69" fmla="*/ 28754 h 69350"/>
                <a:gd name="connsiteX70" fmla="*/ 178774 w 192640"/>
                <a:gd name="connsiteY70" fmla="*/ 22735 h 69350"/>
                <a:gd name="connsiteX71" fmla="*/ 175284 w 192640"/>
                <a:gd name="connsiteY71" fmla="*/ 15030 h 69350"/>
                <a:gd name="connsiteX72" fmla="*/ 164565 w 192640"/>
                <a:gd name="connsiteY72" fmla="*/ 12025 h 69350"/>
                <a:gd name="connsiteX73" fmla="*/ 143621 w 192640"/>
                <a:gd name="connsiteY73" fmla="*/ 12025 h 69350"/>
                <a:gd name="connsiteX74" fmla="*/ 143621 w 192640"/>
                <a:gd name="connsiteY74" fmla="*/ 33932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92640" h="69350">
                  <a:moveTo>
                    <a:pt x="30326" y="70896"/>
                  </a:moveTo>
                  <a:lnTo>
                    <a:pt x="4674" y="4674"/>
                  </a:lnTo>
                  <a:lnTo>
                    <a:pt x="14190" y="4674"/>
                  </a:lnTo>
                  <a:lnTo>
                    <a:pt x="31404" y="52834"/>
                  </a:lnTo>
                  <a:cubicBezTo>
                    <a:pt x="32768" y="56686"/>
                    <a:pt x="33932" y="60300"/>
                    <a:pt x="34895" y="63675"/>
                  </a:cubicBezTo>
                  <a:cubicBezTo>
                    <a:pt x="35943" y="60061"/>
                    <a:pt x="37145" y="56448"/>
                    <a:pt x="38509" y="52834"/>
                  </a:cubicBezTo>
                  <a:lnTo>
                    <a:pt x="56332" y="4674"/>
                  </a:lnTo>
                  <a:lnTo>
                    <a:pt x="65240" y="4674"/>
                  </a:lnTo>
                  <a:lnTo>
                    <a:pt x="39349" y="70896"/>
                  </a:lnTo>
                  <a:lnTo>
                    <a:pt x="30326" y="70896"/>
                  </a:lnTo>
                  <a:close/>
                  <a:moveTo>
                    <a:pt x="72707" y="70896"/>
                  </a:moveTo>
                  <a:lnTo>
                    <a:pt x="72707" y="4674"/>
                  </a:lnTo>
                  <a:lnTo>
                    <a:pt x="97626" y="4674"/>
                  </a:lnTo>
                  <a:cubicBezTo>
                    <a:pt x="102681" y="4674"/>
                    <a:pt x="106735" y="5359"/>
                    <a:pt x="109786" y="6723"/>
                  </a:cubicBezTo>
                  <a:cubicBezTo>
                    <a:pt x="112837" y="8087"/>
                    <a:pt x="115203" y="10175"/>
                    <a:pt x="116890" y="12988"/>
                  </a:cubicBezTo>
                  <a:cubicBezTo>
                    <a:pt x="118655" y="15716"/>
                    <a:pt x="119541" y="18605"/>
                    <a:pt x="119541" y="21657"/>
                  </a:cubicBezTo>
                  <a:cubicBezTo>
                    <a:pt x="119541" y="24462"/>
                    <a:pt x="118778" y="27112"/>
                    <a:pt x="117253" y="29601"/>
                  </a:cubicBezTo>
                  <a:cubicBezTo>
                    <a:pt x="115727" y="32090"/>
                    <a:pt x="113400" y="34094"/>
                    <a:pt x="110271" y="35619"/>
                  </a:cubicBezTo>
                  <a:cubicBezTo>
                    <a:pt x="114278" y="36821"/>
                    <a:pt x="117330" y="38871"/>
                    <a:pt x="119418" y="41761"/>
                  </a:cubicBezTo>
                  <a:cubicBezTo>
                    <a:pt x="121583" y="44566"/>
                    <a:pt x="122670" y="47902"/>
                    <a:pt x="122670" y="51755"/>
                  </a:cubicBezTo>
                  <a:cubicBezTo>
                    <a:pt x="122670" y="54806"/>
                    <a:pt x="122030" y="57696"/>
                    <a:pt x="120743" y="60424"/>
                  </a:cubicBezTo>
                  <a:cubicBezTo>
                    <a:pt x="119457" y="63074"/>
                    <a:pt x="117854" y="65116"/>
                    <a:pt x="115927" y="66565"/>
                  </a:cubicBezTo>
                  <a:cubicBezTo>
                    <a:pt x="114001" y="68006"/>
                    <a:pt x="111551" y="69092"/>
                    <a:pt x="108584" y="69817"/>
                  </a:cubicBezTo>
                  <a:cubicBezTo>
                    <a:pt x="105694" y="70533"/>
                    <a:pt x="102165" y="70896"/>
                    <a:pt x="97989" y="70896"/>
                  </a:cubicBezTo>
                  <a:lnTo>
                    <a:pt x="72707" y="70896"/>
                  </a:lnTo>
                  <a:close/>
                  <a:moveTo>
                    <a:pt x="81491" y="32491"/>
                  </a:moveTo>
                  <a:lnTo>
                    <a:pt x="95823" y="32491"/>
                  </a:lnTo>
                  <a:cubicBezTo>
                    <a:pt x="99676" y="32491"/>
                    <a:pt x="102442" y="32252"/>
                    <a:pt x="104130" y="31766"/>
                  </a:cubicBezTo>
                  <a:cubicBezTo>
                    <a:pt x="106372" y="31127"/>
                    <a:pt x="108060" y="30040"/>
                    <a:pt x="109185" y="28515"/>
                  </a:cubicBezTo>
                  <a:cubicBezTo>
                    <a:pt x="110310" y="26912"/>
                    <a:pt x="110872" y="24947"/>
                    <a:pt x="110872" y="22620"/>
                  </a:cubicBezTo>
                  <a:cubicBezTo>
                    <a:pt x="110872" y="20447"/>
                    <a:pt x="110348" y="18520"/>
                    <a:pt x="109308" y="16841"/>
                  </a:cubicBezTo>
                  <a:cubicBezTo>
                    <a:pt x="108260" y="15153"/>
                    <a:pt x="106735" y="14028"/>
                    <a:pt x="104731" y="13466"/>
                  </a:cubicBezTo>
                  <a:cubicBezTo>
                    <a:pt x="102805" y="12826"/>
                    <a:pt x="99476" y="12502"/>
                    <a:pt x="94737" y="12502"/>
                  </a:cubicBezTo>
                  <a:lnTo>
                    <a:pt x="81491" y="12502"/>
                  </a:lnTo>
                  <a:lnTo>
                    <a:pt x="81491" y="32491"/>
                  </a:lnTo>
                  <a:close/>
                  <a:moveTo>
                    <a:pt x="81491" y="63074"/>
                  </a:moveTo>
                  <a:lnTo>
                    <a:pt x="97989" y="63074"/>
                  </a:lnTo>
                  <a:cubicBezTo>
                    <a:pt x="100794" y="63074"/>
                    <a:pt x="102766" y="62951"/>
                    <a:pt x="103883" y="62712"/>
                  </a:cubicBezTo>
                  <a:cubicBezTo>
                    <a:pt x="105972" y="62389"/>
                    <a:pt x="107659" y="61826"/>
                    <a:pt x="108946" y="61025"/>
                  </a:cubicBezTo>
                  <a:cubicBezTo>
                    <a:pt x="110310" y="60139"/>
                    <a:pt x="111435" y="58898"/>
                    <a:pt x="112313" y="57295"/>
                  </a:cubicBezTo>
                  <a:cubicBezTo>
                    <a:pt x="113199" y="55685"/>
                    <a:pt x="113639" y="53843"/>
                    <a:pt x="113639" y="51755"/>
                  </a:cubicBezTo>
                  <a:cubicBezTo>
                    <a:pt x="113639" y="49266"/>
                    <a:pt x="112999" y="47101"/>
                    <a:pt x="111712" y="45251"/>
                  </a:cubicBezTo>
                  <a:cubicBezTo>
                    <a:pt x="110510" y="43402"/>
                    <a:pt x="108784" y="42123"/>
                    <a:pt x="106534" y="41398"/>
                  </a:cubicBezTo>
                  <a:cubicBezTo>
                    <a:pt x="104292" y="40674"/>
                    <a:pt x="101040" y="40312"/>
                    <a:pt x="96786" y="40312"/>
                  </a:cubicBezTo>
                  <a:lnTo>
                    <a:pt x="81491" y="40312"/>
                  </a:lnTo>
                  <a:lnTo>
                    <a:pt x="81491" y="63074"/>
                  </a:lnTo>
                  <a:close/>
                  <a:moveTo>
                    <a:pt x="134829" y="70896"/>
                  </a:moveTo>
                  <a:lnTo>
                    <a:pt x="134829" y="4674"/>
                  </a:lnTo>
                  <a:lnTo>
                    <a:pt x="164211" y="4674"/>
                  </a:lnTo>
                  <a:cubicBezTo>
                    <a:pt x="170144" y="4674"/>
                    <a:pt x="174644" y="5282"/>
                    <a:pt x="177695" y="6484"/>
                  </a:cubicBezTo>
                  <a:cubicBezTo>
                    <a:pt x="180739" y="7686"/>
                    <a:pt x="183190" y="9813"/>
                    <a:pt x="185039" y="12865"/>
                  </a:cubicBezTo>
                  <a:cubicBezTo>
                    <a:pt x="186881" y="15831"/>
                    <a:pt x="187805" y="19122"/>
                    <a:pt x="187805" y="22735"/>
                  </a:cubicBezTo>
                  <a:cubicBezTo>
                    <a:pt x="187805" y="27474"/>
                    <a:pt x="186280" y="31443"/>
                    <a:pt x="183228" y="34656"/>
                  </a:cubicBezTo>
                  <a:cubicBezTo>
                    <a:pt x="180184" y="37869"/>
                    <a:pt x="175484" y="39911"/>
                    <a:pt x="169142" y="40797"/>
                  </a:cubicBezTo>
                  <a:cubicBezTo>
                    <a:pt x="171469" y="41922"/>
                    <a:pt x="173234" y="43001"/>
                    <a:pt x="174444" y="44049"/>
                  </a:cubicBezTo>
                  <a:cubicBezTo>
                    <a:pt x="177010" y="46376"/>
                    <a:pt x="179421" y="49304"/>
                    <a:pt x="181664" y="52834"/>
                  </a:cubicBezTo>
                  <a:lnTo>
                    <a:pt x="193222" y="70896"/>
                  </a:lnTo>
                  <a:lnTo>
                    <a:pt x="182149" y="70896"/>
                  </a:lnTo>
                  <a:lnTo>
                    <a:pt x="173480" y="57172"/>
                  </a:lnTo>
                  <a:cubicBezTo>
                    <a:pt x="170907" y="53157"/>
                    <a:pt x="168780" y="50106"/>
                    <a:pt x="167100" y="48018"/>
                  </a:cubicBezTo>
                  <a:cubicBezTo>
                    <a:pt x="165490" y="45937"/>
                    <a:pt x="164010" y="44488"/>
                    <a:pt x="162639" y="43687"/>
                  </a:cubicBezTo>
                  <a:cubicBezTo>
                    <a:pt x="161360" y="42801"/>
                    <a:pt x="160034" y="42161"/>
                    <a:pt x="158670" y="41761"/>
                  </a:cubicBezTo>
                  <a:cubicBezTo>
                    <a:pt x="157707" y="41599"/>
                    <a:pt x="156104" y="41522"/>
                    <a:pt x="153854" y="41522"/>
                  </a:cubicBezTo>
                  <a:lnTo>
                    <a:pt x="143621" y="41522"/>
                  </a:lnTo>
                  <a:lnTo>
                    <a:pt x="143621" y="70896"/>
                  </a:lnTo>
                  <a:lnTo>
                    <a:pt x="134829" y="70896"/>
                  </a:lnTo>
                  <a:close/>
                  <a:moveTo>
                    <a:pt x="143621" y="33932"/>
                  </a:moveTo>
                  <a:lnTo>
                    <a:pt x="162523" y="33932"/>
                  </a:lnTo>
                  <a:cubicBezTo>
                    <a:pt x="166453" y="33932"/>
                    <a:pt x="169543" y="33531"/>
                    <a:pt x="171793" y="32730"/>
                  </a:cubicBezTo>
                  <a:cubicBezTo>
                    <a:pt x="174120" y="31844"/>
                    <a:pt x="175846" y="30526"/>
                    <a:pt x="176971" y="28754"/>
                  </a:cubicBezTo>
                  <a:cubicBezTo>
                    <a:pt x="178173" y="26912"/>
                    <a:pt x="178774" y="24901"/>
                    <a:pt x="178774" y="22735"/>
                  </a:cubicBezTo>
                  <a:cubicBezTo>
                    <a:pt x="178774" y="19607"/>
                    <a:pt x="177611" y="17041"/>
                    <a:pt x="175284" y="15030"/>
                  </a:cubicBezTo>
                  <a:cubicBezTo>
                    <a:pt x="173034" y="13026"/>
                    <a:pt x="169466" y="12025"/>
                    <a:pt x="164565" y="12025"/>
                  </a:cubicBezTo>
                  <a:lnTo>
                    <a:pt x="143621" y="12025"/>
                  </a:lnTo>
                  <a:lnTo>
                    <a:pt x="143621" y="33932"/>
                  </a:lnTo>
                  <a:close/>
                </a:path>
              </a:pathLst>
            </a:custGeom>
            <a:solidFill>
              <a:srgbClr val="757575"/>
            </a:solidFill>
            <a:ln w="7703" cap="sq">
              <a:noFill/>
              <a:prstDash val="solid"/>
              <a:miter/>
            </a:ln>
          </p:spPr>
          <p:txBody>
            <a:bodyPr rtlCol="0" anchor="ctr"/>
            <a:lstStyle/>
            <a:p>
              <a:endParaRPr lang="en-US">
                <a:noFill/>
              </a:endParaRPr>
            </a:p>
          </p:txBody>
        </p:sp>
        <p:sp>
          <p:nvSpPr>
            <p:cNvPr id="1262" name="Freeform: Shape 1261">
              <a:extLst>
                <a:ext uri="{FF2B5EF4-FFF2-40B4-BE49-F238E27FC236}">
                  <a16:creationId xmlns:a16="http://schemas.microsoft.com/office/drawing/2014/main" id="{7DE34009-351D-4D56-A1B5-1271F804B0F1}"/>
                </a:ext>
              </a:extLst>
            </p:cNvPr>
            <p:cNvSpPr/>
            <p:nvPr/>
          </p:nvSpPr>
          <p:spPr>
            <a:xfrm>
              <a:off x="3238498" y="4973402"/>
              <a:ext cx="1040258" cy="77056"/>
            </a:xfrm>
            <a:custGeom>
              <a:avLst/>
              <a:gdLst>
                <a:gd name="connsiteX0" fmla="*/ 4674 w 1040258"/>
                <a:gd name="connsiteY0" fmla="*/ 50661 h 77056"/>
                <a:gd name="connsiteX1" fmla="*/ 12865 w 1040258"/>
                <a:gd name="connsiteY1" fmla="*/ 49944 h 77056"/>
                <a:gd name="connsiteX2" fmla="*/ 15631 w 1040258"/>
                <a:gd name="connsiteY2" fmla="*/ 58127 h 77056"/>
                <a:gd name="connsiteX3" fmla="*/ 22258 w 1040258"/>
                <a:gd name="connsiteY3" fmla="*/ 63306 h 77056"/>
                <a:gd name="connsiteX4" fmla="*/ 32491 w 1040258"/>
                <a:gd name="connsiteY4" fmla="*/ 65232 h 77056"/>
                <a:gd name="connsiteX5" fmla="*/ 41275 w 1040258"/>
                <a:gd name="connsiteY5" fmla="*/ 63783 h 77056"/>
                <a:gd name="connsiteX6" fmla="*/ 46939 w 1040258"/>
                <a:gd name="connsiteY6" fmla="*/ 59692 h 77056"/>
                <a:gd name="connsiteX7" fmla="*/ 48865 w 1040258"/>
                <a:gd name="connsiteY7" fmla="*/ 54036 h 77056"/>
                <a:gd name="connsiteX8" fmla="*/ 47054 w 1040258"/>
                <a:gd name="connsiteY8" fmla="*/ 48619 h 77056"/>
                <a:gd name="connsiteX9" fmla="*/ 41160 w 1040258"/>
                <a:gd name="connsiteY9" fmla="*/ 44643 h 77056"/>
                <a:gd name="connsiteX10" fmla="*/ 29239 w 1040258"/>
                <a:gd name="connsiteY10" fmla="*/ 41391 h 77056"/>
                <a:gd name="connsiteX11" fmla="*/ 16594 w 1040258"/>
                <a:gd name="connsiteY11" fmla="*/ 37299 h 77056"/>
                <a:gd name="connsiteX12" fmla="*/ 9490 w 1040258"/>
                <a:gd name="connsiteY12" fmla="*/ 31158 h 77056"/>
                <a:gd name="connsiteX13" fmla="*/ 7209 w 1040258"/>
                <a:gd name="connsiteY13" fmla="*/ 22851 h 77056"/>
                <a:gd name="connsiteX14" fmla="*/ 9975 w 1040258"/>
                <a:gd name="connsiteY14" fmla="*/ 13581 h 77056"/>
                <a:gd name="connsiteX15" fmla="*/ 18282 w 1040258"/>
                <a:gd name="connsiteY15" fmla="*/ 6955 h 77056"/>
                <a:gd name="connsiteX16" fmla="*/ 30441 w 1040258"/>
                <a:gd name="connsiteY16" fmla="*/ 4674 h 77056"/>
                <a:gd name="connsiteX17" fmla="*/ 43448 w 1040258"/>
                <a:gd name="connsiteY17" fmla="*/ 7078 h 77056"/>
                <a:gd name="connsiteX18" fmla="*/ 52117 w 1040258"/>
                <a:gd name="connsiteY18" fmla="*/ 14059 h 77056"/>
                <a:gd name="connsiteX19" fmla="*/ 55369 w 1040258"/>
                <a:gd name="connsiteY19" fmla="*/ 24415 h 77056"/>
                <a:gd name="connsiteX20" fmla="*/ 46939 w 1040258"/>
                <a:gd name="connsiteY20" fmla="*/ 25016 h 77056"/>
                <a:gd name="connsiteX21" fmla="*/ 42238 w 1040258"/>
                <a:gd name="connsiteY21" fmla="*/ 15623 h 77056"/>
                <a:gd name="connsiteX22" fmla="*/ 30803 w 1040258"/>
                <a:gd name="connsiteY22" fmla="*/ 12379 h 77056"/>
                <a:gd name="connsiteX23" fmla="*/ 19245 w 1040258"/>
                <a:gd name="connsiteY23" fmla="*/ 15269 h 77056"/>
                <a:gd name="connsiteX24" fmla="*/ 15631 w 1040258"/>
                <a:gd name="connsiteY24" fmla="*/ 22250 h 77056"/>
                <a:gd name="connsiteX25" fmla="*/ 18158 w 1040258"/>
                <a:gd name="connsiteY25" fmla="*/ 28145 h 77056"/>
                <a:gd name="connsiteX26" fmla="*/ 31289 w 1040258"/>
                <a:gd name="connsiteY26" fmla="*/ 32845 h 77056"/>
                <a:gd name="connsiteX27" fmla="*/ 45976 w 1040258"/>
                <a:gd name="connsiteY27" fmla="*/ 37060 h 77056"/>
                <a:gd name="connsiteX28" fmla="*/ 54521 w 1040258"/>
                <a:gd name="connsiteY28" fmla="*/ 43918 h 77056"/>
                <a:gd name="connsiteX29" fmla="*/ 57295 w 1040258"/>
                <a:gd name="connsiteY29" fmla="*/ 53311 h 77056"/>
                <a:gd name="connsiteX30" fmla="*/ 54282 w 1040258"/>
                <a:gd name="connsiteY30" fmla="*/ 63306 h 77056"/>
                <a:gd name="connsiteX31" fmla="*/ 45614 w 1040258"/>
                <a:gd name="connsiteY31" fmla="*/ 70526 h 77056"/>
                <a:gd name="connsiteX32" fmla="*/ 32853 w 1040258"/>
                <a:gd name="connsiteY32" fmla="*/ 73061 h 77056"/>
                <a:gd name="connsiteX33" fmla="*/ 17681 w 1040258"/>
                <a:gd name="connsiteY33" fmla="*/ 70526 h 77056"/>
                <a:gd name="connsiteX34" fmla="*/ 8172 w 1040258"/>
                <a:gd name="connsiteY34" fmla="*/ 62581 h 77056"/>
                <a:gd name="connsiteX35" fmla="*/ 4674 w 1040258"/>
                <a:gd name="connsiteY35" fmla="*/ 50661 h 77056"/>
                <a:gd name="connsiteX36" fmla="*/ 100994 w 1040258"/>
                <a:gd name="connsiteY36" fmla="*/ 56563 h 77056"/>
                <a:gd name="connsiteX37" fmla="*/ 109424 w 1040258"/>
                <a:gd name="connsiteY37" fmla="*/ 57526 h 77056"/>
                <a:gd name="connsiteX38" fmla="*/ 102080 w 1040258"/>
                <a:gd name="connsiteY38" fmla="*/ 68962 h 77056"/>
                <a:gd name="connsiteX39" fmla="*/ 88357 w 1040258"/>
                <a:gd name="connsiteY39" fmla="*/ 73061 h 77056"/>
                <a:gd name="connsiteX40" fmla="*/ 71620 w 1040258"/>
                <a:gd name="connsiteY40" fmla="*/ 66557 h 77056"/>
                <a:gd name="connsiteX41" fmla="*/ 65479 w 1040258"/>
                <a:gd name="connsiteY41" fmla="*/ 48372 h 77056"/>
                <a:gd name="connsiteX42" fmla="*/ 71743 w 1040258"/>
                <a:gd name="connsiteY42" fmla="*/ 29717 h 77056"/>
                <a:gd name="connsiteX43" fmla="*/ 87871 w 1040258"/>
                <a:gd name="connsiteY43" fmla="*/ 22974 h 77056"/>
                <a:gd name="connsiteX44" fmla="*/ 103529 w 1040258"/>
                <a:gd name="connsiteY44" fmla="*/ 29470 h 77056"/>
                <a:gd name="connsiteX45" fmla="*/ 109663 w 1040258"/>
                <a:gd name="connsiteY45" fmla="*/ 47894 h 77056"/>
                <a:gd name="connsiteX46" fmla="*/ 109663 w 1040258"/>
                <a:gd name="connsiteY46" fmla="*/ 50060 h 77056"/>
                <a:gd name="connsiteX47" fmla="*/ 73909 w 1040258"/>
                <a:gd name="connsiteY47" fmla="*/ 50060 h 77056"/>
                <a:gd name="connsiteX48" fmla="*/ 78362 w 1040258"/>
                <a:gd name="connsiteY48" fmla="*/ 62219 h 77056"/>
                <a:gd name="connsiteX49" fmla="*/ 88357 w 1040258"/>
                <a:gd name="connsiteY49" fmla="*/ 66318 h 77056"/>
                <a:gd name="connsiteX50" fmla="*/ 95939 w 1040258"/>
                <a:gd name="connsiteY50" fmla="*/ 64030 h 77056"/>
                <a:gd name="connsiteX51" fmla="*/ 100994 w 1040258"/>
                <a:gd name="connsiteY51" fmla="*/ 56563 h 77056"/>
                <a:gd name="connsiteX52" fmla="*/ 74386 w 1040258"/>
                <a:gd name="connsiteY52" fmla="*/ 43441 h 77056"/>
                <a:gd name="connsiteX53" fmla="*/ 101117 w 1040258"/>
                <a:gd name="connsiteY53" fmla="*/ 43441 h 77056"/>
                <a:gd name="connsiteX54" fmla="*/ 98104 w 1040258"/>
                <a:gd name="connsiteY54" fmla="*/ 34286 h 77056"/>
                <a:gd name="connsiteX55" fmla="*/ 87994 w 1040258"/>
                <a:gd name="connsiteY55" fmla="*/ 29594 h 77056"/>
                <a:gd name="connsiteX56" fmla="*/ 78486 w 1040258"/>
                <a:gd name="connsiteY56" fmla="*/ 33323 h 77056"/>
                <a:gd name="connsiteX57" fmla="*/ 74386 w 1040258"/>
                <a:gd name="connsiteY57" fmla="*/ 43441 h 77056"/>
                <a:gd name="connsiteX58" fmla="*/ 122184 w 1040258"/>
                <a:gd name="connsiteY58" fmla="*/ 71974 h 77056"/>
                <a:gd name="connsiteX59" fmla="*/ 122184 w 1040258"/>
                <a:gd name="connsiteY59" fmla="*/ 24053 h 77056"/>
                <a:gd name="connsiteX60" fmla="*/ 129412 w 1040258"/>
                <a:gd name="connsiteY60" fmla="*/ 24053 h 77056"/>
                <a:gd name="connsiteX61" fmla="*/ 129412 w 1040258"/>
                <a:gd name="connsiteY61" fmla="*/ 30796 h 77056"/>
                <a:gd name="connsiteX62" fmla="*/ 144700 w 1040258"/>
                <a:gd name="connsiteY62" fmla="*/ 22974 h 77056"/>
                <a:gd name="connsiteX63" fmla="*/ 152652 w 1040258"/>
                <a:gd name="connsiteY63" fmla="*/ 24539 h 77056"/>
                <a:gd name="connsiteX64" fmla="*/ 158185 w 1040258"/>
                <a:gd name="connsiteY64" fmla="*/ 28630 h 77056"/>
                <a:gd name="connsiteX65" fmla="*/ 160712 w 1040258"/>
                <a:gd name="connsiteY65" fmla="*/ 34533 h 77056"/>
                <a:gd name="connsiteX66" fmla="*/ 161075 w 1040258"/>
                <a:gd name="connsiteY66" fmla="*/ 42477 h 77056"/>
                <a:gd name="connsiteX67" fmla="*/ 161075 w 1040258"/>
                <a:gd name="connsiteY67" fmla="*/ 71974 h 77056"/>
                <a:gd name="connsiteX68" fmla="*/ 153007 w 1040258"/>
                <a:gd name="connsiteY68" fmla="*/ 71974 h 77056"/>
                <a:gd name="connsiteX69" fmla="*/ 153007 w 1040258"/>
                <a:gd name="connsiteY69" fmla="*/ 42839 h 77056"/>
                <a:gd name="connsiteX70" fmla="*/ 152043 w 1040258"/>
                <a:gd name="connsiteY70" fmla="*/ 35373 h 77056"/>
                <a:gd name="connsiteX71" fmla="*/ 148676 w 1040258"/>
                <a:gd name="connsiteY71" fmla="*/ 31520 h 77056"/>
                <a:gd name="connsiteX72" fmla="*/ 143020 w 1040258"/>
                <a:gd name="connsiteY72" fmla="*/ 29956 h 77056"/>
                <a:gd name="connsiteX73" fmla="*/ 133989 w 1040258"/>
                <a:gd name="connsiteY73" fmla="*/ 33323 h 77056"/>
                <a:gd name="connsiteX74" fmla="*/ 130252 w 1040258"/>
                <a:gd name="connsiteY74" fmla="*/ 45729 h 77056"/>
                <a:gd name="connsiteX75" fmla="*/ 130252 w 1040258"/>
                <a:gd name="connsiteY75" fmla="*/ 71974 h 77056"/>
                <a:gd name="connsiteX76" fmla="*/ 122184 w 1040258"/>
                <a:gd name="connsiteY76" fmla="*/ 71974 h 77056"/>
                <a:gd name="connsiteX77" fmla="*/ 172880 w 1040258"/>
                <a:gd name="connsiteY77" fmla="*/ 57650 h 77056"/>
                <a:gd name="connsiteX78" fmla="*/ 180824 w 1040258"/>
                <a:gd name="connsiteY78" fmla="*/ 56440 h 77056"/>
                <a:gd name="connsiteX79" fmla="*/ 184554 w 1040258"/>
                <a:gd name="connsiteY79" fmla="*/ 63783 h 77056"/>
                <a:gd name="connsiteX80" fmla="*/ 193346 w 1040258"/>
                <a:gd name="connsiteY80" fmla="*/ 66318 h 77056"/>
                <a:gd name="connsiteX81" fmla="*/ 201529 w 1040258"/>
                <a:gd name="connsiteY81" fmla="*/ 64146 h 77056"/>
                <a:gd name="connsiteX82" fmla="*/ 204303 w 1040258"/>
                <a:gd name="connsiteY82" fmla="*/ 58729 h 77056"/>
                <a:gd name="connsiteX83" fmla="*/ 201891 w 1040258"/>
                <a:gd name="connsiteY83" fmla="*/ 54398 h 77056"/>
                <a:gd name="connsiteX84" fmla="*/ 193585 w 1040258"/>
                <a:gd name="connsiteY84" fmla="*/ 51624 h 77056"/>
                <a:gd name="connsiteX85" fmla="*/ 181186 w 1040258"/>
                <a:gd name="connsiteY85" fmla="*/ 47771 h 77056"/>
                <a:gd name="connsiteX86" fmla="*/ 176008 w 1040258"/>
                <a:gd name="connsiteY86" fmla="*/ 43202 h 77056"/>
                <a:gd name="connsiteX87" fmla="*/ 174197 w 1040258"/>
                <a:gd name="connsiteY87" fmla="*/ 36698 h 77056"/>
                <a:gd name="connsiteX88" fmla="*/ 175646 w 1040258"/>
                <a:gd name="connsiteY88" fmla="*/ 30796 h 77056"/>
                <a:gd name="connsiteX89" fmla="*/ 179622 w 1040258"/>
                <a:gd name="connsiteY89" fmla="*/ 26219 h 77056"/>
                <a:gd name="connsiteX90" fmla="*/ 184792 w 1040258"/>
                <a:gd name="connsiteY90" fmla="*/ 23938 h 77056"/>
                <a:gd name="connsiteX91" fmla="*/ 191897 w 1040258"/>
                <a:gd name="connsiteY91" fmla="*/ 22974 h 77056"/>
                <a:gd name="connsiteX92" fmla="*/ 201652 w 1040258"/>
                <a:gd name="connsiteY92" fmla="*/ 24654 h 77056"/>
                <a:gd name="connsiteX93" fmla="*/ 208033 w 1040258"/>
                <a:gd name="connsiteY93" fmla="*/ 28993 h 77056"/>
                <a:gd name="connsiteX94" fmla="*/ 210799 w 1040258"/>
                <a:gd name="connsiteY94" fmla="*/ 36336 h 77056"/>
                <a:gd name="connsiteX95" fmla="*/ 202854 w 1040258"/>
                <a:gd name="connsiteY95" fmla="*/ 37422 h 77056"/>
                <a:gd name="connsiteX96" fmla="*/ 199726 w 1040258"/>
                <a:gd name="connsiteY96" fmla="*/ 31759 h 77056"/>
                <a:gd name="connsiteX97" fmla="*/ 192382 w 1040258"/>
                <a:gd name="connsiteY97" fmla="*/ 29594 h 77056"/>
                <a:gd name="connsiteX98" fmla="*/ 184438 w 1040258"/>
                <a:gd name="connsiteY98" fmla="*/ 31520 h 77056"/>
                <a:gd name="connsiteX99" fmla="*/ 182026 w 1040258"/>
                <a:gd name="connsiteY99" fmla="*/ 35851 h 77056"/>
                <a:gd name="connsiteX100" fmla="*/ 182989 w 1040258"/>
                <a:gd name="connsiteY100" fmla="*/ 38625 h 77056"/>
                <a:gd name="connsiteX101" fmla="*/ 186118 w 1040258"/>
                <a:gd name="connsiteY101" fmla="*/ 40790 h 77056"/>
                <a:gd name="connsiteX102" fmla="*/ 193346 w 1040258"/>
                <a:gd name="connsiteY102" fmla="*/ 42839 h 77056"/>
                <a:gd name="connsiteX103" fmla="*/ 205382 w 1040258"/>
                <a:gd name="connsiteY103" fmla="*/ 46692 h 77056"/>
                <a:gd name="connsiteX104" fmla="*/ 210683 w 1040258"/>
                <a:gd name="connsiteY104" fmla="*/ 50907 h 77056"/>
                <a:gd name="connsiteX105" fmla="*/ 212610 w 1040258"/>
                <a:gd name="connsiteY105" fmla="*/ 57889 h 77056"/>
                <a:gd name="connsiteX106" fmla="*/ 210198 w 1040258"/>
                <a:gd name="connsiteY106" fmla="*/ 65594 h 77056"/>
                <a:gd name="connsiteX107" fmla="*/ 203455 w 1040258"/>
                <a:gd name="connsiteY107" fmla="*/ 71134 h 77056"/>
                <a:gd name="connsiteX108" fmla="*/ 193346 w 1040258"/>
                <a:gd name="connsiteY108" fmla="*/ 73061 h 77056"/>
                <a:gd name="connsiteX109" fmla="*/ 179013 w 1040258"/>
                <a:gd name="connsiteY109" fmla="*/ 69208 h 77056"/>
                <a:gd name="connsiteX110" fmla="*/ 172880 w 1040258"/>
                <a:gd name="connsiteY110" fmla="*/ 57650 h 77056"/>
                <a:gd name="connsiteX111" fmla="*/ 219352 w 1040258"/>
                <a:gd name="connsiteY111" fmla="*/ 48018 h 77056"/>
                <a:gd name="connsiteX112" fmla="*/ 226696 w 1040258"/>
                <a:gd name="connsiteY112" fmla="*/ 28268 h 77056"/>
                <a:gd name="connsiteX113" fmla="*/ 241745 w 1040258"/>
                <a:gd name="connsiteY113" fmla="*/ 22974 h 77056"/>
                <a:gd name="connsiteX114" fmla="*/ 257880 w 1040258"/>
                <a:gd name="connsiteY114" fmla="*/ 29470 h 77056"/>
                <a:gd name="connsiteX115" fmla="*/ 264260 w 1040258"/>
                <a:gd name="connsiteY115" fmla="*/ 47293 h 77056"/>
                <a:gd name="connsiteX116" fmla="*/ 261494 w 1040258"/>
                <a:gd name="connsiteY116" fmla="*/ 61857 h 77056"/>
                <a:gd name="connsiteX117" fmla="*/ 253303 w 1040258"/>
                <a:gd name="connsiteY117" fmla="*/ 70171 h 77056"/>
                <a:gd name="connsiteX118" fmla="*/ 241745 w 1040258"/>
                <a:gd name="connsiteY118" fmla="*/ 73061 h 77056"/>
                <a:gd name="connsiteX119" fmla="*/ 225493 w 1040258"/>
                <a:gd name="connsiteY119" fmla="*/ 66673 h 77056"/>
                <a:gd name="connsiteX120" fmla="*/ 219352 w 1040258"/>
                <a:gd name="connsiteY120" fmla="*/ 48018 h 77056"/>
                <a:gd name="connsiteX121" fmla="*/ 227659 w 1040258"/>
                <a:gd name="connsiteY121" fmla="*/ 48018 h 77056"/>
                <a:gd name="connsiteX122" fmla="*/ 231635 w 1040258"/>
                <a:gd name="connsiteY122" fmla="*/ 61741 h 77056"/>
                <a:gd name="connsiteX123" fmla="*/ 241745 w 1040258"/>
                <a:gd name="connsiteY123" fmla="*/ 66318 h 77056"/>
                <a:gd name="connsiteX124" fmla="*/ 251862 w 1040258"/>
                <a:gd name="connsiteY124" fmla="*/ 61741 h 77056"/>
                <a:gd name="connsiteX125" fmla="*/ 255831 w 1040258"/>
                <a:gd name="connsiteY125" fmla="*/ 47771 h 77056"/>
                <a:gd name="connsiteX126" fmla="*/ 251739 w 1040258"/>
                <a:gd name="connsiteY126" fmla="*/ 34286 h 77056"/>
                <a:gd name="connsiteX127" fmla="*/ 241745 w 1040258"/>
                <a:gd name="connsiteY127" fmla="*/ 29717 h 77056"/>
                <a:gd name="connsiteX128" fmla="*/ 231635 w 1040258"/>
                <a:gd name="connsiteY128" fmla="*/ 34286 h 77056"/>
                <a:gd name="connsiteX129" fmla="*/ 227659 w 1040258"/>
                <a:gd name="connsiteY129" fmla="*/ 48018 h 77056"/>
                <a:gd name="connsiteX130" fmla="*/ 276181 w 1040258"/>
                <a:gd name="connsiteY130" fmla="*/ 71974 h 77056"/>
                <a:gd name="connsiteX131" fmla="*/ 276181 w 1040258"/>
                <a:gd name="connsiteY131" fmla="*/ 24053 h 77056"/>
                <a:gd name="connsiteX132" fmla="*/ 283524 w 1040258"/>
                <a:gd name="connsiteY132" fmla="*/ 24053 h 77056"/>
                <a:gd name="connsiteX133" fmla="*/ 283524 w 1040258"/>
                <a:gd name="connsiteY133" fmla="*/ 31281 h 77056"/>
                <a:gd name="connsiteX134" fmla="*/ 288579 w 1040258"/>
                <a:gd name="connsiteY134" fmla="*/ 24654 h 77056"/>
                <a:gd name="connsiteX135" fmla="*/ 293881 w 1040258"/>
                <a:gd name="connsiteY135" fmla="*/ 22974 h 77056"/>
                <a:gd name="connsiteX136" fmla="*/ 302187 w 1040258"/>
                <a:gd name="connsiteY136" fmla="*/ 25502 h 77056"/>
                <a:gd name="connsiteX137" fmla="*/ 299413 w 1040258"/>
                <a:gd name="connsiteY137" fmla="*/ 33084 h 77056"/>
                <a:gd name="connsiteX138" fmla="*/ 293519 w 1040258"/>
                <a:gd name="connsiteY138" fmla="*/ 31281 h 77056"/>
                <a:gd name="connsiteX139" fmla="*/ 288579 w 1040258"/>
                <a:gd name="connsiteY139" fmla="*/ 32961 h 77056"/>
                <a:gd name="connsiteX140" fmla="*/ 285690 w 1040258"/>
                <a:gd name="connsiteY140" fmla="*/ 37422 h 77056"/>
                <a:gd name="connsiteX141" fmla="*/ 284249 w 1040258"/>
                <a:gd name="connsiteY141" fmla="*/ 46808 h 77056"/>
                <a:gd name="connsiteX142" fmla="*/ 284249 w 1040258"/>
                <a:gd name="connsiteY142" fmla="*/ 71974 h 77056"/>
                <a:gd name="connsiteX143" fmla="*/ 276181 w 1040258"/>
                <a:gd name="connsiteY143" fmla="*/ 71974 h 77056"/>
                <a:gd name="connsiteX144" fmla="*/ 330236 w 1040258"/>
                <a:gd name="connsiteY144" fmla="*/ 71974 h 77056"/>
                <a:gd name="connsiteX145" fmla="*/ 330236 w 1040258"/>
                <a:gd name="connsiteY145" fmla="*/ 5752 h 77056"/>
                <a:gd name="connsiteX146" fmla="*/ 338304 w 1040258"/>
                <a:gd name="connsiteY146" fmla="*/ 5752 h 77056"/>
                <a:gd name="connsiteX147" fmla="*/ 338304 w 1040258"/>
                <a:gd name="connsiteY147" fmla="*/ 29470 h 77056"/>
                <a:gd name="connsiteX148" fmla="*/ 352636 w 1040258"/>
                <a:gd name="connsiteY148" fmla="*/ 22974 h 77056"/>
                <a:gd name="connsiteX149" fmla="*/ 361906 w 1040258"/>
                <a:gd name="connsiteY149" fmla="*/ 25140 h 77056"/>
                <a:gd name="connsiteX150" fmla="*/ 367562 w 1040258"/>
                <a:gd name="connsiteY150" fmla="*/ 30919 h 77056"/>
                <a:gd name="connsiteX151" fmla="*/ 369249 w 1040258"/>
                <a:gd name="connsiteY151" fmla="*/ 41630 h 77056"/>
                <a:gd name="connsiteX152" fmla="*/ 369249 w 1040258"/>
                <a:gd name="connsiteY152" fmla="*/ 71974 h 77056"/>
                <a:gd name="connsiteX153" fmla="*/ 361182 w 1040258"/>
                <a:gd name="connsiteY153" fmla="*/ 71974 h 77056"/>
                <a:gd name="connsiteX154" fmla="*/ 361182 w 1040258"/>
                <a:gd name="connsiteY154" fmla="*/ 41630 h 77056"/>
                <a:gd name="connsiteX155" fmla="*/ 358531 w 1040258"/>
                <a:gd name="connsiteY155" fmla="*/ 32722 h 77056"/>
                <a:gd name="connsiteX156" fmla="*/ 351072 w 1040258"/>
                <a:gd name="connsiteY156" fmla="*/ 29956 h 77056"/>
                <a:gd name="connsiteX157" fmla="*/ 344206 w 1040258"/>
                <a:gd name="connsiteY157" fmla="*/ 31882 h 77056"/>
                <a:gd name="connsiteX158" fmla="*/ 339629 w 1040258"/>
                <a:gd name="connsiteY158" fmla="*/ 36937 h 77056"/>
                <a:gd name="connsiteX159" fmla="*/ 338304 w 1040258"/>
                <a:gd name="connsiteY159" fmla="*/ 45729 h 77056"/>
                <a:gd name="connsiteX160" fmla="*/ 338304 w 1040258"/>
                <a:gd name="connsiteY160" fmla="*/ 71974 h 77056"/>
                <a:gd name="connsiteX161" fmla="*/ 330236 w 1040258"/>
                <a:gd name="connsiteY161" fmla="*/ 71974 h 77056"/>
                <a:gd name="connsiteX162" fmla="*/ 416924 w 1040258"/>
                <a:gd name="connsiteY162" fmla="*/ 56563 h 77056"/>
                <a:gd name="connsiteX163" fmla="*/ 425354 w 1040258"/>
                <a:gd name="connsiteY163" fmla="*/ 57526 h 77056"/>
                <a:gd name="connsiteX164" fmla="*/ 418011 w 1040258"/>
                <a:gd name="connsiteY164" fmla="*/ 68962 h 77056"/>
                <a:gd name="connsiteX165" fmla="*/ 404287 w 1040258"/>
                <a:gd name="connsiteY165" fmla="*/ 73061 h 77056"/>
                <a:gd name="connsiteX166" fmla="*/ 387550 w 1040258"/>
                <a:gd name="connsiteY166" fmla="*/ 66557 h 77056"/>
                <a:gd name="connsiteX167" fmla="*/ 381409 w 1040258"/>
                <a:gd name="connsiteY167" fmla="*/ 48372 h 77056"/>
                <a:gd name="connsiteX168" fmla="*/ 387674 w 1040258"/>
                <a:gd name="connsiteY168" fmla="*/ 29717 h 77056"/>
                <a:gd name="connsiteX169" fmla="*/ 403802 w 1040258"/>
                <a:gd name="connsiteY169" fmla="*/ 22974 h 77056"/>
                <a:gd name="connsiteX170" fmla="*/ 419459 w 1040258"/>
                <a:gd name="connsiteY170" fmla="*/ 29470 h 77056"/>
                <a:gd name="connsiteX171" fmla="*/ 425593 w 1040258"/>
                <a:gd name="connsiteY171" fmla="*/ 47894 h 77056"/>
                <a:gd name="connsiteX172" fmla="*/ 425593 w 1040258"/>
                <a:gd name="connsiteY172" fmla="*/ 50060 h 77056"/>
                <a:gd name="connsiteX173" fmla="*/ 389839 w 1040258"/>
                <a:gd name="connsiteY173" fmla="*/ 50060 h 77056"/>
                <a:gd name="connsiteX174" fmla="*/ 394293 w 1040258"/>
                <a:gd name="connsiteY174" fmla="*/ 62219 h 77056"/>
                <a:gd name="connsiteX175" fmla="*/ 404287 w 1040258"/>
                <a:gd name="connsiteY175" fmla="*/ 66318 h 77056"/>
                <a:gd name="connsiteX176" fmla="*/ 411869 w 1040258"/>
                <a:gd name="connsiteY176" fmla="*/ 64030 h 77056"/>
                <a:gd name="connsiteX177" fmla="*/ 416924 w 1040258"/>
                <a:gd name="connsiteY177" fmla="*/ 56563 h 77056"/>
                <a:gd name="connsiteX178" fmla="*/ 390317 w 1040258"/>
                <a:gd name="connsiteY178" fmla="*/ 43441 h 77056"/>
                <a:gd name="connsiteX179" fmla="*/ 417047 w 1040258"/>
                <a:gd name="connsiteY179" fmla="*/ 43441 h 77056"/>
                <a:gd name="connsiteX180" fmla="*/ 414035 w 1040258"/>
                <a:gd name="connsiteY180" fmla="*/ 34286 h 77056"/>
                <a:gd name="connsiteX181" fmla="*/ 403925 w 1040258"/>
                <a:gd name="connsiteY181" fmla="*/ 29594 h 77056"/>
                <a:gd name="connsiteX182" fmla="*/ 394416 w 1040258"/>
                <a:gd name="connsiteY182" fmla="*/ 33323 h 77056"/>
                <a:gd name="connsiteX183" fmla="*/ 390317 w 1040258"/>
                <a:gd name="connsiteY183" fmla="*/ 43441 h 77056"/>
                <a:gd name="connsiteX184" fmla="*/ 469423 w 1040258"/>
                <a:gd name="connsiteY184" fmla="*/ 66072 h 77056"/>
                <a:gd name="connsiteX185" fmla="*/ 460630 w 1040258"/>
                <a:gd name="connsiteY185" fmla="*/ 71489 h 77056"/>
                <a:gd name="connsiteX186" fmla="*/ 451723 w 1040258"/>
                <a:gd name="connsiteY186" fmla="*/ 73061 h 77056"/>
                <a:gd name="connsiteX187" fmla="*/ 439563 w 1040258"/>
                <a:gd name="connsiteY187" fmla="*/ 69208 h 77056"/>
                <a:gd name="connsiteX188" fmla="*/ 435348 w 1040258"/>
                <a:gd name="connsiteY188" fmla="*/ 59330 h 77056"/>
                <a:gd name="connsiteX189" fmla="*/ 436913 w 1040258"/>
                <a:gd name="connsiteY189" fmla="*/ 52949 h 77056"/>
                <a:gd name="connsiteX190" fmla="*/ 441128 w 1040258"/>
                <a:gd name="connsiteY190" fmla="*/ 48257 h 77056"/>
                <a:gd name="connsiteX191" fmla="*/ 447030 w 1040258"/>
                <a:gd name="connsiteY191" fmla="*/ 45606 h 77056"/>
                <a:gd name="connsiteX192" fmla="*/ 454250 w 1040258"/>
                <a:gd name="connsiteY192" fmla="*/ 44281 h 77056"/>
                <a:gd name="connsiteX193" fmla="*/ 468698 w 1040258"/>
                <a:gd name="connsiteY193" fmla="*/ 41514 h 77056"/>
                <a:gd name="connsiteX194" fmla="*/ 468698 w 1040258"/>
                <a:gd name="connsiteY194" fmla="*/ 39465 h 77056"/>
                <a:gd name="connsiteX195" fmla="*/ 466410 w 1040258"/>
                <a:gd name="connsiteY195" fmla="*/ 32360 h 77056"/>
                <a:gd name="connsiteX196" fmla="*/ 457140 w 1040258"/>
                <a:gd name="connsiteY196" fmla="*/ 29717 h 77056"/>
                <a:gd name="connsiteX197" fmla="*/ 448710 w 1040258"/>
                <a:gd name="connsiteY197" fmla="*/ 31759 h 77056"/>
                <a:gd name="connsiteX198" fmla="*/ 444618 w 1040258"/>
                <a:gd name="connsiteY198" fmla="*/ 38740 h 77056"/>
                <a:gd name="connsiteX199" fmla="*/ 436674 w 1040258"/>
                <a:gd name="connsiteY199" fmla="*/ 37661 h 77056"/>
                <a:gd name="connsiteX200" fmla="*/ 440288 w 1040258"/>
                <a:gd name="connsiteY200" fmla="*/ 29470 h 77056"/>
                <a:gd name="connsiteX201" fmla="*/ 447508 w 1040258"/>
                <a:gd name="connsiteY201" fmla="*/ 24654 h 77056"/>
                <a:gd name="connsiteX202" fmla="*/ 458342 w 1040258"/>
                <a:gd name="connsiteY202" fmla="*/ 22974 h 77056"/>
                <a:gd name="connsiteX203" fmla="*/ 468336 w 1040258"/>
                <a:gd name="connsiteY203" fmla="*/ 24415 h 77056"/>
                <a:gd name="connsiteX204" fmla="*/ 474000 w 1040258"/>
                <a:gd name="connsiteY204" fmla="*/ 28029 h 77056"/>
                <a:gd name="connsiteX205" fmla="*/ 476527 w 1040258"/>
                <a:gd name="connsiteY205" fmla="*/ 33570 h 77056"/>
                <a:gd name="connsiteX206" fmla="*/ 476889 w 1040258"/>
                <a:gd name="connsiteY206" fmla="*/ 41029 h 77056"/>
                <a:gd name="connsiteX207" fmla="*/ 476889 w 1040258"/>
                <a:gd name="connsiteY207" fmla="*/ 51870 h 77056"/>
                <a:gd name="connsiteX208" fmla="*/ 477367 w 1040258"/>
                <a:gd name="connsiteY208" fmla="*/ 66195 h 77056"/>
                <a:gd name="connsiteX209" fmla="*/ 479532 w 1040258"/>
                <a:gd name="connsiteY209" fmla="*/ 71974 h 77056"/>
                <a:gd name="connsiteX210" fmla="*/ 470987 w 1040258"/>
                <a:gd name="connsiteY210" fmla="*/ 71974 h 77056"/>
                <a:gd name="connsiteX211" fmla="*/ 469423 w 1040258"/>
                <a:gd name="connsiteY211" fmla="*/ 66072 h 77056"/>
                <a:gd name="connsiteX212" fmla="*/ 468698 w 1040258"/>
                <a:gd name="connsiteY212" fmla="*/ 47894 h 77056"/>
                <a:gd name="connsiteX213" fmla="*/ 455452 w 1040258"/>
                <a:gd name="connsiteY213" fmla="*/ 51023 h 77056"/>
                <a:gd name="connsiteX214" fmla="*/ 448355 w 1040258"/>
                <a:gd name="connsiteY214" fmla="*/ 52710 h 77056"/>
                <a:gd name="connsiteX215" fmla="*/ 445104 w 1040258"/>
                <a:gd name="connsiteY215" fmla="*/ 55238 h 77056"/>
                <a:gd name="connsiteX216" fmla="*/ 444017 w 1040258"/>
                <a:gd name="connsiteY216" fmla="*/ 59091 h 77056"/>
                <a:gd name="connsiteX217" fmla="*/ 446429 w 1040258"/>
                <a:gd name="connsiteY217" fmla="*/ 64508 h 77056"/>
                <a:gd name="connsiteX218" fmla="*/ 453649 w 1040258"/>
                <a:gd name="connsiteY218" fmla="*/ 66673 h 77056"/>
                <a:gd name="connsiteX219" fmla="*/ 461956 w 1040258"/>
                <a:gd name="connsiteY219" fmla="*/ 64631 h 77056"/>
                <a:gd name="connsiteX220" fmla="*/ 467373 w 1040258"/>
                <a:gd name="connsiteY220" fmla="*/ 58967 h 77056"/>
                <a:gd name="connsiteX221" fmla="*/ 468698 w 1040258"/>
                <a:gd name="connsiteY221" fmla="*/ 50907 h 77056"/>
                <a:gd name="connsiteX222" fmla="*/ 468698 w 1040258"/>
                <a:gd name="connsiteY222" fmla="*/ 47894 h 77056"/>
                <a:gd name="connsiteX223" fmla="*/ 491815 w 1040258"/>
                <a:gd name="connsiteY223" fmla="*/ 71974 h 77056"/>
                <a:gd name="connsiteX224" fmla="*/ 491815 w 1040258"/>
                <a:gd name="connsiteY224" fmla="*/ 5752 h 77056"/>
                <a:gd name="connsiteX225" fmla="*/ 500006 w 1040258"/>
                <a:gd name="connsiteY225" fmla="*/ 5752 h 77056"/>
                <a:gd name="connsiteX226" fmla="*/ 500006 w 1040258"/>
                <a:gd name="connsiteY226" fmla="*/ 71974 h 77056"/>
                <a:gd name="connsiteX227" fmla="*/ 491815 w 1040258"/>
                <a:gd name="connsiteY227" fmla="*/ 71974 h 77056"/>
                <a:gd name="connsiteX228" fmla="*/ 532871 w 1040258"/>
                <a:gd name="connsiteY228" fmla="*/ 64747 h 77056"/>
                <a:gd name="connsiteX229" fmla="*/ 534080 w 1040258"/>
                <a:gd name="connsiteY229" fmla="*/ 71851 h 77056"/>
                <a:gd name="connsiteX230" fmla="*/ 527939 w 1040258"/>
                <a:gd name="connsiteY230" fmla="*/ 72576 h 77056"/>
                <a:gd name="connsiteX231" fmla="*/ 521073 w 1040258"/>
                <a:gd name="connsiteY231" fmla="*/ 71250 h 77056"/>
                <a:gd name="connsiteX232" fmla="*/ 517583 w 1040258"/>
                <a:gd name="connsiteY232" fmla="*/ 67521 h 77056"/>
                <a:gd name="connsiteX233" fmla="*/ 516619 w 1040258"/>
                <a:gd name="connsiteY233" fmla="*/ 57889 h 77056"/>
                <a:gd name="connsiteX234" fmla="*/ 516619 w 1040258"/>
                <a:gd name="connsiteY234" fmla="*/ 30318 h 77056"/>
                <a:gd name="connsiteX235" fmla="*/ 510717 w 1040258"/>
                <a:gd name="connsiteY235" fmla="*/ 30318 h 77056"/>
                <a:gd name="connsiteX236" fmla="*/ 510717 w 1040258"/>
                <a:gd name="connsiteY236" fmla="*/ 24053 h 77056"/>
                <a:gd name="connsiteX237" fmla="*/ 516619 w 1040258"/>
                <a:gd name="connsiteY237" fmla="*/ 24053 h 77056"/>
                <a:gd name="connsiteX238" fmla="*/ 516619 w 1040258"/>
                <a:gd name="connsiteY238" fmla="*/ 12133 h 77056"/>
                <a:gd name="connsiteX239" fmla="*/ 524687 w 1040258"/>
                <a:gd name="connsiteY239" fmla="*/ 7317 h 77056"/>
                <a:gd name="connsiteX240" fmla="*/ 524687 w 1040258"/>
                <a:gd name="connsiteY240" fmla="*/ 24053 h 77056"/>
                <a:gd name="connsiteX241" fmla="*/ 532871 w 1040258"/>
                <a:gd name="connsiteY241" fmla="*/ 24053 h 77056"/>
                <a:gd name="connsiteX242" fmla="*/ 532871 w 1040258"/>
                <a:gd name="connsiteY242" fmla="*/ 30318 h 77056"/>
                <a:gd name="connsiteX243" fmla="*/ 524687 w 1040258"/>
                <a:gd name="connsiteY243" fmla="*/ 30318 h 77056"/>
                <a:gd name="connsiteX244" fmla="*/ 524687 w 1040258"/>
                <a:gd name="connsiteY244" fmla="*/ 58366 h 77056"/>
                <a:gd name="connsiteX245" fmla="*/ 525049 w 1040258"/>
                <a:gd name="connsiteY245" fmla="*/ 62820 h 77056"/>
                <a:gd name="connsiteX246" fmla="*/ 526490 w 1040258"/>
                <a:gd name="connsiteY246" fmla="*/ 64392 h 77056"/>
                <a:gd name="connsiteX247" fmla="*/ 529264 w 1040258"/>
                <a:gd name="connsiteY247" fmla="*/ 64993 h 77056"/>
                <a:gd name="connsiteX248" fmla="*/ 532871 w 1040258"/>
                <a:gd name="connsiteY248" fmla="*/ 64747 h 77056"/>
                <a:gd name="connsiteX249" fmla="*/ 538288 w 1040258"/>
                <a:gd name="connsiteY249" fmla="*/ 71974 h 77056"/>
                <a:gd name="connsiteX250" fmla="*/ 538288 w 1040258"/>
                <a:gd name="connsiteY250" fmla="*/ 5752 h 77056"/>
                <a:gd name="connsiteX251" fmla="*/ 546356 w 1040258"/>
                <a:gd name="connsiteY251" fmla="*/ 5752 h 77056"/>
                <a:gd name="connsiteX252" fmla="*/ 546356 w 1040258"/>
                <a:gd name="connsiteY252" fmla="*/ 29470 h 77056"/>
                <a:gd name="connsiteX253" fmla="*/ 560688 w 1040258"/>
                <a:gd name="connsiteY253" fmla="*/ 22974 h 77056"/>
                <a:gd name="connsiteX254" fmla="*/ 569958 w 1040258"/>
                <a:gd name="connsiteY254" fmla="*/ 25140 h 77056"/>
                <a:gd name="connsiteX255" fmla="*/ 575614 w 1040258"/>
                <a:gd name="connsiteY255" fmla="*/ 30919 h 77056"/>
                <a:gd name="connsiteX256" fmla="*/ 577301 w 1040258"/>
                <a:gd name="connsiteY256" fmla="*/ 41630 h 77056"/>
                <a:gd name="connsiteX257" fmla="*/ 577301 w 1040258"/>
                <a:gd name="connsiteY257" fmla="*/ 71974 h 77056"/>
                <a:gd name="connsiteX258" fmla="*/ 569233 w 1040258"/>
                <a:gd name="connsiteY258" fmla="*/ 71974 h 77056"/>
                <a:gd name="connsiteX259" fmla="*/ 569233 w 1040258"/>
                <a:gd name="connsiteY259" fmla="*/ 41630 h 77056"/>
                <a:gd name="connsiteX260" fmla="*/ 566583 w 1040258"/>
                <a:gd name="connsiteY260" fmla="*/ 32722 h 77056"/>
                <a:gd name="connsiteX261" fmla="*/ 559124 w 1040258"/>
                <a:gd name="connsiteY261" fmla="*/ 29956 h 77056"/>
                <a:gd name="connsiteX262" fmla="*/ 552258 w 1040258"/>
                <a:gd name="connsiteY262" fmla="*/ 31882 h 77056"/>
                <a:gd name="connsiteX263" fmla="*/ 547681 w 1040258"/>
                <a:gd name="connsiteY263" fmla="*/ 36937 h 77056"/>
                <a:gd name="connsiteX264" fmla="*/ 546356 w 1040258"/>
                <a:gd name="connsiteY264" fmla="*/ 45729 h 77056"/>
                <a:gd name="connsiteX265" fmla="*/ 546356 w 1040258"/>
                <a:gd name="connsiteY265" fmla="*/ 71974 h 77056"/>
                <a:gd name="connsiteX266" fmla="*/ 538288 w 1040258"/>
                <a:gd name="connsiteY266" fmla="*/ 71974 h 77056"/>
                <a:gd name="connsiteX267" fmla="*/ 646652 w 1040258"/>
                <a:gd name="connsiteY267" fmla="*/ 66072 h 77056"/>
                <a:gd name="connsiteX268" fmla="*/ 637860 w 1040258"/>
                <a:gd name="connsiteY268" fmla="*/ 71489 h 77056"/>
                <a:gd name="connsiteX269" fmla="*/ 628952 w 1040258"/>
                <a:gd name="connsiteY269" fmla="*/ 73061 h 77056"/>
                <a:gd name="connsiteX270" fmla="*/ 616792 w 1040258"/>
                <a:gd name="connsiteY270" fmla="*/ 69208 h 77056"/>
                <a:gd name="connsiteX271" fmla="*/ 612578 w 1040258"/>
                <a:gd name="connsiteY271" fmla="*/ 59330 h 77056"/>
                <a:gd name="connsiteX272" fmla="*/ 614142 w 1040258"/>
                <a:gd name="connsiteY272" fmla="*/ 52949 h 77056"/>
                <a:gd name="connsiteX273" fmla="*/ 618357 w 1040258"/>
                <a:gd name="connsiteY273" fmla="*/ 48257 h 77056"/>
                <a:gd name="connsiteX274" fmla="*/ 624259 w 1040258"/>
                <a:gd name="connsiteY274" fmla="*/ 45606 h 77056"/>
                <a:gd name="connsiteX275" fmla="*/ 631479 w 1040258"/>
                <a:gd name="connsiteY275" fmla="*/ 44281 h 77056"/>
                <a:gd name="connsiteX276" fmla="*/ 645927 w 1040258"/>
                <a:gd name="connsiteY276" fmla="*/ 41514 h 77056"/>
                <a:gd name="connsiteX277" fmla="*/ 645927 w 1040258"/>
                <a:gd name="connsiteY277" fmla="*/ 39465 h 77056"/>
                <a:gd name="connsiteX278" fmla="*/ 643639 w 1040258"/>
                <a:gd name="connsiteY278" fmla="*/ 32360 h 77056"/>
                <a:gd name="connsiteX279" fmla="*/ 634369 w 1040258"/>
                <a:gd name="connsiteY279" fmla="*/ 29717 h 77056"/>
                <a:gd name="connsiteX280" fmla="*/ 625939 w 1040258"/>
                <a:gd name="connsiteY280" fmla="*/ 31759 h 77056"/>
                <a:gd name="connsiteX281" fmla="*/ 621847 w 1040258"/>
                <a:gd name="connsiteY281" fmla="*/ 38740 h 77056"/>
                <a:gd name="connsiteX282" fmla="*/ 613903 w 1040258"/>
                <a:gd name="connsiteY282" fmla="*/ 37661 h 77056"/>
                <a:gd name="connsiteX283" fmla="*/ 617517 w 1040258"/>
                <a:gd name="connsiteY283" fmla="*/ 29470 h 77056"/>
                <a:gd name="connsiteX284" fmla="*/ 624737 w 1040258"/>
                <a:gd name="connsiteY284" fmla="*/ 24654 h 77056"/>
                <a:gd name="connsiteX285" fmla="*/ 635571 w 1040258"/>
                <a:gd name="connsiteY285" fmla="*/ 22974 h 77056"/>
                <a:gd name="connsiteX286" fmla="*/ 645565 w 1040258"/>
                <a:gd name="connsiteY286" fmla="*/ 24415 h 77056"/>
                <a:gd name="connsiteX287" fmla="*/ 651229 w 1040258"/>
                <a:gd name="connsiteY287" fmla="*/ 28029 h 77056"/>
                <a:gd name="connsiteX288" fmla="*/ 653756 w 1040258"/>
                <a:gd name="connsiteY288" fmla="*/ 33570 h 77056"/>
                <a:gd name="connsiteX289" fmla="*/ 654118 w 1040258"/>
                <a:gd name="connsiteY289" fmla="*/ 41029 h 77056"/>
                <a:gd name="connsiteX290" fmla="*/ 654118 w 1040258"/>
                <a:gd name="connsiteY290" fmla="*/ 51870 h 77056"/>
                <a:gd name="connsiteX291" fmla="*/ 654596 w 1040258"/>
                <a:gd name="connsiteY291" fmla="*/ 66195 h 77056"/>
                <a:gd name="connsiteX292" fmla="*/ 656762 w 1040258"/>
                <a:gd name="connsiteY292" fmla="*/ 71974 h 77056"/>
                <a:gd name="connsiteX293" fmla="*/ 648216 w 1040258"/>
                <a:gd name="connsiteY293" fmla="*/ 71974 h 77056"/>
                <a:gd name="connsiteX294" fmla="*/ 646652 w 1040258"/>
                <a:gd name="connsiteY294" fmla="*/ 66072 h 77056"/>
                <a:gd name="connsiteX295" fmla="*/ 645927 w 1040258"/>
                <a:gd name="connsiteY295" fmla="*/ 47894 h 77056"/>
                <a:gd name="connsiteX296" fmla="*/ 632681 w 1040258"/>
                <a:gd name="connsiteY296" fmla="*/ 51023 h 77056"/>
                <a:gd name="connsiteX297" fmla="*/ 625585 w 1040258"/>
                <a:gd name="connsiteY297" fmla="*/ 52710 h 77056"/>
                <a:gd name="connsiteX298" fmla="*/ 622333 w 1040258"/>
                <a:gd name="connsiteY298" fmla="*/ 55238 h 77056"/>
                <a:gd name="connsiteX299" fmla="*/ 621246 w 1040258"/>
                <a:gd name="connsiteY299" fmla="*/ 59091 h 77056"/>
                <a:gd name="connsiteX300" fmla="*/ 623658 w 1040258"/>
                <a:gd name="connsiteY300" fmla="*/ 64508 h 77056"/>
                <a:gd name="connsiteX301" fmla="*/ 630878 w 1040258"/>
                <a:gd name="connsiteY301" fmla="*/ 66673 h 77056"/>
                <a:gd name="connsiteX302" fmla="*/ 639185 w 1040258"/>
                <a:gd name="connsiteY302" fmla="*/ 64631 h 77056"/>
                <a:gd name="connsiteX303" fmla="*/ 644602 w 1040258"/>
                <a:gd name="connsiteY303" fmla="*/ 58967 h 77056"/>
                <a:gd name="connsiteX304" fmla="*/ 645927 w 1040258"/>
                <a:gd name="connsiteY304" fmla="*/ 50907 h 77056"/>
                <a:gd name="connsiteX305" fmla="*/ 645927 w 1040258"/>
                <a:gd name="connsiteY305" fmla="*/ 47894 h 77056"/>
                <a:gd name="connsiteX306" fmla="*/ 669283 w 1040258"/>
                <a:gd name="connsiteY306" fmla="*/ 71974 h 77056"/>
                <a:gd name="connsiteX307" fmla="*/ 669283 w 1040258"/>
                <a:gd name="connsiteY307" fmla="*/ 24053 h 77056"/>
                <a:gd name="connsiteX308" fmla="*/ 676511 w 1040258"/>
                <a:gd name="connsiteY308" fmla="*/ 24053 h 77056"/>
                <a:gd name="connsiteX309" fmla="*/ 676511 w 1040258"/>
                <a:gd name="connsiteY309" fmla="*/ 30796 h 77056"/>
                <a:gd name="connsiteX310" fmla="*/ 691799 w 1040258"/>
                <a:gd name="connsiteY310" fmla="*/ 22974 h 77056"/>
                <a:gd name="connsiteX311" fmla="*/ 699751 w 1040258"/>
                <a:gd name="connsiteY311" fmla="*/ 24539 h 77056"/>
                <a:gd name="connsiteX312" fmla="*/ 705284 w 1040258"/>
                <a:gd name="connsiteY312" fmla="*/ 28630 h 77056"/>
                <a:gd name="connsiteX313" fmla="*/ 707811 w 1040258"/>
                <a:gd name="connsiteY313" fmla="*/ 34533 h 77056"/>
                <a:gd name="connsiteX314" fmla="*/ 708173 w 1040258"/>
                <a:gd name="connsiteY314" fmla="*/ 42477 h 77056"/>
                <a:gd name="connsiteX315" fmla="*/ 708173 w 1040258"/>
                <a:gd name="connsiteY315" fmla="*/ 71974 h 77056"/>
                <a:gd name="connsiteX316" fmla="*/ 700106 w 1040258"/>
                <a:gd name="connsiteY316" fmla="*/ 71974 h 77056"/>
                <a:gd name="connsiteX317" fmla="*/ 700106 w 1040258"/>
                <a:gd name="connsiteY317" fmla="*/ 42839 h 77056"/>
                <a:gd name="connsiteX318" fmla="*/ 699142 w 1040258"/>
                <a:gd name="connsiteY318" fmla="*/ 35373 h 77056"/>
                <a:gd name="connsiteX319" fmla="*/ 695775 w 1040258"/>
                <a:gd name="connsiteY319" fmla="*/ 31520 h 77056"/>
                <a:gd name="connsiteX320" fmla="*/ 690119 w 1040258"/>
                <a:gd name="connsiteY320" fmla="*/ 29956 h 77056"/>
                <a:gd name="connsiteX321" fmla="*/ 681088 w 1040258"/>
                <a:gd name="connsiteY321" fmla="*/ 33323 h 77056"/>
                <a:gd name="connsiteX322" fmla="*/ 677351 w 1040258"/>
                <a:gd name="connsiteY322" fmla="*/ 45729 h 77056"/>
                <a:gd name="connsiteX323" fmla="*/ 677351 w 1040258"/>
                <a:gd name="connsiteY323" fmla="*/ 71974 h 77056"/>
                <a:gd name="connsiteX324" fmla="*/ 669283 w 1040258"/>
                <a:gd name="connsiteY324" fmla="*/ 71974 h 77056"/>
                <a:gd name="connsiteX325" fmla="*/ 754292 w 1040258"/>
                <a:gd name="connsiteY325" fmla="*/ 71974 h 77056"/>
                <a:gd name="connsiteX326" fmla="*/ 754292 w 1040258"/>
                <a:gd name="connsiteY326" fmla="*/ 65956 h 77056"/>
                <a:gd name="connsiteX327" fmla="*/ 740922 w 1040258"/>
                <a:gd name="connsiteY327" fmla="*/ 73061 h 77056"/>
                <a:gd name="connsiteX328" fmla="*/ 730327 w 1040258"/>
                <a:gd name="connsiteY328" fmla="*/ 69925 h 77056"/>
                <a:gd name="connsiteX329" fmla="*/ 722868 w 1040258"/>
                <a:gd name="connsiteY329" fmla="*/ 61017 h 77056"/>
                <a:gd name="connsiteX330" fmla="*/ 720217 w 1040258"/>
                <a:gd name="connsiteY330" fmla="*/ 48018 h 77056"/>
                <a:gd name="connsiteX331" fmla="*/ 722622 w 1040258"/>
                <a:gd name="connsiteY331" fmla="*/ 35011 h 77056"/>
                <a:gd name="connsiteX332" fmla="*/ 729849 w 1040258"/>
                <a:gd name="connsiteY332" fmla="*/ 26103 h 77056"/>
                <a:gd name="connsiteX333" fmla="*/ 740560 w 1040258"/>
                <a:gd name="connsiteY333" fmla="*/ 22974 h 77056"/>
                <a:gd name="connsiteX334" fmla="*/ 748266 w 1040258"/>
                <a:gd name="connsiteY334" fmla="*/ 24778 h 77056"/>
                <a:gd name="connsiteX335" fmla="*/ 753806 w 1040258"/>
                <a:gd name="connsiteY335" fmla="*/ 29470 h 77056"/>
                <a:gd name="connsiteX336" fmla="*/ 753806 w 1040258"/>
                <a:gd name="connsiteY336" fmla="*/ 5752 h 77056"/>
                <a:gd name="connsiteX337" fmla="*/ 761874 w 1040258"/>
                <a:gd name="connsiteY337" fmla="*/ 5752 h 77056"/>
                <a:gd name="connsiteX338" fmla="*/ 761874 w 1040258"/>
                <a:gd name="connsiteY338" fmla="*/ 71974 h 77056"/>
                <a:gd name="connsiteX339" fmla="*/ 754292 w 1040258"/>
                <a:gd name="connsiteY339" fmla="*/ 71974 h 77056"/>
                <a:gd name="connsiteX340" fmla="*/ 728647 w 1040258"/>
                <a:gd name="connsiteY340" fmla="*/ 48018 h 77056"/>
                <a:gd name="connsiteX341" fmla="*/ 732500 w 1040258"/>
                <a:gd name="connsiteY341" fmla="*/ 61857 h 77056"/>
                <a:gd name="connsiteX342" fmla="*/ 741647 w 1040258"/>
                <a:gd name="connsiteY342" fmla="*/ 66318 h 77056"/>
                <a:gd name="connsiteX343" fmla="*/ 750678 w 1040258"/>
                <a:gd name="connsiteY343" fmla="*/ 61980 h 77056"/>
                <a:gd name="connsiteX344" fmla="*/ 754407 w 1040258"/>
                <a:gd name="connsiteY344" fmla="*/ 48734 h 77056"/>
                <a:gd name="connsiteX345" fmla="*/ 750554 w 1040258"/>
                <a:gd name="connsiteY345" fmla="*/ 34286 h 77056"/>
                <a:gd name="connsiteX346" fmla="*/ 741285 w 1040258"/>
                <a:gd name="connsiteY346" fmla="*/ 29717 h 77056"/>
                <a:gd name="connsiteX347" fmla="*/ 732254 w 1040258"/>
                <a:gd name="connsiteY347" fmla="*/ 34171 h 77056"/>
                <a:gd name="connsiteX348" fmla="*/ 728647 w 1040258"/>
                <a:gd name="connsiteY348" fmla="*/ 48018 h 77056"/>
                <a:gd name="connsiteX349" fmla="*/ 797035 w 1040258"/>
                <a:gd name="connsiteY349" fmla="*/ 57650 h 77056"/>
                <a:gd name="connsiteX350" fmla="*/ 804979 w 1040258"/>
                <a:gd name="connsiteY350" fmla="*/ 56440 h 77056"/>
                <a:gd name="connsiteX351" fmla="*/ 808709 w 1040258"/>
                <a:gd name="connsiteY351" fmla="*/ 63783 h 77056"/>
                <a:gd name="connsiteX352" fmla="*/ 817501 w 1040258"/>
                <a:gd name="connsiteY352" fmla="*/ 66318 h 77056"/>
                <a:gd name="connsiteX353" fmla="*/ 825684 w 1040258"/>
                <a:gd name="connsiteY353" fmla="*/ 64146 h 77056"/>
                <a:gd name="connsiteX354" fmla="*/ 828458 w 1040258"/>
                <a:gd name="connsiteY354" fmla="*/ 58729 h 77056"/>
                <a:gd name="connsiteX355" fmla="*/ 826046 w 1040258"/>
                <a:gd name="connsiteY355" fmla="*/ 54398 h 77056"/>
                <a:gd name="connsiteX356" fmla="*/ 817740 w 1040258"/>
                <a:gd name="connsiteY356" fmla="*/ 51624 h 77056"/>
                <a:gd name="connsiteX357" fmla="*/ 805341 w 1040258"/>
                <a:gd name="connsiteY357" fmla="*/ 47771 h 77056"/>
                <a:gd name="connsiteX358" fmla="*/ 800163 w 1040258"/>
                <a:gd name="connsiteY358" fmla="*/ 43202 h 77056"/>
                <a:gd name="connsiteX359" fmla="*/ 798352 w 1040258"/>
                <a:gd name="connsiteY359" fmla="*/ 36698 h 77056"/>
                <a:gd name="connsiteX360" fmla="*/ 799801 w 1040258"/>
                <a:gd name="connsiteY360" fmla="*/ 30796 h 77056"/>
                <a:gd name="connsiteX361" fmla="*/ 803777 w 1040258"/>
                <a:gd name="connsiteY361" fmla="*/ 26219 h 77056"/>
                <a:gd name="connsiteX362" fmla="*/ 808947 w 1040258"/>
                <a:gd name="connsiteY362" fmla="*/ 23938 h 77056"/>
                <a:gd name="connsiteX363" fmla="*/ 816052 w 1040258"/>
                <a:gd name="connsiteY363" fmla="*/ 22974 h 77056"/>
                <a:gd name="connsiteX364" fmla="*/ 825807 w 1040258"/>
                <a:gd name="connsiteY364" fmla="*/ 24654 h 77056"/>
                <a:gd name="connsiteX365" fmla="*/ 832188 w 1040258"/>
                <a:gd name="connsiteY365" fmla="*/ 28993 h 77056"/>
                <a:gd name="connsiteX366" fmla="*/ 834954 w 1040258"/>
                <a:gd name="connsiteY366" fmla="*/ 36336 h 77056"/>
                <a:gd name="connsiteX367" fmla="*/ 827010 w 1040258"/>
                <a:gd name="connsiteY367" fmla="*/ 37422 h 77056"/>
                <a:gd name="connsiteX368" fmla="*/ 823881 w 1040258"/>
                <a:gd name="connsiteY368" fmla="*/ 31759 h 77056"/>
                <a:gd name="connsiteX369" fmla="*/ 816538 w 1040258"/>
                <a:gd name="connsiteY369" fmla="*/ 29594 h 77056"/>
                <a:gd name="connsiteX370" fmla="*/ 808593 w 1040258"/>
                <a:gd name="connsiteY370" fmla="*/ 31520 h 77056"/>
                <a:gd name="connsiteX371" fmla="*/ 806181 w 1040258"/>
                <a:gd name="connsiteY371" fmla="*/ 35851 h 77056"/>
                <a:gd name="connsiteX372" fmla="*/ 807144 w 1040258"/>
                <a:gd name="connsiteY372" fmla="*/ 38625 h 77056"/>
                <a:gd name="connsiteX373" fmla="*/ 810273 w 1040258"/>
                <a:gd name="connsiteY373" fmla="*/ 40790 h 77056"/>
                <a:gd name="connsiteX374" fmla="*/ 817501 w 1040258"/>
                <a:gd name="connsiteY374" fmla="*/ 42839 h 77056"/>
                <a:gd name="connsiteX375" fmla="*/ 829537 w 1040258"/>
                <a:gd name="connsiteY375" fmla="*/ 46692 h 77056"/>
                <a:gd name="connsiteX376" fmla="*/ 834838 w 1040258"/>
                <a:gd name="connsiteY376" fmla="*/ 50907 h 77056"/>
                <a:gd name="connsiteX377" fmla="*/ 836765 w 1040258"/>
                <a:gd name="connsiteY377" fmla="*/ 57889 h 77056"/>
                <a:gd name="connsiteX378" fmla="*/ 834353 w 1040258"/>
                <a:gd name="connsiteY378" fmla="*/ 65594 h 77056"/>
                <a:gd name="connsiteX379" fmla="*/ 827611 w 1040258"/>
                <a:gd name="connsiteY379" fmla="*/ 71134 h 77056"/>
                <a:gd name="connsiteX380" fmla="*/ 817501 w 1040258"/>
                <a:gd name="connsiteY380" fmla="*/ 73061 h 77056"/>
                <a:gd name="connsiteX381" fmla="*/ 803168 w 1040258"/>
                <a:gd name="connsiteY381" fmla="*/ 69208 h 77056"/>
                <a:gd name="connsiteX382" fmla="*/ 797035 w 1040258"/>
                <a:gd name="connsiteY382" fmla="*/ 57650 h 77056"/>
                <a:gd name="connsiteX383" fmla="*/ 864212 w 1040258"/>
                <a:gd name="connsiteY383" fmla="*/ 64747 h 77056"/>
                <a:gd name="connsiteX384" fmla="*/ 865422 w 1040258"/>
                <a:gd name="connsiteY384" fmla="*/ 71851 h 77056"/>
                <a:gd name="connsiteX385" fmla="*/ 859281 w 1040258"/>
                <a:gd name="connsiteY385" fmla="*/ 72576 h 77056"/>
                <a:gd name="connsiteX386" fmla="*/ 852415 w 1040258"/>
                <a:gd name="connsiteY386" fmla="*/ 71250 h 77056"/>
                <a:gd name="connsiteX387" fmla="*/ 848924 w 1040258"/>
                <a:gd name="connsiteY387" fmla="*/ 67521 h 77056"/>
                <a:gd name="connsiteX388" fmla="*/ 847961 w 1040258"/>
                <a:gd name="connsiteY388" fmla="*/ 57889 h 77056"/>
                <a:gd name="connsiteX389" fmla="*/ 847961 w 1040258"/>
                <a:gd name="connsiteY389" fmla="*/ 30318 h 77056"/>
                <a:gd name="connsiteX390" fmla="*/ 842059 w 1040258"/>
                <a:gd name="connsiteY390" fmla="*/ 30318 h 77056"/>
                <a:gd name="connsiteX391" fmla="*/ 842059 w 1040258"/>
                <a:gd name="connsiteY391" fmla="*/ 24053 h 77056"/>
                <a:gd name="connsiteX392" fmla="*/ 847961 w 1040258"/>
                <a:gd name="connsiteY392" fmla="*/ 24053 h 77056"/>
                <a:gd name="connsiteX393" fmla="*/ 847961 w 1040258"/>
                <a:gd name="connsiteY393" fmla="*/ 12133 h 77056"/>
                <a:gd name="connsiteX394" fmla="*/ 856029 w 1040258"/>
                <a:gd name="connsiteY394" fmla="*/ 7317 h 77056"/>
                <a:gd name="connsiteX395" fmla="*/ 856029 w 1040258"/>
                <a:gd name="connsiteY395" fmla="*/ 24053 h 77056"/>
                <a:gd name="connsiteX396" fmla="*/ 864212 w 1040258"/>
                <a:gd name="connsiteY396" fmla="*/ 24053 h 77056"/>
                <a:gd name="connsiteX397" fmla="*/ 864212 w 1040258"/>
                <a:gd name="connsiteY397" fmla="*/ 30318 h 77056"/>
                <a:gd name="connsiteX398" fmla="*/ 856029 w 1040258"/>
                <a:gd name="connsiteY398" fmla="*/ 30318 h 77056"/>
                <a:gd name="connsiteX399" fmla="*/ 856029 w 1040258"/>
                <a:gd name="connsiteY399" fmla="*/ 58366 h 77056"/>
                <a:gd name="connsiteX400" fmla="*/ 856391 w 1040258"/>
                <a:gd name="connsiteY400" fmla="*/ 62820 h 77056"/>
                <a:gd name="connsiteX401" fmla="*/ 857832 w 1040258"/>
                <a:gd name="connsiteY401" fmla="*/ 64392 h 77056"/>
                <a:gd name="connsiteX402" fmla="*/ 860606 w 1040258"/>
                <a:gd name="connsiteY402" fmla="*/ 64993 h 77056"/>
                <a:gd name="connsiteX403" fmla="*/ 864212 w 1040258"/>
                <a:gd name="connsiteY403" fmla="*/ 64747 h 77056"/>
                <a:gd name="connsiteX404" fmla="*/ 900937 w 1040258"/>
                <a:gd name="connsiteY404" fmla="*/ 66072 h 77056"/>
                <a:gd name="connsiteX405" fmla="*/ 892145 w 1040258"/>
                <a:gd name="connsiteY405" fmla="*/ 71489 h 77056"/>
                <a:gd name="connsiteX406" fmla="*/ 883237 w 1040258"/>
                <a:gd name="connsiteY406" fmla="*/ 73061 h 77056"/>
                <a:gd name="connsiteX407" fmla="*/ 871078 w 1040258"/>
                <a:gd name="connsiteY407" fmla="*/ 69208 h 77056"/>
                <a:gd name="connsiteX408" fmla="*/ 866863 w 1040258"/>
                <a:gd name="connsiteY408" fmla="*/ 59330 h 77056"/>
                <a:gd name="connsiteX409" fmla="*/ 868427 w 1040258"/>
                <a:gd name="connsiteY409" fmla="*/ 52949 h 77056"/>
                <a:gd name="connsiteX410" fmla="*/ 872642 w 1040258"/>
                <a:gd name="connsiteY410" fmla="*/ 48257 h 77056"/>
                <a:gd name="connsiteX411" fmla="*/ 878545 w 1040258"/>
                <a:gd name="connsiteY411" fmla="*/ 45606 h 77056"/>
                <a:gd name="connsiteX412" fmla="*/ 885765 w 1040258"/>
                <a:gd name="connsiteY412" fmla="*/ 44281 h 77056"/>
                <a:gd name="connsiteX413" fmla="*/ 900213 w 1040258"/>
                <a:gd name="connsiteY413" fmla="*/ 41514 h 77056"/>
                <a:gd name="connsiteX414" fmla="*/ 900213 w 1040258"/>
                <a:gd name="connsiteY414" fmla="*/ 39465 h 77056"/>
                <a:gd name="connsiteX415" fmla="*/ 897924 w 1040258"/>
                <a:gd name="connsiteY415" fmla="*/ 32360 h 77056"/>
                <a:gd name="connsiteX416" fmla="*/ 888654 w 1040258"/>
                <a:gd name="connsiteY416" fmla="*/ 29717 h 77056"/>
                <a:gd name="connsiteX417" fmla="*/ 880224 w 1040258"/>
                <a:gd name="connsiteY417" fmla="*/ 31759 h 77056"/>
                <a:gd name="connsiteX418" fmla="*/ 876133 w 1040258"/>
                <a:gd name="connsiteY418" fmla="*/ 38740 h 77056"/>
                <a:gd name="connsiteX419" fmla="*/ 868188 w 1040258"/>
                <a:gd name="connsiteY419" fmla="*/ 37661 h 77056"/>
                <a:gd name="connsiteX420" fmla="*/ 871802 w 1040258"/>
                <a:gd name="connsiteY420" fmla="*/ 29470 h 77056"/>
                <a:gd name="connsiteX421" fmla="*/ 879022 w 1040258"/>
                <a:gd name="connsiteY421" fmla="*/ 24654 h 77056"/>
                <a:gd name="connsiteX422" fmla="*/ 889856 w 1040258"/>
                <a:gd name="connsiteY422" fmla="*/ 22974 h 77056"/>
                <a:gd name="connsiteX423" fmla="*/ 899851 w 1040258"/>
                <a:gd name="connsiteY423" fmla="*/ 24415 h 77056"/>
                <a:gd name="connsiteX424" fmla="*/ 905514 w 1040258"/>
                <a:gd name="connsiteY424" fmla="*/ 28029 h 77056"/>
                <a:gd name="connsiteX425" fmla="*/ 908042 w 1040258"/>
                <a:gd name="connsiteY425" fmla="*/ 33570 h 77056"/>
                <a:gd name="connsiteX426" fmla="*/ 908404 w 1040258"/>
                <a:gd name="connsiteY426" fmla="*/ 41029 h 77056"/>
                <a:gd name="connsiteX427" fmla="*/ 908404 w 1040258"/>
                <a:gd name="connsiteY427" fmla="*/ 51870 h 77056"/>
                <a:gd name="connsiteX428" fmla="*/ 908882 w 1040258"/>
                <a:gd name="connsiteY428" fmla="*/ 66195 h 77056"/>
                <a:gd name="connsiteX429" fmla="*/ 911047 w 1040258"/>
                <a:gd name="connsiteY429" fmla="*/ 71974 h 77056"/>
                <a:gd name="connsiteX430" fmla="*/ 902501 w 1040258"/>
                <a:gd name="connsiteY430" fmla="*/ 71974 h 77056"/>
                <a:gd name="connsiteX431" fmla="*/ 900937 w 1040258"/>
                <a:gd name="connsiteY431" fmla="*/ 66072 h 77056"/>
                <a:gd name="connsiteX432" fmla="*/ 900213 w 1040258"/>
                <a:gd name="connsiteY432" fmla="*/ 47894 h 77056"/>
                <a:gd name="connsiteX433" fmla="*/ 886967 w 1040258"/>
                <a:gd name="connsiteY433" fmla="*/ 51023 h 77056"/>
                <a:gd name="connsiteX434" fmla="*/ 879870 w 1040258"/>
                <a:gd name="connsiteY434" fmla="*/ 52710 h 77056"/>
                <a:gd name="connsiteX435" fmla="*/ 876618 w 1040258"/>
                <a:gd name="connsiteY435" fmla="*/ 55238 h 77056"/>
                <a:gd name="connsiteX436" fmla="*/ 875532 w 1040258"/>
                <a:gd name="connsiteY436" fmla="*/ 59091 h 77056"/>
                <a:gd name="connsiteX437" fmla="*/ 877944 w 1040258"/>
                <a:gd name="connsiteY437" fmla="*/ 64508 h 77056"/>
                <a:gd name="connsiteX438" fmla="*/ 885164 w 1040258"/>
                <a:gd name="connsiteY438" fmla="*/ 66673 h 77056"/>
                <a:gd name="connsiteX439" fmla="*/ 893470 w 1040258"/>
                <a:gd name="connsiteY439" fmla="*/ 64631 h 77056"/>
                <a:gd name="connsiteX440" fmla="*/ 898888 w 1040258"/>
                <a:gd name="connsiteY440" fmla="*/ 58967 h 77056"/>
                <a:gd name="connsiteX441" fmla="*/ 900213 w 1040258"/>
                <a:gd name="connsiteY441" fmla="*/ 50907 h 77056"/>
                <a:gd name="connsiteX442" fmla="*/ 900213 w 1040258"/>
                <a:gd name="connsiteY442" fmla="*/ 47894 h 77056"/>
                <a:gd name="connsiteX443" fmla="*/ 941268 w 1040258"/>
                <a:gd name="connsiteY443" fmla="*/ 64747 h 77056"/>
                <a:gd name="connsiteX444" fmla="*/ 942478 w 1040258"/>
                <a:gd name="connsiteY444" fmla="*/ 71851 h 77056"/>
                <a:gd name="connsiteX445" fmla="*/ 936337 w 1040258"/>
                <a:gd name="connsiteY445" fmla="*/ 72576 h 77056"/>
                <a:gd name="connsiteX446" fmla="*/ 929471 w 1040258"/>
                <a:gd name="connsiteY446" fmla="*/ 71250 h 77056"/>
                <a:gd name="connsiteX447" fmla="*/ 925980 w 1040258"/>
                <a:gd name="connsiteY447" fmla="*/ 67521 h 77056"/>
                <a:gd name="connsiteX448" fmla="*/ 925017 w 1040258"/>
                <a:gd name="connsiteY448" fmla="*/ 57889 h 77056"/>
                <a:gd name="connsiteX449" fmla="*/ 925017 w 1040258"/>
                <a:gd name="connsiteY449" fmla="*/ 30318 h 77056"/>
                <a:gd name="connsiteX450" fmla="*/ 919115 w 1040258"/>
                <a:gd name="connsiteY450" fmla="*/ 30318 h 77056"/>
                <a:gd name="connsiteX451" fmla="*/ 919115 w 1040258"/>
                <a:gd name="connsiteY451" fmla="*/ 24053 h 77056"/>
                <a:gd name="connsiteX452" fmla="*/ 925017 w 1040258"/>
                <a:gd name="connsiteY452" fmla="*/ 24053 h 77056"/>
                <a:gd name="connsiteX453" fmla="*/ 925017 w 1040258"/>
                <a:gd name="connsiteY453" fmla="*/ 12133 h 77056"/>
                <a:gd name="connsiteX454" fmla="*/ 933085 w 1040258"/>
                <a:gd name="connsiteY454" fmla="*/ 7317 h 77056"/>
                <a:gd name="connsiteX455" fmla="*/ 933085 w 1040258"/>
                <a:gd name="connsiteY455" fmla="*/ 24053 h 77056"/>
                <a:gd name="connsiteX456" fmla="*/ 941268 w 1040258"/>
                <a:gd name="connsiteY456" fmla="*/ 24053 h 77056"/>
                <a:gd name="connsiteX457" fmla="*/ 941268 w 1040258"/>
                <a:gd name="connsiteY457" fmla="*/ 30318 h 77056"/>
                <a:gd name="connsiteX458" fmla="*/ 933085 w 1040258"/>
                <a:gd name="connsiteY458" fmla="*/ 30318 h 77056"/>
                <a:gd name="connsiteX459" fmla="*/ 933085 w 1040258"/>
                <a:gd name="connsiteY459" fmla="*/ 58366 h 77056"/>
                <a:gd name="connsiteX460" fmla="*/ 933447 w 1040258"/>
                <a:gd name="connsiteY460" fmla="*/ 62820 h 77056"/>
                <a:gd name="connsiteX461" fmla="*/ 934888 w 1040258"/>
                <a:gd name="connsiteY461" fmla="*/ 64392 h 77056"/>
                <a:gd name="connsiteX462" fmla="*/ 937662 w 1040258"/>
                <a:gd name="connsiteY462" fmla="*/ 64993 h 77056"/>
                <a:gd name="connsiteX463" fmla="*/ 941268 w 1040258"/>
                <a:gd name="connsiteY463" fmla="*/ 64747 h 77056"/>
                <a:gd name="connsiteX464" fmla="*/ 978117 w 1040258"/>
                <a:gd name="connsiteY464" fmla="*/ 71974 h 77056"/>
                <a:gd name="connsiteX465" fmla="*/ 978117 w 1040258"/>
                <a:gd name="connsiteY465" fmla="*/ 64870 h 77056"/>
                <a:gd name="connsiteX466" fmla="*/ 962821 w 1040258"/>
                <a:gd name="connsiteY466" fmla="*/ 73061 h 77056"/>
                <a:gd name="connsiteX467" fmla="*/ 954876 w 1040258"/>
                <a:gd name="connsiteY467" fmla="*/ 71489 h 77056"/>
                <a:gd name="connsiteX468" fmla="*/ 949459 w 1040258"/>
                <a:gd name="connsiteY468" fmla="*/ 67397 h 77056"/>
                <a:gd name="connsiteX469" fmla="*/ 946932 w 1040258"/>
                <a:gd name="connsiteY469" fmla="*/ 61256 h 77056"/>
                <a:gd name="connsiteX470" fmla="*/ 946447 w 1040258"/>
                <a:gd name="connsiteY470" fmla="*/ 53674 h 77056"/>
                <a:gd name="connsiteX471" fmla="*/ 946447 w 1040258"/>
                <a:gd name="connsiteY471" fmla="*/ 24053 h 77056"/>
                <a:gd name="connsiteX472" fmla="*/ 954638 w 1040258"/>
                <a:gd name="connsiteY472" fmla="*/ 24053 h 77056"/>
                <a:gd name="connsiteX473" fmla="*/ 954638 w 1040258"/>
                <a:gd name="connsiteY473" fmla="*/ 50661 h 77056"/>
                <a:gd name="connsiteX474" fmla="*/ 955115 w 1040258"/>
                <a:gd name="connsiteY474" fmla="*/ 59214 h 77056"/>
                <a:gd name="connsiteX475" fmla="*/ 958244 w 1040258"/>
                <a:gd name="connsiteY475" fmla="*/ 64269 h 77056"/>
                <a:gd name="connsiteX476" fmla="*/ 964509 w 1040258"/>
                <a:gd name="connsiteY476" fmla="*/ 66072 h 77056"/>
                <a:gd name="connsiteX477" fmla="*/ 971251 w 1040258"/>
                <a:gd name="connsiteY477" fmla="*/ 64269 h 77056"/>
                <a:gd name="connsiteX478" fmla="*/ 975828 w 1040258"/>
                <a:gd name="connsiteY478" fmla="*/ 59091 h 77056"/>
                <a:gd name="connsiteX479" fmla="*/ 977269 w 1040258"/>
                <a:gd name="connsiteY479" fmla="*/ 49698 h 77056"/>
                <a:gd name="connsiteX480" fmla="*/ 977269 w 1040258"/>
                <a:gd name="connsiteY480" fmla="*/ 24053 h 77056"/>
                <a:gd name="connsiteX481" fmla="*/ 985337 w 1040258"/>
                <a:gd name="connsiteY481" fmla="*/ 24053 h 77056"/>
                <a:gd name="connsiteX482" fmla="*/ 985337 w 1040258"/>
                <a:gd name="connsiteY482" fmla="*/ 71974 h 77056"/>
                <a:gd name="connsiteX483" fmla="*/ 978117 w 1040258"/>
                <a:gd name="connsiteY483" fmla="*/ 71974 h 77056"/>
                <a:gd name="connsiteX484" fmla="*/ 997381 w 1040258"/>
                <a:gd name="connsiteY484" fmla="*/ 57650 h 77056"/>
                <a:gd name="connsiteX485" fmla="*/ 1005325 w 1040258"/>
                <a:gd name="connsiteY485" fmla="*/ 56440 h 77056"/>
                <a:gd name="connsiteX486" fmla="*/ 1009055 w 1040258"/>
                <a:gd name="connsiteY486" fmla="*/ 63783 h 77056"/>
                <a:gd name="connsiteX487" fmla="*/ 1017847 w 1040258"/>
                <a:gd name="connsiteY487" fmla="*/ 66318 h 77056"/>
                <a:gd name="connsiteX488" fmla="*/ 1026030 w 1040258"/>
                <a:gd name="connsiteY488" fmla="*/ 64146 h 77056"/>
                <a:gd name="connsiteX489" fmla="*/ 1028804 w 1040258"/>
                <a:gd name="connsiteY489" fmla="*/ 58729 h 77056"/>
                <a:gd name="connsiteX490" fmla="*/ 1026392 w 1040258"/>
                <a:gd name="connsiteY490" fmla="*/ 54398 h 77056"/>
                <a:gd name="connsiteX491" fmla="*/ 1018086 w 1040258"/>
                <a:gd name="connsiteY491" fmla="*/ 51624 h 77056"/>
                <a:gd name="connsiteX492" fmla="*/ 1005687 w 1040258"/>
                <a:gd name="connsiteY492" fmla="*/ 47771 h 77056"/>
                <a:gd name="connsiteX493" fmla="*/ 1000509 w 1040258"/>
                <a:gd name="connsiteY493" fmla="*/ 43202 h 77056"/>
                <a:gd name="connsiteX494" fmla="*/ 998698 w 1040258"/>
                <a:gd name="connsiteY494" fmla="*/ 36698 h 77056"/>
                <a:gd name="connsiteX495" fmla="*/ 1000147 w 1040258"/>
                <a:gd name="connsiteY495" fmla="*/ 30796 h 77056"/>
                <a:gd name="connsiteX496" fmla="*/ 1004123 w 1040258"/>
                <a:gd name="connsiteY496" fmla="*/ 26219 h 77056"/>
                <a:gd name="connsiteX497" fmla="*/ 1009294 w 1040258"/>
                <a:gd name="connsiteY497" fmla="*/ 23938 h 77056"/>
                <a:gd name="connsiteX498" fmla="*/ 1016398 w 1040258"/>
                <a:gd name="connsiteY498" fmla="*/ 22974 h 77056"/>
                <a:gd name="connsiteX499" fmla="*/ 1026153 w 1040258"/>
                <a:gd name="connsiteY499" fmla="*/ 24654 h 77056"/>
                <a:gd name="connsiteX500" fmla="*/ 1032534 w 1040258"/>
                <a:gd name="connsiteY500" fmla="*/ 28993 h 77056"/>
                <a:gd name="connsiteX501" fmla="*/ 1035300 w 1040258"/>
                <a:gd name="connsiteY501" fmla="*/ 36336 h 77056"/>
                <a:gd name="connsiteX502" fmla="*/ 1027356 w 1040258"/>
                <a:gd name="connsiteY502" fmla="*/ 37422 h 77056"/>
                <a:gd name="connsiteX503" fmla="*/ 1024227 w 1040258"/>
                <a:gd name="connsiteY503" fmla="*/ 31759 h 77056"/>
                <a:gd name="connsiteX504" fmla="*/ 1016884 w 1040258"/>
                <a:gd name="connsiteY504" fmla="*/ 29594 h 77056"/>
                <a:gd name="connsiteX505" fmla="*/ 1008939 w 1040258"/>
                <a:gd name="connsiteY505" fmla="*/ 31520 h 77056"/>
                <a:gd name="connsiteX506" fmla="*/ 1006527 w 1040258"/>
                <a:gd name="connsiteY506" fmla="*/ 35851 h 77056"/>
                <a:gd name="connsiteX507" fmla="*/ 1007490 w 1040258"/>
                <a:gd name="connsiteY507" fmla="*/ 38625 h 77056"/>
                <a:gd name="connsiteX508" fmla="*/ 1010619 w 1040258"/>
                <a:gd name="connsiteY508" fmla="*/ 40790 h 77056"/>
                <a:gd name="connsiteX509" fmla="*/ 1017847 w 1040258"/>
                <a:gd name="connsiteY509" fmla="*/ 42839 h 77056"/>
                <a:gd name="connsiteX510" fmla="*/ 1029883 w 1040258"/>
                <a:gd name="connsiteY510" fmla="*/ 46692 h 77056"/>
                <a:gd name="connsiteX511" fmla="*/ 1035184 w 1040258"/>
                <a:gd name="connsiteY511" fmla="*/ 50907 h 77056"/>
                <a:gd name="connsiteX512" fmla="*/ 1037111 w 1040258"/>
                <a:gd name="connsiteY512" fmla="*/ 57889 h 77056"/>
                <a:gd name="connsiteX513" fmla="*/ 1034699 w 1040258"/>
                <a:gd name="connsiteY513" fmla="*/ 65594 h 77056"/>
                <a:gd name="connsiteX514" fmla="*/ 1027957 w 1040258"/>
                <a:gd name="connsiteY514" fmla="*/ 71134 h 77056"/>
                <a:gd name="connsiteX515" fmla="*/ 1017847 w 1040258"/>
                <a:gd name="connsiteY515" fmla="*/ 73061 h 77056"/>
                <a:gd name="connsiteX516" fmla="*/ 1003514 w 1040258"/>
                <a:gd name="connsiteY516" fmla="*/ 69208 h 77056"/>
                <a:gd name="connsiteX517" fmla="*/ 997381 w 1040258"/>
                <a:gd name="connsiteY517" fmla="*/ 57650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1040258" h="77056">
                  <a:moveTo>
                    <a:pt x="4674" y="50661"/>
                  </a:moveTo>
                  <a:lnTo>
                    <a:pt x="12865" y="49944"/>
                  </a:lnTo>
                  <a:cubicBezTo>
                    <a:pt x="13265" y="53311"/>
                    <a:pt x="14190" y="56039"/>
                    <a:pt x="15631" y="58127"/>
                  </a:cubicBezTo>
                  <a:cubicBezTo>
                    <a:pt x="17080" y="60216"/>
                    <a:pt x="19283" y="61942"/>
                    <a:pt x="22258" y="63306"/>
                  </a:cubicBezTo>
                  <a:cubicBezTo>
                    <a:pt x="25309" y="64592"/>
                    <a:pt x="28715" y="65232"/>
                    <a:pt x="32491" y="65232"/>
                  </a:cubicBezTo>
                  <a:cubicBezTo>
                    <a:pt x="35781" y="65232"/>
                    <a:pt x="38709" y="64747"/>
                    <a:pt x="41275" y="63783"/>
                  </a:cubicBezTo>
                  <a:cubicBezTo>
                    <a:pt x="43849" y="62743"/>
                    <a:pt x="45737" y="61379"/>
                    <a:pt x="46939" y="59692"/>
                  </a:cubicBezTo>
                  <a:cubicBezTo>
                    <a:pt x="48226" y="57927"/>
                    <a:pt x="48865" y="56039"/>
                    <a:pt x="48865" y="54036"/>
                  </a:cubicBezTo>
                  <a:cubicBezTo>
                    <a:pt x="48865" y="51948"/>
                    <a:pt x="48264" y="50144"/>
                    <a:pt x="47054" y="48619"/>
                  </a:cubicBezTo>
                  <a:cubicBezTo>
                    <a:pt x="45852" y="47008"/>
                    <a:pt x="43887" y="45683"/>
                    <a:pt x="41160" y="44643"/>
                  </a:cubicBezTo>
                  <a:cubicBezTo>
                    <a:pt x="39310" y="43918"/>
                    <a:pt x="35342" y="42839"/>
                    <a:pt x="29239" y="41391"/>
                  </a:cubicBezTo>
                  <a:cubicBezTo>
                    <a:pt x="23221" y="39950"/>
                    <a:pt x="19006" y="38586"/>
                    <a:pt x="16594" y="37299"/>
                  </a:cubicBezTo>
                  <a:cubicBezTo>
                    <a:pt x="13389" y="35612"/>
                    <a:pt x="11015" y="33570"/>
                    <a:pt x="9490" y="31158"/>
                  </a:cubicBezTo>
                  <a:cubicBezTo>
                    <a:pt x="7972" y="28669"/>
                    <a:pt x="7209" y="25903"/>
                    <a:pt x="7209" y="22851"/>
                  </a:cubicBezTo>
                  <a:cubicBezTo>
                    <a:pt x="7209" y="19561"/>
                    <a:pt x="8126" y="16471"/>
                    <a:pt x="9975" y="13581"/>
                  </a:cubicBezTo>
                  <a:cubicBezTo>
                    <a:pt x="11901" y="10607"/>
                    <a:pt x="14668" y="8403"/>
                    <a:pt x="18282" y="6955"/>
                  </a:cubicBezTo>
                  <a:cubicBezTo>
                    <a:pt x="21973" y="5429"/>
                    <a:pt x="26026" y="4674"/>
                    <a:pt x="30441" y="4674"/>
                  </a:cubicBezTo>
                  <a:cubicBezTo>
                    <a:pt x="35342" y="4674"/>
                    <a:pt x="39673" y="5475"/>
                    <a:pt x="43448" y="7078"/>
                  </a:cubicBezTo>
                  <a:cubicBezTo>
                    <a:pt x="47216" y="8603"/>
                    <a:pt x="50106" y="10931"/>
                    <a:pt x="52117" y="14059"/>
                  </a:cubicBezTo>
                  <a:cubicBezTo>
                    <a:pt x="54121" y="17110"/>
                    <a:pt x="55207" y="20563"/>
                    <a:pt x="55369" y="24415"/>
                  </a:cubicBezTo>
                  <a:lnTo>
                    <a:pt x="46939" y="25016"/>
                  </a:lnTo>
                  <a:cubicBezTo>
                    <a:pt x="46453" y="20848"/>
                    <a:pt x="44889" y="17712"/>
                    <a:pt x="42238" y="15623"/>
                  </a:cubicBezTo>
                  <a:cubicBezTo>
                    <a:pt x="39673" y="13458"/>
                    <a:pt x="35858" y="12379"/>
                    <a:pt x="30803" y="12379"/>
                  </a:cubicBezTo>
                  <a:cubicBezTo>
                    <a:pt x="25510" y="12379"/>
                    <a:pt x="21657" y="13342"/>
                    <a:pt x="19245" y="15269"/>
                  </a:cubicBezTo>
                  <a:cubicBezTo>
                    <a:pt x="16841" y="17195"/>
                    <a:pt x="15631" y="19522"/>
                    <a:pt x="15631" y="22250"/>
                  </a:cubicBezTo>
                  <a:cubicBezTo>
                    <a:pt x="15631" y="24654"/>
                    <a:pt x="16479" y="26619"/>
                    <a:pt x="18158" y="28145"/>
                  </a:cubicBezTo>
                  <a:cubicBezTo>
                    <a:pt x="19846" y="29671"/>
                    <a:pt x="24223" y="31235"/>
                    <a:pt x="31289" y="32845"/>
                  </a:cubicBezTo>
                  <a:cubicBezTo>
                    <a:pt x="38432" y="34448"/>
                    <a:pt x="43325" y="35851"/>
                    <a:pt x="45976" y="37060"/>
                  </a:cubicBezTo>
                  <a:cubicBezTo>
                    <a:pt x="49828" y="38902"/>
                    <a:pt x="52680" y="41191"/>
                    <a:pt x="54521" y="43918"/>
                  </a:cubicBezTo>
                  <a:cubicBezTo>
                    <a:pt x="56371" y="46569"/>
                    <a:pt x="57295" y="49698"/>
                    <a:pt x="57295" y="53311"/>
                  </a:cubicBezTo>
                  <a:cubicBezTo>
                    <a:pt x="57295" y="56841"/>
                    <a:pt x="56286" y="60177"/>
                    <a:pt x="54282" y="63306"/>
                  </a:cubicBezTo>
                  <a:cubicBezTo>
                    <a:pt x="52279" y="66357"/>
                    <a:pt x="49389" y="68761"/>
                    <a:pt x="45614" y="70526"/>
                  </a:cubicBezTo>
                  <a:cubicBezTo>
                    <a:pt x="41838" y="72213"/>
                    <a:pt x="37584" y="73061"/>
                    <a:pt x="32853" y="73061"/>
                  </a:cubicBezTo>
                  <a:cubicBezTo>
                    <a:pt x="26827" y="73061"/>
                    <a:pt x="21772" y="72213"/>
                    <a:pt x="17681" y="70526"/>
                  </a:cubicBezTo>
                  <a:cubicBezTo>
                    <a:pt x="13666" y="68761"/>
                    <a:pt x="10499" y="66118"/>
                    <a:pt x="8172" y="62581"/>
                  </a:cubicBezTo>
                  <a:cubicBezTo>
                    <a:pt x="5922" y="59052"/>
                    <a:pt x="4758" y="55076"/>
                    <a:pt x="4674" y="50661"/>
                  </a:cubicBezTo>
                  <a:close/>
                  <a:moveTo>
                    <a:pt x="100994" y="56563"/>
                  </a:moveTo>
                  <a:lnTo>
                    <a:pt x="109424" y="57526"/>
                  </a:lnTo>
                  <a:cubicBezTo>
                    <a:pt x="108145" y="62420"/>
                    <a:pt x="105694" y="66234"/>
                    <a:pt x="102080" y="68962"/>
                  </a:cubicBezTo>
                  <a:cubicBezTo>
                    <a:pt x="98466" y="71689"/>
                    <a:pt x="93897" y="73061"/>
                    <a:pt x="88357" y="73061"/>
                  </a:cubicBezTo>
                  <a:cubicBezTo>
                    <a:pt x="81375" y="73061"/>
                    <a:pt x="75796" y="70888"/>
                    <a:pt x="71620" y="66557"/>
                  </a:cubicBezTo>
                  <a:cubicBezTo>
                    <a:pt x="67528" y="62219"/>
                    <a:pt x="65479" y="56163"/>
                    <a:pt x="65479" y="48372"/>
                  </a:cubicBezTo>
                  <a:cubicBezTo>
                    <a:pt x="65479" y="40351"/>
                    <a:pt x="67567" y="34125"/>
                    <a:pt x="71743" y="29717"/>
                  </a:cubicBezTo>
                  <a:cubicBezTo>
                    <a:pt x="75912" y="25217"/>
                    <a:pt x="81291" y="22974"/>
                    <a:pt x="87871" y="22974"/>
                  </a:cubicBezTo>
                  <a:cubicBezTo>
                    <a:pt x="94298" y="22974"/>
                    <a:pt x="99514" y="25140"/>
                    <a:pt x="103529" y="29470"/>
                  </a:cubicBezTo>
                  <a:cubicBezTo>
                    <a:pt x="107621" y="33809"/>
                    <a:pt x="109663" y="39950"/>
                    <a:pt x="109663" y="47894"/>
                  </a:cubicBezTo>
                  <a:cubicBezTo>
                    <a:pt x="109663" y="48372"/>
                    <a:pt x="109663" y="49097"/>
                    <a:pt x="109663" y="50060"/>
                  </a:cubicBezTo>
                  <a:lnTo>
                    <a:pt x="73909" y="50060"/>
                  </a:lnTo>
                  <a:cubicBezTo>
                    <a:pt x="74232" y="55361"/>
                    <a:pt x="75712" y="59414"/>
                    <a:pt x="78362" y="62219"/>
                  </a:cubicBezTo>
                  <a:cubicBezTo>
                    <a:pt x="81013" y="64947"/>
                    <a:pt x="84342" y="66318"/>
                    <a:pt x="88357" y="66318"/>
                  </a:cubicBezTo>
                  <a:cubicBezTo>
                    <a:pt x="91323" y="66318"/>
                    <a:pt x="93851" y="65556"/>
                    <a:pt x="95939" y="64030"/>
                  </a:cubicBezTo>
                  <a:cubicBezTo>
                    <a:pt x="98104" y="62420"/>
                    <a:pt x="99792" y="59931"/>
                    <a:pt x="100994" y="56563"/>
                  </a:cubicBezTo>
                  <a:close/>
                  <a:moveTo>
                    <a:pt x="74386" y="43441"/>
                  </a:moveTo>
                  <a:lnTo>
                    <a:pt x="101117" y="43441"/>
                  </a:lnTo>
                  <a:cubicBezTo>
                    <a:pt x="100793" y="39349"/>
                    <a:pt x="99792" y="36297"/>
                    <a:pt x="98104" y="34286"/>
                  </a:cubicBezTo>
                  <a:cubicBezTo>
                    <a:pt x="95461" y="31158"/>
                    <a:pt x="92086" y="29594"/>
                    <a:pt x="87994" y="29594"/>
                  </a:cubicBezTo>
                  <a:cubicBezTo>
                    <a:pt x="84219" y="29594"/>
                    <a:pt x="81052" y="30834"/>
                    <a:pt x="78486" y="33323"/>
                  </a:cubicBezTo>
                  <a:cubicBezTo>
                    <a:pt x="75997" y="35812"/>
                    <a:pt x="74633" y="39187"/>
                    <a:pt x="74386" y="43441"/>
                  </a:cubicBezTo>
                  <a:close/>
                  <a:moveTo>
                    <a:pt x="122184" y="71974"/>
                  </a:moveTo>
                  <a:lnTo>
                    <a:pt x="122184" y="24053"/>
                  </a:lnTo>
                  <a:lnTo>
                    <a:pt x="129412" y="24053"/>
                  </a:lnTo>
                  <a:lnTo>
                    <a:pt x="129412" y="30796"/>
                  </a:lnTo>
                  <a:cubicBezTo>
                    <a:pt x="132941" y="25579"/>
                    <a:pt x="138042" y="22974"/>
                    <a:pt x="144700" y="22974"/>
                  </a:cubicBezTo>
                  <a:cubicBezTo>
                    <a:pt x="147590" y="22974"/>
                    <a:pt x="150240" y="23491"/>
                    <a:pt x="152652" y="24539"/>
                  </a:cubicBezTo>
                  <a:cubicBezTo>
                    <a:pt x="155141" y="25579"/>
                    <a:pt x="156983" y="26943"/>
                    <a:pt x="158185" y="28630"/>
                  </a:cubicBezTo>
                  <a:cubicBezTo>
                    <a:pt x="159395" y="30318"/>
                    <a:pt x="160235" y="32283"/>
                    <a:pt x="160712" y="34533"/>
                  </a:cubicBezTo>
                  <a:cubicBezTo>
                    <a:pt x="160959" y="36051"/>
                    <a:pt x="161075" y="38702"/>
                    <a:pt x="161075" y="42477"/>
                  </a:cubicBezTo>
                  <a:lnTo>
                    <a:pt x="161075" y="71974"/>
                  </a:lnTo>
                  <a:lnTo>
                    <a:pt x="153007" y="71974"/>
                  </a:lnTo>
                  <a:lnTo>
                    <a:pt x="153007" y="42839"/>
                  </a:lnTo>
                  <a:cubicBezTo>
                    <a:pt x="153007" y="39465"/>
                    <a:pt x="152691" y="36976"/>
                    <a:pt x="152043" y="35373"/>
                  </a:cubicBezTo>
                  <a:cubicBezTo>
                    <a:pt x="151404" y="33770"/>
                    <a:pt x="150279" y="32483"/>
                    <a:pt x="148676" y="31520"/>
                  </a:cubicBezTo>
                  <a:cubicBezTo>
                    <a:pt x="147073" y="30472"/>
                    <a:pt x="145185" y="29956"/>
                    <a:pt x="143020" y="29956"/>
                  </a:cubicBezTo>
                  <a:cubicBezTo>
                    <a:pt x="139568" y="29956"/>
                    <a:pt x="136555" y="31081"/>
                    <a:pt x="133989" y="33323"/>
                  </a:cubicBezTo>
                  <a:cubicBezTo>
                    <a:pt x="131500" y="35496"/>
                    <a:pt x="130252" y="39626"/>
                    <a:pt x="130252" y="45729"/>
                  </a:cubicBezTo>
                  <a:lnTo>
                    <a:pt x="130252" y="71974"/>
                  </a:lnTo>
                  <a:lnTo>
                    <a:pt x="122184" y="71974"/>
                  </a:lnTo>
                  <a:close/>
                  <a:moveTo>
                    <a:pt x="172880" y="57650"/>
                  </a:moveTo>
                  <a:lnTo>
                    <a:pt x="180824" y="56440"/>
                  </a:lnTo>
                  <a:cubicBezTo>
                    <a:pt x="181302" y="59653"/>
                    <a:pt x="182550" y="62104"/>
                    <a:pt x="184554" y="63783"/>
                  </a:cubicBezTo>
                  <a:cubicBezTo>
                    <a:pt x="186642" y="65471"/>
                    <a:pt x="189570" y="66318"/>
                    <a:pt x="193346" y="66318"/>
                  </a:cubicBezTo>
                  <a:cubicBezTo>
                    <a:pt x="197037" y="66318"/>
                    <a:pt x="199764" y="65594"/>
                    <a:pt x="201529" y="64146"/>
                  </a:cubicBezTo>
                  <a:cubicBezTo>
                    <a:pt x="203378" y="62620"/>
                    <a:pt x="204303" y="60817"/>
                    <a:pt x="204303" y="58729"/>
                  </a:cubicBezTo>
                  <a:cubicBezTo>
                    <a:pt x="204303" y="56887"/>
                    <a:pt x="203502" y="55438"/>
                    <a:pt x="201891" y="54398"/>
                  </a:cubicBezTo>
                  <a:cubicBezTo>
                    <a:pt x="200766" y="53674"/>
                    <a:pt x="198000" y="52749"/>
                    <a:pt x="193585" y="51624"/>
                  </a:cubicBezTo>
                  <a:cubicBezTo>
                    <a:pt x="187644" y="50098"/>
                    <a:pt x="183513" y="48819"/>
                    <a:pt x="181186" y="47771"/>
                  </a:cubicBezTo>
                  <a:cubicBezTo>
                    <a:pt x="178936" y="46646"/>
                    <a:pt x="177210" y="45128"/>
                    <a:pt x="176008" y="43202"/>
                  </a:cubicBezTo>
                  <a:cubicBezTo>
                    <a:pt x="174806" y="41275"/>
                    <a:pt x="174197" y="39102"/>
                    <a:pt x="174197" y="36698"/>
                  </a:cubicBezTo>
                  <a:cubicBezTo>
                    <a:pt x="174197" y="34610"/>
                    <a:pt x="174683" y="32645"/>
                    <a:pt x="175646" y="30796"/>
                  </a:cubicBezTo>
                  <a:cubicBezTo>
                    <a:pt x="176609" y="28954"/>
                    <a:pt x="177934" y="27428"/>
                    <a:pt x="179622" y="26219"/>
                  </a:cubicBezTo>
                  <a:cubicBezTo>
                    <a:pt x="180901" y="25340"/>
                    <a:pt x="182627" y="24577"/>
                    <a:pt x="184792" y="23938"/>
                  </a:cubicBezTo>
                  <a:cubicBezTo>
                    <a:pt x="186965" y="23290"/>
                    <a:pt x="189331" y="22974"/>
                    <a:pt x="191897" y="22974"/>
                  </a:cubicBezTo>
                  <a:cubicBezTo>
                    <a:pt x="195596" y="22974"/>
                    <a:pt x="198840" y="23529"/>
                    <a:pt x="201652" y="24654"/>
                  </a:cubicBezTo>
                  <a:cubicBezTo>
                    <a:pt x="204542" y="25702"/>
                    <a:pt x="206669" y="27143"/>
                    <a:pt x="208033" y="28993"/>
                  </a:cubicBezTo>
                  <a:cubicBezTo>
                    <a:pt x="209396" y="30834"/>
                    <a:pt x="210321" y="33285"/>
                    <a:pt x="210799" y="36336"/>
                  </a:cubicBezTo>
                  <a:lnTo>
                    <a:pt x="202854" y="37422"/>
                  </a:lnTo>
                  <a:cubicBezTo>
                    <a:pt x="202538" y="35011"/>
                    <a:pt x="201490" y="33123"/>
                    <a:pt x="199726" y="31759"/>
                  </a:cubicBezTo>
                  <a:cubicBezTo>
                    <a:pt x="198038" y="30318"/>
                    <a:pt x="195596" y="29594"/>
                    <a:pt x="192382" y="29594"/>
                  </a:cubicBezTo>
                  <a:cubicBezTo>
                    <a:pt x="188691" y="29594"/>
                    <a:pt x="186041" y="30233"/>
                    <a:pt x="184438" y="31520"/>
                  </a:cubicBezTo>
                  <a:cubicBezTo>
                    <a:pt x="182828" y="32722"/>
                    <a:pt x="182026" y="34171"/>
                    <a:pt x="182026" y="35851"/>
                  </a:cubicBezTo>
                  <a:cubicBezTo>
                    <a:pt x="182026" y="36898"/>
                    <a:pt x="182350" y="37823"/>
                    <a:pt x="182989" y="38625"/>
                  </a:cubicBezTo>
                  <a:cubicBezTo>
                    <a:pt x="183714" y="39503"/>
                    <a:pt x="184754" y="40227"/>
                    <a:pt x="186118" y="40790"/>
                  </a:cubicBezTo>
                  <a:cubicBezTo>
                    <a:pt x="186927" y="41113"/>
                    <a:pt x="189331" y="41792"/>
                    <a:pt x="193346" y="42839"/>
                  </a:cubicBezTo>
                  <a:cubicBezTo>
                    <a:pt x="199125" y="44442"/>
                    <a:pt x="203140" y="45729"/>
                    <a:pt x="205382" y="46692"/>
                  </a:cubicBezTo>
                  <a:cubicBezTo>
                    <a:pt x="207632" y="47655"/>
                    <a:pt x="209396" y="49058"/>
                    <a:pt x="210683" y="50907"/>
                  </a:cubicBezTo>
                  <a:cubicBezTo>
                    <a:pt x="211970" y="52749"/>
                    <a:pt x="212610" y="55076"/>
                    <a:pt x="212610" y="57889"/>
                  </a:cubicBezTo>
                  <a:cubicBezTo>
                    <a:pt x="212610" y="60616"/>
                    <a:pt x="211808" y="63182"/>
                    <a:pt x="210198" y="65594"/>
                  </a:cubicBezTo>
                  <a:cubicBezTo>
                    <a:pt x="208672" y="67921"/>
                    <a:pt x="206430" y="69763"/>
                    <a:pt x="203455" y="71134"/>
                  </a:cubicBezTo>
                  <a:cubicBezTo>
                    <a:pt x="200489" y="72414"/>
                    <a:pt x="197114" y="73061"/>
                    <a:pt x="193346" y="73061"/>
                  </a:cubicBezTo>
                  <a:cubicBezTo>
                    <a:pt x="187081" y="73061"/>
                    <a:pt x="182311" y="71774"/>
                    <a:pt x="179013" y="69208"/>
                  </a:cubicBezTo>
                  <a:cubicBezTo>
                    <a:pt x="175808" y="66557"/>
                    <a:pt x="173758" y="62705"/>
                    <a:pt x="172880" y="57650"/>
                  </a:cubicBezTo>
                  <a:close/>
                  <a:moveTo>
                    <a:pt x="219352" y="48018"/>
                  </a:moveTo>
                  <a:cubicBezTo>
                    <a:pt x="219352" y="39102"/>
                    <a:pt x="221803" y="32522"/>
                    <a:pt x="226696" y="28268"/>
                  </a:cubicBezTo>
                  <a:cubicBezTo>
                    <a:pt x="230787" y="24739"/>
                    <a:pt x="235804" y="22974"/>
                    <a:pt x="241745" y="22974"/>
                  </a:cubicBezTo>
                  <a:cubicBezTo>
                    <a:pt x="248325" y="22974"/>
                    <a:pt x="253704" y="25140"/>
                    <a:pt x="257880" y="29470"/>
                  </a:cubicBezTo>
                  <a:cubicBezTo>
                    <a:pt x="262134" y="33724"/>
                    <a:pt x="264260" y="39665"/>
                    <a:pt x="264260" y="47293"/>
                  </a:cubicBezTo>
                  <a:cubicBezTo>
                    <a:pt x="264260" y="53473"/>
                    <a:pt x="263336" y="58328"/>
                    <a:pt x="261494" y="61857"/>
                  </a:cubicBezTo>
                  <a:cubicBezTo>
                    <a:pt x="259645" y="65394"/>
                    <a:pt x="256917" y="68160"/>
                    <a:pt x="253303" y="70171"/>
                  </a:cubicBezTo>
                  <a:cubicBezTo>
                    <a:pt x="249774" y="72098"/>
                    <a:pt x="245921" y="73061"/>
                    <a:pt x="241745" y="73061"/>
                  </a:cubicBezTo>
                  <a:cubicBezTo>
                    <a:pt x="235087" y="73061"/>
                    <a:pt x="229662" y="70927"/>
                    <a:pt x="225493" y="66673"/>
                  </a:cubicBezTo>
                  <a:cubicBezTo>
                    <a:pt x="221394" y="62342"/>
                    <a:pt x="219352" y="56124"/>
                    <a:pt x="219352" y="48018"/>
                  </a:cubicBezTo>
                  <a:close/>
                  <a:moveTo>
                    <a:pt x="227659" y="48018"/>
                  </a:moveTo>
                  <a:cubicBezTo>
                    <a:pt x="227659" y="54113"/>
                    <a:pt x="228984" y="58690"/>
                    <a:pt x="231635" y="61741"/>
                  </a:cubicBezTo>
                  <a:cubicBezTo>
                    <a:pt x="234363" y="64793"/>
                    <a:pt x="237730" y="66318"/>
                    <a:pt x="241745" y="66318"/>
                  </a:cubicBezTo>
                  <a:cubicBezTo>
                    <a:pt x="245836" y="66318"/>
                    <a:pt x="249211" y="64793"/>
                    <a:pt x="251862" y="61741"/>
                  </a:cubicBezTo>
                  <a:cubicBezTo>
                    <a:pt x="254505" y="58690"/>
                    <a:pt x="255831" y="54036"/>
                    <a:pt x="255831" y="47771"/>
                  </a:cubicBezTo>
                  <a:cubicBezTo>
                    <a:pt x="255831" y="41830"/>
                    <a:pt x="254467" y="37338"/>
                    <a:pt x="251739" y="34286"/>
                  </a:cubicBezTo>
                  <a:cubicBezTo>
                    <a:pt x="249088" y="31235"/>
                    <a:pt x="245759" y="29717"/>
                    <a:pt x="241745" y="29717"/>
                  </a:cubicBezTo>
                  <a:cubicBezTo>
                    <a:pt x="237730" y="29717"/>
                    <a:pt x="234363" y="31235"/>
                    <a:pt x="231635" y="34286"/>
                  </a:cubicBezTo>
                  <a:cubicBezTo>
                    <a:pt x="228984" y="37261"/>
                    <a:pt x="227659" y="41830"/>
                    <a:pt x="227659" y="48018"/>
                  </a:cubicBezTo>
                  <a:close/>
                  <a:moveTo>
                    <a:pt x="276181" y="71974"/>
                  </a:moveTo>
                  <a:lnTo>
                    <a:pt x="276181" y="24053"/>
                  </a:lnTo>
                  <a:lnTo>
                    <a:pt x="283524" y="24053"/>
                  </a:lnTo>
                  <a:lnTo>
                    <a:pt x="283524" y="31281"/>
                  </a:lnTo>
                  <a:cubicBezTo>
                    <a:pt x="285374" y="27906"/>
                    <a:pt x="287054" y="25702"/>
                    <a:pt x="288579" y="24654"/>
                  </a:cubicBezTo>
                  <a:cubicBezTo>
                    <a:pt x="290190" y="23529"/>
                    <a:pt x="291954" y="22974"/>
                    <a:pt x="293881" y="22974"/>
                  </a:cubicBezTo>
                  <a:cubicBezTo>
                    <a:pt x="296609" y="22974"/>
                    <a:pt x="299375" y="23814"/>
                    <a:pt x="302187" y="25502"/>
                  </a:cubicBezTo>
                  <a:lnTo>
                    <a:pt x="299413" y="33084"/>
                  </a:lnTo>
                  <a:cubicBezTo>
                    <a:pt x="297410" y="31882"/>
                    <a:pt x="295445" y="31281"/>
                    <a:pt x="293519" y="31281"/>
                  </a:cubicBezTo>
                  <a:cubicBezTo>
                    <a:pt x="291669" y="31281"/>
                    <a:pt x="290028" y="31844"/>
                    <a:pt x="288579" y="32961"/>
                  </a:cubicBezTo>
                  <a:cubicBezTo>
                    <a:pt x="287216" y="34009"/>
                    <a:pt x="286252" y="35496"/>
                    <a:pt x="285690" y="37422"/>
                  </a:cubicBezTo>
                  <a:cubicBezTo>
                    <a:pt x="284727" y="40312"/>
                    <a:pt x="284249" y="43441"/>
                    <a:pt x="284249" y="46808"/>
                  </a:cubicBezTo>
                  <a:lnTo>
                    <a:pt x="284249" y="71974"/>
                  </a:lnTo>
                  <a:lnTo>
                    <a:pt x="276181" y="71974"/>
                  </a:lnTo>
                  <a:close/>
                  <a:moveTo>
                    <a:pt x="330236" y="71974"/>
                  </a:moveTo>
                  <a:lnTo>
                    <a:pt x="330236" y="5752"/>
                  </a:lnTo>
                  <a:lnTo>
                    <a:pt x="338304" y="5752"/>
                  </a:lnTo>
                  <a:lnTo>
                    <a:pt x="338304" y="29470"/>
                  </a:lnTo>
                  <a:cubicBezTo>
                    <a:pt x="342079" y="25140"/>
                    <a:pt x="346857" y="22974"/>
                    <a:pt x="352636" y="22974"/>
                  </a:cubicBezTo>
                  <a:cubicBezTo>
                    <a:pt x="356242" y="22974"/>
                    <a:pt x="359340" y="23691"/>
                    <a:pt x="361906" y="25140"/>
                  </a:cubicBezTo>
                  <a:cubicBezTo>
                    <a:pt x="364557" y="26504"/>
                    <a:pt x="366437" y="28430"/>
                    <a:pt x="367562" y="30919"/>
                  </a:cubicBezTo>
                  <a:cubicBezTo>
                    <a:pt x="368687" y="33323"/>
                    <a:pt x="369249" y="36898"/>
                    <a:pt x="369249" y="41630"/>
                  </a:cubicBezTo>
                  <a:lnTo>
                    <a:pt x="369249" y="71974"/>
                  </a:lnTo>
                  <a:lnTo>
                    <a:pt x="361182" y="71974"/>
                  </a:lnTo>
                  <a:lnTo>
                    <a:pt x="361182" y="41630"/>
                  </a:lnTo>
                  <a:cubicBezTo>
                    <a:pt x="361182" y="37538"/>
                    <a:pt x="360303" y="34571"/>
                    <a:pt x="358531" y="32722"/>
                  </a:cubicBezTo>
                  <a:cubicBezTo>
                    <a:pt x="356766" y="30880"/>
                    <a:pt x="354278" y="29956"/>
                    <a:pt x="351072" y="29956"/>
                  </a:cubicBezTo>
                  <a:cubicBezTo>
                    <a:pt x="348660" y="29956"/>
                    <a:pt x="346372" y="30595"/>
                    <a:pt x="344206" y="31882"/>
                  </a:cubicBezTo>
                  <a:cubicBezTo>
                    <a:pt x="342118" y="33084"/>
                    <a:pt x="340592" y="34772"/>
                    <a:pt x="339629" y="36937"/>
                  </a:cubicBezTo>
                  <a:cubicBezTo>
                    <a:pt x="338751" y="39025"/>
                    <a:pt x="338304" y="41953"/>
                    <a:pt x="338304" y="45729"/>
                  </a:cubicBezTo>
                  <a:lnTo>
                    <a:pt x="338304" y="71974"/>
                  </a:lnTo>
                  <a:lnTo>
                    <a:pt x="330236" y="71974"/>
                  </a:lnTo>
                  <a:close/>
                  <a:moveTo>
                    <a:pt x="416924" y="56563"/>
                  </a:moveTo>
                  <a:lnTo>
                    <a:pt x="425354" y="57526"/>
                  </a:lnTo>
                  <a:cubicBezTo>
                    <a:pt x="424075" y="62420"/>
                    <a:pt x="421625" y="66234"/>
                    <a:pt x="418011" y="68962"/>
                  </a:cubicBezTo>
                  <a:cubicBezTo>
                    <a:pt x="414397" y="71689"/>
                    <a:pt x="409827" y="73061"/>
                    <a:pt x="404287" y="73061"/>
                  </a:cubicBezTo>
                  <a:cubicBezTo>
                    <a:pt x="397306" y="73061"/>
                    <a:pt x="391727" y="70888"/>
                    <a:pt x="387550" y="66557"/>
                  </a:cubicBezTo>
                  <a:cubicBezTo>
                    <a:pt x="383459" y="62219"/>
                    <a:pt x="381409" y="56163"/>
                    <a:pt x="381409" y="48372"/>
                  </a:cubicBezTo>
                  <a:cubicBezTo>
                    <a:pt x="381409" y="40351"/>
                    <a:pt x="383497" y="34125"/>
                    <a:pt x="387674" y="29717"/>
                  </a:cubicBezTo>
                  <a:cubicBezTo>
                    <a:pt x="391842" y="25217"/>
                    <a:pt x="397221" y="22974"/>
                    <a:pt x="403802" y="22974"/>
                  </a:cubicBezTo>
                  <a:cubicBezTo>
                    <a:pt x="410228" y="22974"/>
                    <a:pt x="415445" y="25140"/>
                    <a:pt x="419459" y="29470"/>
                  </a:cubicBezTo>
                  <a:cubicBezTo>
                    <a:pt x="423551" y="33809"/>
                    <a:pt x="425593" y="39950"/>
                    <a:pt x="425593" y="47894"/>
                  </a:cubicBezTo>
                  <a:cubicBezTo>
                    <a:pt x="425593" y="48372"/>
                    <a:pt x="425593" y="49097"/>
                    <a:pt x="425593" y="50060"/>
                  </a:cubicBezTo>
                  <a:lnTo>
                    <a:pt x="389839" y="50060"/>
                  </a:lnTo>
                  <a:cubicBezTo>
                    <a:pt x="390163" y="55361"/>
                    <a:pt x="391642" y="59414"/>
                    <a:pt x="394293" y="62219"/>
                  </a:cubicBezTo>
                  <a:cubicBezTo>
                    <a:pt x="396943" y="64947"/>
                    <a:pt x="400272" y="66318"/>
                    <a:pt x="404287" y="66318"/>
                  </a:cubicBezTo>
                  <a:cubicBezTo>
                    <a:pt x="407254" y="66318"/>
                    <a:pt x="409781" y="65556"/>
                    <a:pt x="411869" y="64030"/>
                  </a:cubicBezTo>
                  <a:cubicBezTo>
                    <a:pt x="414035" y="62420"/>
                    <a:pt x="415722" y="59931"/>
                    <a:pt x="416924" y="56563"/>
                  </a:cubicBezTo>
                  <a:close/>
                  <a:moveTo>
                    <a:pt x="390317" y="43441"/>
                  </a:moveTo>
                  <a:lnTo>
                    <a:pt x="417047" y="43441"/>
                  </a:lnTo>
                  <a:cubicBezTo>
                    <a:pt x="416724" y="39349"/>
                    <a:pt x="415722" y="36297"/>
                    <a:pt x="414035" y="34286"/>
                  </a:cubicBezTo>
                  <a:cubicBezTo>
                    <a:pt x="411391" y="31158"/>
                    <a:pt x="408017" y="29594"/>
                    <a:pt x="403925" y="29594"/>
                  </a:cubicBezTo>
                  <a:cubicBezTo>
                    <a:pt x="400149" y="29594"/>
                    <a:pt x="396982" y="30834"/>
                    <a:pt x="394416" y="33323"/>
                  </a:cubicBezTo>
                  <a:cubicBezTo>
                    <a:pt x="391927" y="35812"/>
                    <a:pt x="390563" y="39187"/>
                    <a:pt x="390317" y="43441"/>
                  </a:cubicBezTo>
                  <a:close/>
                  <a:moveTo>
                    <a:pt x="469423" y="66072"/>
                  </a:moveTo>
                  <a:cubicBezTo>
                    <a:pt x="466371" y="68646"/>
                    <a:pt x="463443" y="70449"/>
                    <a:pt x="460630" y="71489"/>
                  </a:cubicBezTo>
                  <a:cubicBezTo>
                    <a:pt x="457903" y="72537"/>
                    <a:pt x="454936" y="73061"/>
                    <a:pt x="451723" y="73061"/>
                  </a:cubicBezTo>
                  <a:cubicBezTo>
                    <a:pt x="446429" y="73061"/>
                    <a:pt x="442376" y="71774"/>
                    <a:pt x="439563" y="69208"/>
                  </a:cubicBezTo>
                  <a:cubicBezTo>
                    <a:pt x="436751" y="66635"/>
                    <a:pt x="435348" y="63344"/>
                    <a:pt x="435348" y="59330"/>
                  </a:cubicBezTo>
                  <a:cubicBezTo>
                    <a:pt x="435348" y="57002"/>
                    <a:pt x="435872" y="54876"/>
                    <a:pt x="436913" y="52949"/>
                  </a:cubicBezTo>
                  <a:cubicBezTo>
                    <a:pt x="437961" y="50946"/>
                    <a:pt x="439363" y="49382"/>
                    <a:pt x="441128" y="48257"/>
                  </a:cubicBezTo>
                  <a:cubicBezTo>
                    <a:pt x="442892" y="47054"/>
                    <a:pt x="444857" y="46168"/>
                    <a:pt x="447030" y="45606"/>
                  </a:cubicBezTo>
                  <a:cubicBezTo>
                    <a:pt x="448556" y="45128"/>
                    <a:pt x="450960" y="44681"/>
                    <a:pt x="454250" y="44281"/>
                  </a:cubicBezTo>
                  <a:cubicBezTo>
                    <a:pt x="460754" y="43556"/>
                    <a:pt x="465570" y="42639"/>
                    <a:pt x="468698" y="41514"/>
                  </a:cubicBezTo>
                  <a:cubicBezTo>
                    <a:pt x="468698" y="40389"/>
                    <a:pt x="468698" y="39703"/>
                    <a:pt x="468698" y="39465"/>
                  </a:cubicBezTo>
                  <a:cubicBezTo>
                    <a:pt x="468698" y="36097"/>
                    <a:pt x="467935" y="33724"/>
                    <a:pt x="466410" y="32360"/>
                  </a:cubicBezTo>
                  <a:cubicBezTo>
                    <a:pt x="464329" y="30595"/>
                    <a:pt x="461231" y="29717"/>
                    <a:pt x="457140" y="29717"/>
                  </a:cubicBezTo>
                  <a:cubicBezTo>
                    <a:pt x="453372" y="29717"/>
                    <a:pt x="450559" y="30395"/>
                    <a:pt x="448710" y="31759"/>
                  </a:cubicBezTo>
                  <a:cubicBezTo>
                    <a:pt x="446868" y="33046"/>
                    <a:pt x="445504" y="35373"/>
                    <a:pt x="444618" y="38740"/>
                  </a:cubicBezTo>
                  <a:lnTo>
                    <a:pt x="436674" y="37661"/>
                  </a:lnTo>
                  <a:cubicBezTo>
                    <a:pt x="437398" y="34286"/>
                    <a:pt x="438600" y="31559"/>
                    <a:pt x="440288" y="29470"/>
                  </a:cubicBezTo>
                  <a:cubicBezTo>
                    <a:pt x="441967" y="27382"/>
                    <a:pt x="444379" y="25779"/>
                    <a:pt x="447508" y="24654"/>
                  </a:cubicBezTo>
                  <a:cubicBezTo>
                    <a:pt x="450636" y="23529"/>
                    <a:pt x="454250" y="22974"/>
                    <a:pt x="458342" y="22974"/>
                  </a:cubicBezTo>
                  <a:cubicBezTo>
                    <a:pt x="462441" y="22974"/>
                    <a:pt x="465770" y="23452"/>
                    <a:pt x="468336" y="24415"/>
                  </a:cubicBezTo>
                  <a:cubicBezTo>
                    <a:pt x="470910" y="25379"/>
                    <a:pt x="472790" y="26581"/>
                    <a:pt x="474000" y="28029"/>
                  </a:cubicBezTo>
                  <a:cubicBezTo>
                    <a:pt x="475202" y="29470"/>
                    <a:pt x="476042" y="31320"/>
                    <a:pt x="476527" y="33570"/>
                  </a:cubicBezTo>
                  <a:cubicBezTo>
                    <a:pt x="476766" y="34934"/>
                    <a:pt x="476889" y="37422"/>
                    <a:pt x="476889" y="41029"/>
                  </a:cubicBezTo>
                  <a:lnTo>
                    <a:pt x="476889" y="51870"/>
                  </a:lnTo>
                  <a:cubicBezTo>
                    <a:pt x="476889" y="59414"/>
                    <a:pt x="477051" y="64184"/>
                    <a:pt x="477367" y="66195"/>
                  </a:cubicBezTo>
                  <a:cubicBezTo>
                    <a:pt x="477768" y="68199"/>
                    <a:pt x="478492" y="70125"/>
                    <a:pt x="479532" y="71974"/>
                  </a:cubicBezTo>
                  <a:lnTo>
                    <a:pt x="470987" y="71974"/>
                  </a:lnTo>
                  <a:cubicBezTo>
                    <a:pt x="470185" y="70287"/>
                    <a:pt x="469661" y="68322"/>
                    <a:pt x="469423" y="66072"/>
                  </a:cubicBezTo>
                  <a:close/>
                  <a:moveTo>
                    <a:pt x="468698" y="47894"/>
                  </a:moveTo>
                  <a:cubicBezTo>
                    <a:pt x="465732" y="49097"/>
                    <a:pt x="461316" y="50144"/>
                    <a:pt x="455452" y="51023"/>
                  </a:cubicBezTo>
                  <a:cubicBezTo>
                    <a:pt x="452085" y="51508"/>
                    <a:pt x="449719" y="52071"/>
                    <a:pt x="448355" y="52710"/>
                  </a:cubicBezTo>
                  <a:cubicBezTo>
                    <a:pt x="446992" y="53273"/>
                    <a:pt x="445905" y="54113"/>
                    <a:pt x="445104" y="55238"/>
                  </a:cubicBezTo>
                  <a:cubicBezTo>
                    <a:pt x="444379" y="56363"/>
                    <a:pt x="444017" y="57650"/>
                    <a:pt x="444017" y="59091"/>
                  </a:cubicBezTo>
                  <a:cubicBezTo>
                    <a:pt x="444017" y="61256"/>
                    <a:pt x="444819" y="63067"/>
                    <a:pt x="446429" y="64508"/>
                  </a:cubicBezTo>
                  <a:cubicBezTo>
                    <a:pt x="448109" y="65956"/>
                    <a:pt x="450521" y="66673"/>
                    <a:pt x="453649" y="66673"/>
                  </a:cubicBezTo>
                  <a:cubicBezTo>
                    <a:pt x="456778" y="66673"/>
                    <a:pt x="459552" y="65995"/>
                    <a:pt x="461956" y="64631"/>
                  </a:cubicBezTo>
                  <a:cubicBezTo>
                    <a:pt x="464445" y="63267"/>
                    <a:pt x="466256" y="61379"/>
                    <a:pt x="467373" y="58967"/>
                  </a:cubicBezTo>
                  <a:cubicBezTo>
                    <a:pt x="468259" y="57126"/>
                    <a:pt x="468698" y="54436"/>
                    <a:pt x="468698" y="50907"/>
                  </a:cubicBezTo>
                  <a:lnTo>
                    <a:pt x="468698" y="47894"/>
                  </a:lnTo>
                  <a:close/>
                  <a:moveTo>
                    <a:pt x="491815" y="71974"/>
                  </a:moveTo>
                  <a:lnTo>
                    <a:pt x="491815" y="5752"/>
                  </a:lnTo>
                  <a:lnTo>
                    <a:pt x="500006" y="5752"/>
                  </a:lnTo>
                  <a:lnTo>
                    <a:pt x="500006" y="71974"/>
                  </a:lnTo>
                  <a:lnTo>
                    <a:pt x="491815" y="71974"/>
                  </a:lnTo>
                  <a:close/>
                  <a:moveTo>
                    <a:pt x="532871" y="64747"/>
                  </a:moveTo>
                  <a:lnTo>
                    <a:pt x="534080" y="71851"/>
                  </a:lnTo>
                  <a:cubicBezTo>
                    <a:pt x="531753" y="72337"/>
                    <a:pt x="529704" y="72576"/>
                    <a:pt x="527939" y="72576"/>
                  </a:cubicBezTo>
                  <a:cubicBezTo>
                    <a:pt x="524965" y="72576"/>
                    <a:pt x="522676" y="72136"/>
                    <a:pt x="521073" y="71250"/>
                  </a:cubicBezTo>
                  <a:cubicBezTo>
                    <a:pt x="519470" y="70287"/>
                    <a:pt x="518307" y="69046"/>
                    <a:pt x="517583" y="67521"/>
                  </a:cubicBezTo>
                  <a:cubicBezTo>
                    <a:pt x="516943" y="65995"/>
                    <a:pt x="516619" y="62782"/>
                    <a:pt x="516619" y="57889"/>
                  </a:cubicBezTo>
                  <a:lnTo>
                    <a:pt x="516619" y="30318"/>
                  </a:lnTo>
                  <a:lnTo>
                    <a:pt x="510717" y="30318"/>
                  </a:lnTo>
                  <a:lnTo>
                    <a:pt x="510717" y="24053"/>
                  </a:lnTo>
                  <a:lnTo>
                    <a:pt x="516619" y="24053"/>
                  </a:lnTo>
                  <a:lnTo>
                    <a:pt x="516619" y="12133"/>
                  </a:lnTo>
                  <a:lnTo>
                    <a:pt x="524687" y="7317"/>
                  </a:lnTo>
                  <a:lnTo>
                    <a:pt x="524687" y="24053"/>
                  </a:lnTo>
                  <a:lnTo>
                    <a:pt x="532871" y="24053"/>
                  </a:lnTo>
                  <a:lnTo>
                    <a:pt x="532871" y="30318"/>
                  </a:lnTo>
                  <a:lnTo>
                    <a:pt x="524687" y="30318"/>
                  </a:lnTo>
                  <a:lnTo>
                    <a:pt x="524687" y="58366"/>
                  </a:lnTo>
                  <a:cubicBezTo>
                    <a:pt x="524687" y="60694"/>
                    <a:pt x="524803" y="62181"/>
                    <a:pt x="525049" y="62820"/>
                  </a:cubicBezTo>
                  <a:cubicBezTo>
                    <a:pt x="525365" y="63467"/>
                    <a:pt x="525851" y="63984"/>
                    <a:pt x="526490" y="64392"/>
                  </a:cubicBezTo>
                  <a:cubicBezTo>
                    <a:pt x="527138" y="64793"/>
                    <a:pt x="528055" y="64993"/>
                    <a:pt x="529264" y="64993"/>
                  </a:cubicBezTo>
                  <a:cubicBezTo>
                    <a:pt x="530228" y="64993"/>
                    <a:pt x="531430" y="64908"/>
                    <a:pt x="532871" y="64747"/>
                  </a:cubicBezTo>
                  <a:close/>
                  <a:moveTo>
                    <a:pt x="538288" y="71974"/>
                  </a:moveTo>
                  <a:lnTo>
                    <a:pt x="538288" y="5752"/>
                  </a:lnTo>
                  <a:lnTo>
                    <a:pt x="546356" y="5752"/>
                  </a:lnTo>
                  <a:lnTo>
                    <a:pt x="546356" y="29470"/>
                  </a:lnTo>
                  <a:cubicBezTo>
                    <a:pt x="550131" y="25140"/>
                    <a:pt x="554909" y="22974"/>
                    <a:pt x="560688" y="22974"/>
                  </a:cubicBezTo>
                  <a:cubicBezTo>
                    <a:pt x="564294" y="22974"/>
                    <a:pt x="567392" y="23691"/>
                    <a:pt x="569958" y="25140"/>
                  </a:cubicBezTo>
                  <a:cubicBezTo>
                    <a:pt x="572609" y="26504"/>
                    <a:pt x="574489" y="28430"/>
                    <a:pt x="575614" y="30919"/>
                  </a:cubicBezTo>
                  <a:cubicBezTo>
                    <a:pt x="576739" y="33323"/>
                    <a:pt x="577301" y="36898"/>
                    <a:pt x="577301" y="41630"/>
                  </a:cubicBezTo>
                  <a:lnTo>
                    <a:pt x="577301" y="71974"/>
                  </a:lnTo>
                  <a:lnTo>
                    <a:pt x="569233" y="71974"/>
                  </a:lnTo>
                  <a:lnTo>
                    <a:pt x="569233" y="41630"/>
                  </a:lnTo>
                  <a:cubicBezTo>
                    <a:pt x="569233" y="37538"/>
                    <a:pt x="568355" y="34571"/>
                    <a:pt x="566583" y="32722"/>
                  </a:cubicBezTo>
                  <a:cubicBezTo>
                    <a:pt x="564818" y="30880"/>
                    <a:pt x="562329" y="29956"/>
                    <a:pt x="559124" y="29956"/>
                  </a:cubicBezTo>
                  <a:cubicBezTo>
                    <a:pt x="556712" y="29956"/>
                    <a:pt x="554423" y="30595"/>
                    <a:pt x="552258" y="31882"/>
                  </a:cubicBezTo>
                  <a:cubicBezTo>
                    <a:pt x="550170" y="33084"/>
                    <a:pt x="548644" y="34772"/>
                    <a:pt x="547681" y="36937"/>
                  </a:cubicBezTo>
                  <a:cubicBezTo>
                    <a:pt x="546802" y="39025"/>
                    <a:pt x="546356" y="41953"/>
                    <a:pt x="546356" y="45729"/>
                  </a:cubicBezTo>
                  <a:lnTo>
                    <a:pt x="546356" y="71974"/>
                  </a:lnTo>
                  <a:lnTo>
                    <a:pt x="538288" y="71974"/>
                  </a:lnTo>
                  <a:close/>
                  <a:moveTo>
                    <a:pt x="646652" y="66072"/>
                  </a:moveTo>
                  <a:cubicBezTo>
                    <a:pt x="643600" y="68646"/>
                    <a:pt x="640672" y="70449"/>
                    <a:pt x="637860" y="71489"/>
                  </a:cubicBezTo>
                  <a:cubicBezTo>
                    <a:pt x="635132" y="72537"/>
                    <a:pt x="632165" y="73061"/>
                    <a:pt x="628952" y="73061"/>
                  </a:cubicBezTo>
                  <a:cubicBezTo>
                    <a:pt x="623658" y="73061"/>
                    <a:pt x="619605" y="71774"/>
                    <a:pt x="616792" y="69208"/>
                  </a:cubicBezTo>
                  <a:cubicBezTo>
                    <a:pt x="613980" y="66635"/>
                    <a:pt x="612578" y="63344"/>
                    <a:pt x="612578" y="59330"/>
                  </a:cubicBezTo>
                  <a:cubicBezTo>
                    <a:pt x="612578" y="57002"/>
                    <a:pt x="613101" y="54876"/>
                    <a:pt x="614142" y="52949"/>
                  </a:cubicBezTo>
                  <a:cubicBezTo>
                    <a:pt x="615190" y="50946"/>
                    <a:pt x="616592" y="49382"/>
                    <a:pt x="618357" y="48257"/>
                  </a:cubicBezTo>
                  <a:cubicBezTo>
                    <a:pt x="620121" y="47054"/>
                    <a:pt x="622086" y="46168"/>
                    <a:pt x="624259" y="45606"/>
                  </a:cubicBezTo>
                  <a:cubicBezTo>
                    <a:pt x="625785" y="45128"/>
                    <a:pt x="628189" y="44681"/>
                    <a:pt x="631479" y="44281"/>
                  </a:cubicBezTo>
                  <a:cubicBezTo>
                    <a:pt x="637983" y="43556"/>
                    <a:pt x="642799" y="42639"/>
                    <a:pt x="645927" y="41514"/>
                  </a:cubicBezTo>
                  <a:cubicBezTo>
                    <a:pt x="645927" y="40389"/>
                    <a:pt x="645927" y="39703"/>
                    <a:pt x="645927" y="39465"/>
                  </a:cubicBezTo>
                  <a:cubicBezTo>
                    <a:pt x="645927" y="36097"/>
                    <a:pt x="645165" y="33724"/>
                    <a:pt x="643639" y="32360"/>
                  </a:cubicBezTo>
                  <a:cubicBezTo>
                    <a:pt x="641558" y="30595"/>
                    <a:pt x="638461" y="29717"/>
                    <a:pt x="634369" y="29717"/>
                  </a:cubicBezTo>
                  <a:cubicBezTo>
                    <a:pt x="630601" y="29717"/>
                    <a:pt x="627788" y="30395"/>
                    <a:pt x="625939" y="31759"/>
                  </a:cubicBezTo>
                  <a:cubicBezTo>
                    <a:pt x="624097" y="33046"/>
                    <a:pt x="622733" y="35373"/>
                    <a:pt x="621847" y="38740"/>
                  </a:cubicBezTo>
                  <a:lnTo>
                    <a:pt x="613903" y="37661"/>
                  </a:lnTo>
                  <a:cubicBezTo>
                    <a:pt x="614627" y="34286"/>
                    <a:pt x="615829" y="31559"/>
                    <a:pt x="617517" y="29470"/>
                  </a:cubicBezTo>
                  <a:cubicBezTo>
                    <a:pt x="619197" y="27382"/>
                    <a:pt x="621609" y="25779"/>
                    <a:pt x="624737" y="24654"/>
                  </a:cubicBezTo>
                  <a:cubicBezTo>
                    <a:pt x="627865" y="23529"/>
                    <a:pt x="631479" y="22974"/>
                    <a:pt x="635571" y="22974"/>
                  </a:cubicBezTo>
                  <a:cubicBezTo>
                    <a:pt x="639670" y="22974"/>
                    <a:pt x="642999" y="23452"/>
                    <a:pt x="645565" y="24415"/>
                  </a:cubicBezTo>
                  <a:cubicBezTo>
                    <a:pt x="648139" y="25379"/>
                    <a:pt x="650019" y="26581"/>
                    <a:pt x="651229" y="28029"/>
                  </a:cubicBezTo>
                  <a:cubicBezTo>
                    <a:pt x="652431" y="29470"/>
                    <a:pt x="653271" y="31320"/>
                    <a:pt x="653756" y="33570"/>
                  </a:cubicBezTo>
                  <a:cubicBezTo>
                    <a:pt x="653995" y="34934"/>
                    <a:pt x="654118" y="37422"/>
                    <a:pt x="654118" y="41029"/>
                  </a:cubicBezTo>
                  <a:lnTo>
                    <a:pt x="654118" y="51870"/>
                  </a:lnTo>
                  <a:cubicBezTo>
                    <a:pt x="654118" y="59414"/>
                    <a:pt x="654280" y="64184"/>
                    <a:pt x="654596" y="66195"/>
                  </a:cubicBezTo>
                  <a:cubicBezTo>
                    <a:pt x="654997" y="68199"/>
                    <a:pt x="655721" y="70125"/>
                    <a:pt x="656762" y="71974"/>
                  </a:cubicBezTo>
                  <a:lnTo>
                    <a:pt x="648216" y="71974"/>
                  </a:lnTo>
                  <a:cubicBezTo>
                    <a:pt x="647415" y="70287"/>
                    <a:pt x="646891" y="68322"/>
                    <a:pt x="646652" y="66072"/>
                  </a:cubicBezTo>
                  <a:close/>
                  <a:moveTo>
                    <a:pt x="645927" y="47894"/>
                  </a:moveTo>
                  <a:cubicBezTo>
                    <a:pt x="642961" y="49097"/>
                    <a:pt x="638545" y="50144"/>
                    <a:pt x="632681" y="51023"/>
                  </a:cubicBezTo>
                  <a:cubicBezTo>
                    <a:pt x="629314" y="51508"/>
                    <a:pt x="626949" y="52071"/>
                    <a:pt x="625585" y="52710"/>
                  </a:cubicBezTo>
                  <a:cubicBezTo>
                    <a:pt x="624221" y="53273"/>
                    <a:pt x="623134" y="54113"/>
                    <a:pt x="622333" y="55238"/>
                  </a:cubicBezTo>
                  <a:cubicBezTo>
                    <a:pt x="621609" y="56363"/>
                    <a:pt x="621246" y="57650"/>
                    <a:pt x="621246" y="59091"/>
                  </a:cubicBezTo>
                  <a:cubicBezTo>
                    <a:pt x="621246" y="61256"/>
                    <a:pt x="622048" y="63067"/>
                    <a:pt x="623658" y="64508"/>
                  </a:cubicBezTo>
                  <a:cubicBezTo>
                    <a:pt x="625338" y="65956"/>
                    <a:pt x="627750" y="66673"/>
                    <a:pt x="630878" y="66673"/>
                  </a:cubicBezTo>
                  <a:cubicBezTo>
                    <a:pt x="634007" y="66673"/>
                    <a:pt x="636781" y="65995"/>
                    <a:pt x="639185" y="64631"/>
                  </a:cubicBezTo>
                  <a:cubicBezTo>
                    <a:pt x="641674" y="63267"/>
                    <a:pt x="643485" y="61379"/>
                    <a:pt x="644602" y="58967"/>
                  </a:cubicBezTo>
                  <a:cubicBezTo>
                    <a:pt x="645488" y="57126"/>
                    <a:pt x="645927" y="54436"/>
                    <a:pt x="645927" y="50907"/>
                  </a:cubicBezTo>
                  <a:lnTo>
                    <a:pt x="645927" y="47894"/>
                  </a:lnTo>
                  <a:close/>
                  <a:moveTo>
                    <a:pt x="669283" y="71974"/>
                  </a:moveTo>
                  <a:lnTo>
                    <a:pt x="669283" y="24053"/>
                  </a:lnTo>
                  <a:lnTo>
                    <a:pt x="676511" y="24053"/>
                  </a:lnTo>
                  <a:lnTo>
                    <a:pt x="676511" y="30796"/>
                  </a:lnTo>
                  <a:cubicBezTo>
                    <a:pt x="680040" y="25579"/>
                    <a:pt x="685141" y="22974"/>
                    <a:pt x="691799" y="22974"/>
                  </a:cubicBezTo>
                  <a:cubicBezTo>
                    <a:pt x="694689" y="22974"/>
                    <a:pt x="697339" y="23491"/>
                    <a:pt x="699751" y="24539"/>
                  </a:cubicBezTo>
                  <a:cubicBezTo>
                    <a:pt x="702240" y="25579"/>
                    <a:pt x="704082" y="26943"/>
                    <a:pt x="705284" y="28630"/>
                  </a:cubicBezTo>
                  <a:cubicBezTo>
                    <a:pt x="706494" y="30318"/>
                    <a:pt x="707334" y="32283"/>
                    <a:pt x="707811" y="34533"/>
                  </a:cubicBezTo>
                  <a:cubicBezTo>
                    <a:pt x="708058" y="36051"/>
                    <a:pt x="708173" y="38702"/>
                    <a:pt x="708173" y="42477"/>
                  </a:cubicBezTo>
                  <a:lnTo>
                    <a:pt x="708173" y="71974"/>
                  </a:lnTo>
                  <a:lnTo>
                    <a:pt x="700106" y="71974"/>
                  </a:lnTo>
                  <a:lnTo>
                    <a:pt x="700106" y="42839"/>
                  </a:lnTo>
                  <a:cubicBezTo>
                    <a:pt x="700106" y="39465"/>
                    <a:pt x="699790" y="36976"/>
                    <a:pt x="699142" y="35373"/>
                  </a:cubicBezTo>
                  <a:cubicBezTo>
                    <a:pt x="698503" y="33770"/>
                    <a:pt x="697378" y="32483"/>
                    <a:pt x="695775" y="31520"/>
                  </a:cubicBezTo>
                  <a:cubicBezTo>
                    <a:pt x="694172" y="30472"/>
                    <a:pt x="692284" y="29956"/>
                    <a:pt x="690119" y="29956"/>
                  </a:cubicBezTo>
                  <a:cubicBezTo>
                    <a:pt x="686667" y="29956"/>
                    <a:pt x="683654" y="31081"/>
                    <a:pt x="681088" y="33323"/>
                  </a:cubicBezTo>
                  <a:cubicBezTo>
                    <a:pt x="678599" y="35496"/>
                    <a:pt x="677351" y="39626"/>
                    <a:pt x="677351" y="45729"/>
                  </a:cubicBezTo>
                  <a:lnTo>
                    <a:pt x="677351" y="71974"/>
                  </a:lnTo>
                  <a:lnTo>
                    <a:pt x="669283" y="71974"/>
                  </a:lnTo>
                  <a:close/>
                  <a:moveTo>
                    <a:pt x="754292" y="71974"/>
                  </a:moveTo>
                  <a:lnTo>
                    <a:pt x="754292" y="65956"/>
                  </a:lnTo>
                  <a:cubicBezTo>
                    <a:pt x="751240" y="70688"/>
                    <a:pt x="746786" y="73061"/>
                    <a:pt x="740922" y="73061"/>
                  </a:cubicBezTo>
                  <a:cubicBezTo>
                    <a:pt x="737070" y="73061"/>
                    <a:pt x="733540" y="72013"/>
                    <a:pt x="730327" y="69925"/>
                  </a:cubicBezTo>
                  <a:cubicBezTo>
                    <a:pt x="727122" y="67760"/>
                    <a:pt x="724633" y="64793"/>
                    <a:pt x="722868" y="61017"/>
                  </a:cubicBezTo>
                  <a:cubicBezTo>
                    <a:pt x="721096" y="57241"/>
                    <a:pt x="720217" y="52911"/>
                    <a:pt x="720217" y="48018"/>
                  </a:cubicBezTo>
                  <a:cubicBezTo>
                    <a:pt x="720217" y="43279"/>
                    <a:pt x="721019" y="38941"/>
                    <a:pt x="722622" y="35011"/>
                  </a:cubicBezTo>
                  <a:cubicBezTo>
                    <a:pt x="724232" y="31081"/>
                    <a:pt x="726636" y="28106"/>
                    <a:pt x="729849" y="26103"/>
                  </a:cubicBezTo>
                  <a:cubicBezTo>
                    <a:pt x="733063" y="24015"/>
                    <a:pt x="736630" y="22974"/>
                    <a:pt x="740560" y="22974"/>
                  </a:cubicBezTo>
                  <a:cubicBezTo>
                    <a:pt x="743450" y="22974"/>
                    <a:pt x="746023" y="23575"/>
                    <a:pt x="748266" y="24778"/>
                  </a:cubicBezTo>
                  <a:cubicBezTo>
                    <a:pt x="750516" y="25980"/>
                    <a:pt x="752365" y="27544"/>
                    <a:pt x="753806" y="29470"/>
                  </a:cubicBezTo>
                  <a:lnTo>
                    <a:pt x="753806" y="5752"/>
                  </a:lnTo>
                  <a:lnTo>
                    <a:pt x="761874" y="5752"/>
                  </a:lnTo>
                  <a:lnTo>
                    <a:pt x="761874" y="71974"/>
                  </a:lnTo>
                  <a:lnTo>
                    <a:pt x="754292" y="71974"/>
                  </a:lnTo>
                  <a:close/>
                  <a:moveTo>
                    <a:pt x="728647" y="48018"/>
                  </a:moveTo>
                  <a:cubicBezTo>
                    <a:pt x="728647" y="54198"/>
                    <a:pt x="729926" y="58813"/>
                    <a:pt x="732500" y="61857"/>
                  </a:cubicBezTo>
                  <a:cubicBezTo>
                    <a:pt x="735066" y="64831"/>
                    <a:pt x="738117" y="66318"/>
                    <a:pt x="741647" y="66318"/>
                  </a:cubicBezTo>
                  <a:cubicBezTo>
                    <a:pt x="745176" y="66318"/>
                    <a:pt x="748189" y="64870"/>
                    <a:pt x="750678" y="61980"/>
                  </a:cubicBezTo>
                  <a:cubicBezTo>
                    <a:pt x="753167" y="59091"/>
                    <a:pt x="754407" y="54675"/>
                    <a:pt x="754407" y="48734"/>
                  </a:cubicBezTo>
                  <a:cubicBezTo>
                    <a:pt x="754407" y="42154"/>
                    <a:pt x="753128" y="37338"/>
                    <a:pt x="750554" y="34286"/>
                  </a:cubicBezTo>
                  <a:cubicBezTo>
                    <a:pt x="748065" y="31235"/>
                    <a:pt x="744975" y="29717"/>
                    <a:pt x="741285" y="29717"/>
                  </a:cubicBezTo>
                  <a:cubicBezTo>
                    <a:pt x="737671" y="29717"/>
                    <a:pt x="734665" y="31196"/>
                    <a:pt x="732254" y="34171"/>
                  </a:cubicBezTo>
                  <a:cubicBezTo>
                    <a:pt x="729849" y="37060"/>
                    <a:pt x="728647" y="41676"/>
                    <a:pt x="728647" y="48018"/>
                  </a:cubicBezTo>
                  <a:close/>
                  <a:moveTo>
                    <a:pt x="797035" y="57650"/>
                  </a:moveTo>
                  <a:lnTo>
                    <a:pt x="804979" y="56440"/>
                  </a:lnTo>
                  <a:cubicBezTo>
                    <a:pt x="805457" y="59653"/>
                    <a:pt x="806705" y="62104"/>
                    <a:pt x="808709" y="63783"/>
                  </a:cubicBezTo>
                  <a:cubicBezTo>
                    <a:pt x="810797" y="65471"/>
                    <a:pt x="813725" y="66318"/>
                    <a:pt x="817501" y="66318"/>
                  </a:cubicBezTo>
                  <a:cubicBezTo>
                    <a:pt x="821192" y="66318"/>
                    <a:pt x="823920" y="65594"/>
                    <a:pt x="825684" y="64146"/>
                  </a:cubicBezTo>
                  <a:cubicBezTo>
                    <a:pt x="827533" y="62620"/>
                    <a:pt x="828458" y="60817"/>
                    <a:pt x="828458" y="58729"/>
                  </a:cubicBezTo>
                  <a:cubicBezTo>
                    <a:pt x="828458" y="56887"/>
                    <a:pt x="827657" y="55438"/>
                    <a:pt x="826046" y="54398"/>
                  </a:cubicBezTo>
                  <a:cubicBezTo>
                    <a:pt x="824921" y="53674"/>
                    <a:pt x="822155" y="52749"/>
                    <a:pt x="817740" y="51624"/>
                  </a:cubicBezTo>
                  <a:cubicBezTo>
                    <a:pt x="811799" y="50098"/>
                    <a:pt x="807668" y="48819"/>
                    <a:pt x="805341" y="47771"/>
                  </a:cubicBezTo>
                  <a:cubicBezTo>
                    <a:pt x="803091" y="46646"/>
                    <a:pt x="801365" y="45128"/>
                    <a:pt x="800163" y="43202"/>
                  </a:cubicBezTo>
                  <a:cubicBezTo>
                    <a:pt x="798961" y="41275"/>
                    <a:pt x="798352" y="39102"/>
                    <a:pt x="798352" y="36698"/>
                  </a:cubicBezTo>
                  <a:cubicBezTo>
                    <a:pt x="798352" y="34610"/>
                    <a:pt x="798838" y="32645"/>
                    <a:pt x="799801" y="30796"/>
                  </a:cubicBezTo>
                  <a:cubicBezTo>
                    <a:pt x="800764" y="28954"/>
                    <a:pt x="802089" y="27428"/>
                    <a:pt x="803777" y="26219"/>
                  </a:cubicBezTo>
                  <a:cubicBezTo>
                    <a:pt x="805056" y="25340"/>
                    <a:pt x="806782" y="24577"/>
                    <a:pt x="808947" y="23938"/>
                  </a:cubicBezTo>
                  <a:cubicBezTo>
                    <a:pt x="811120" y="23290"/>
                    <a:pt x="813486" y="22974"/>
                    <a:pt x="816052" y="22974"/>
                  </a:cubicBezTo>
                  <a:cubicBezTo>
                    <a:pt x="819751" y="22974"/>
                    <a:pt x="822995" y="23529"/>
                    <a:pt x="825807" y="24654"/>
                  </a:cubicBezTo>
                  <a:cubicBezTo>
                    <a:pt x="828697" y="25702"/>
                    <a:pt x="830824" y="27143"/>
                    <a:pt x="832188" y="28993"/>
                  </a:cubicBezTo>
                  <a:cubicBezTo>
                    <a:pt x="833552" y="30834"/>
                    <a:pt x="834476" y="33285"/>
                    <a:pt x="834954" y="36336"/>
                  </a:cubicBezTo>
                  <a:lnTo>
                    <a:pt x="827010" y="37422"/>
                  </a:lnTo>
                  <a:cubicBezTo>
                    <a:pt x="826694" y="35011"/>
                    <a:pt x="825646" y="33123"/>
                    <a:pt x="823881" y="31759"/>
                  </a:cubicBezTo>
                  <a:cubicBezTo>
                    <a:pt x="822194" y="30318"/>
                    <a:pt x="819751" y="29594"/>
                    <a:pt x="816538" y="29594"/>
                  </a:cubicBezTo>
                  <a:cubicBezTo>
                    <a:pt x="812847" y="29594"/>
                    <a:pt x="810196" y="30233"/>
                    <a:pt x="808593" y="31520"/>
                  </a:cubicBezTo>
                  <a:cubicBezTo>
                    <a:pt x="806983" y="32722"/>
                    <a:pt x="806181" y="34171"/>
                    <a:pt x="806181" y="35851"/>
                  </a:cubicBezTo>
                  <a:cubicBezTo>
                    <a:pt x="806181" y="36898"/>
                    <a:pt x="806505" y="37823"/>
                    <a:pt x="807144" y="38625"/>
                  </a:cubicBezTo>
                  <a:cubicBezTo>
                    <a:pt x="807869" y="39503"/>
                    <a:pt x="808909" y="40227"/>
                    <a:pt x="810273" y="40790"/>
                  </a:cubicBezTo>
                  <a:cubicBezTo>
                    <a:pt x="811082" y="41113"/>
                    <a:pt x="813486" y="41792"/>
                    <a:pt x="817501" y="42839"/>
                  </a:cubicBezTo>
                  <a:cubicBezTo>
                    <a:pt x="823280" y="44442"/>
                    <a:pt x="827295" y="45729"/>
                    <a:pt x="829537" y="46692"/>
                  </a:cubicBezTo>
                  <a:cubicBezTo>
                    <a:pt x="831787" y="47655"/>
                    <a:pt x="833552" y="49058"/>
                    <a:pt x="834838" y="50907"/>
                  </a:cubicBezTo>
                  <a:cubicBezTo>
                    <a:pt x="836125" y="52749"/>
                    <a:pt x="836765" y="55076"/>
                    <a:pt x="836765" y="57889"/>
                  </a:cubicBezTo>
                  <a:cubicBezTo>
                    <a:pt x="836765" y="60616"/>
                    <a:pt x="835963" y="63182"/>
                    <a:pt x="834353" y="65594"/>
                  </a:cubicBezTo>
                  <a:cubicBezTo>
                    <a:pt x="832827" y="67921"/>
                    <a:pt x="830585" y="69763"/>
                    <a:pt x="827611" y="71134"/>
                  </a:cubicBezTo>
                  <a:cubicBezTo>
                    <a:pt x="824644" y="72414"/>
                    <a:pt x="821269" y="73061"/>
                    <a:pt x="817501" y="73061"/>
                  </a:cubicBezTo>
                  <a:cubicBezTo>
                    <a:pt x="811236" y="73061"/>
                    <a:pt x="806466" y="71774"/>
                    <a:pt x="803168" y="69208"/>
                  </a:cubicBezTo>
                  <a:cubicBezTo>
                    <a:pt x="799963" y="66557"/>
                    <a:pt x="797913" y="62705"/>
                    <a:pt x="797035" y="57650"/>
                  </a:cubicBezTo>
                  <a:close/>
                  <a:moveTo>
                    <a:pt x="864212" y="64747"/>
                  </a:moveTo>
                  <a:lnTo>
                    <a:pt x="865422" y="71851"/>
                  </a:lnTo>
                  <a:cubicBezTo>
                    <a:pt x="863095" y="72337"/>
                    <a:pt x="861045" y="72576"/>
                    <a:pt x="859281" y="72576"/>
                  </a:cubicBezTo>
                  <a:cubicBezTo>
                    <a:pt x="856306" y="72576"/>
                    <a:pt x="854018" y="72136"/>
                    <a:pt x="852415" y="71250"/>
                  </a:cubicBezTo>
                  <a:cubicBezTo>
                    <a:pt x="850812" y="70287"/>
                    <a:pt x="849649" y="69046"/>
                    <a:pt x="848924" y="67521"/>
                  </a:cubicBezTo>
                  <a:cubicBezTo>
                    <a:pt x="848285" y="65995"/>
                    <a:pt x="847961" y="62782"/>
                    <a:pt x="847961" y="57889"/>
                  </a:cubicBezTo>
                  <a:lnTo>
                    <a:pt x="847961" y="30318"/>
                  </a:lnTo>
                  <a:lnTo>
                    <a:pt x="842059" y="30318"/>
                  </a:lnTo>
                  <a:lnTo>
                    <a:pt x="842059" y="24053"/>
                  </a:lnTo>
                  <a:lnTo>
                    <a:pt x="847961" y="24053"/>
                  </a:lnTo>
                  <a:lnTo>
                    <a:pt x="847961" y="12133"/>
                  </a:lnTo>
                  <a:lnTo>
                    <a:pt x="856029" y="7317"/>
                  </a:lnTo>
                  <a:lnTo>
                    <a:pt x="856029" y="24053"/>
                  </a:lnTo>
                  <a:lnTo>
                    <a:pt x="864212" y="24053"/>
                  </a:lnTo>
                  <a:lnTo>
                    <a:pt x="864212" y="30318"/>
                  </a:lnTo>
                  <a:lnTo>
                    <a:pt x="856029" y="30318"/>
                  </a:lnTo>
                  <a:lnTo>
                    <a:pt x="856029" y="58366"/>
                  </a:lnTo>
                  <a:cubicBezTo>
                    <a:pt x="856029" y="60694"/>
                    <a:pt x="856144" y="62181"/>
                    <a:pt x="856391" y="62820"/>
                  </a:cubicBezTo>
                  <a:cubicBezTo>
                    <a:pt x="856707" y="63467"/>
                    <a:pt x="857192" y="63984"/>
                    <a:pt x="857832" y="64392"/>
                  </a:cubicBezTo>
                  <a:cubicBezTo>
                    <a:pt x="858479" y="64793"/>
                    <a:pt x="859396" y="64993"/>
                    <a:pt x="860606" y="64993"/>
                  </a:cubicBezTo>
                  <a:cubicBezTo>
                    <a:pt x="861569" y="64993"/>
                    <a:pt x="862771" y="64908"/>
                    <a:pt x="864212" y="64747"/>
                  </a:cubicBezTo>
                  <a:close/>
                  <a:moveTo>
                    <a:pt x="900937" y="66072"/>
                  </a:moveTo>
                  <a:cubicBezTo>
                    <a:pt x="897886" y="68646"/>
                    <a:pt x="894958" y="70449"/>
                    <a:pt x="892145" y="71489"/>
                  </a:cubicBezTo>
                  <a:cubicBezTo>
                    <a:pt x="889417" y="72537"/>
                    <a:pt x="886451" y="73061"/>
                    <a:pt x="883237" y="73061"/>
                  </a:cubicBezTo>
                  <a:cubicBezTo>
                    <a:pt x="877944" y="73061"/>
                    <a:pt x="873890" y="71774"/>
                    <a:pt x="871078" y="69208"/>
                  </a:cubicBezTo>
                  <a:cubicBezTo>
                    <a:pt x="868265" y="66635"/>
                    <a:pt x="866863" y="63344"/>
                    <a:pt x="866863" y="59330"/>
                  </a:cubicBezTo>
                  <a:cubicBezTo>
                    <a:pt x="866863" y="57002"/>
                    <a:pt x="867387" y="54876"/>
                    <a:pt x="868427" y="52949"/>
                  </a:cubicBezTo>
                  <a:cubicBezTo>
                    <a:pt x="869475" y="50946"/>
                    <a:pt x="870878" y="49382"/>
                    <a:pt x="872642" y="48257"/>
                  </a:cubicBezTo>
                  <a:cubicBezTo>
                    <a:pt x="874407" y="47054"/>
                    <a:pt x="876372" y="46168"/>
                    <a:pt x="878545" y="45606"/>
                  </a:cubicBezTo>
                  <a:cubicBezTo>
                    <a:pt x="880070" y="45128"/>
                    <a:pt x="882475" y="44681"/>
                    <a:pt x="885765" y="44281"/>
                  </a:cubicBezTo>
                  <a:cubicBezTo>
                    <a:pt x="892268" y="43556"/>
                    <a:pt x="897084" y="42639"/>
                    <a:pt x="900213" y="41514"/>
                  </a:cubicBezTo>
                  <a:cubicBezTo>
                    <a:pt x="900213" y="40389"/>
                    <a:pt x="900213" y="39703"/>
                    <a:pt x="900213" y="39465"/>
                  </a:cubicBezTo>
                  <a:cubicBezTo>
                    <a:pt x="900213" y="36097"/>
                    <a:pt x="899450" y="33724"/>
                    <a:pt x="897924" y="32360"/>
                  </a:cubicBezTo>
                  <a:cubicBezTo>
                    <a:pt x="895844" y="30595"/>
                    <a:pt x="892746" y="29717"/>
                    <a:pt x="888654" y="29717"/>
                  </a:cubicBezTo>
                  <a:cubicBezTo>
                    <a:pt x="884886" y="29717"/>
                    <a:pt x="882074" y="30395"/>
                    <a:pt x="880224" y="31759"/>
                  </a:cubicBezTo>
                  <a:cubicBezTo>
                    <a:pt x="878383" y="33046"/>
                    <a:pt x="877019" y="35373"/>
                    <a:pt x="876133" y="38740"/>
                  </a:cubicBezTo>
                  <a:lnTo>
                    <a:pt x="868188" y="37661"/>
                  </a:lnTo>
                  <a:cubicBezTo>
                    <a:pt x="868913" y="34286"/>
                    <a:pt x="870115" y="31559"/>
                    <a:pt x="871802" y="29470"/>
                  </a:cubicBezTo>
                  <a:cubicBezTo>
                    <a:pt x="873482" y="27382"/>
                    <a:pt x="875894" y="25779"/>
                    <a:pt x="879022" y="24654"/>
                  </a:cubicBezTo>
                  <a:cubicBezTo>
                    <a:pt x="882151" y="23529"/>
                    <a:pt x="885765" y="22974"/>
                    <a:pt x="889856" y="22974"/>
                  </a:cubicBezTo>
                  <a:cubicBezTo>
                    <a:pt x="893956" y="22974"/>
                    <a:pt x="897285" y="23452"/>
                    <a:pt x="899851" y="24415"/>
                  </a:cubicBezTo>
                  <a:cubicBezTo>
                    <a:pt x="902424" y="25379"/>
                    <a:pt x="904304" y="26581"/>
                    <a:pt x="905514" y="28029"/>
                  </a:cubicBezTo>
                  <a:cubicBezTo>
                    <a:pt x="906716" y="29470"/>
                    <a:pt x="907556" y="31320"/>
                    <a:pt x="908042" y="33570"/>
                  </a:cubicBezTo>
                  <a:cubicBezTo>
                    <a:pt x="908281" y="34934"/>
                    <a:pt x="908404" y="37422"/>
                    <a:pt x="908404" y="41029"/>
                  </a:cubicBezTo>
                  <a:lnTo>
                    <a:pt x="908404" y="51870"/>
                  </a:lnTo>
                  <a:cubicBezTo>
                    <a:pt x="908404" y="59414"/>
                    <a:pt x="908566" y="64184"/>
                    <a:pt x="908882" y="66195"/>
                  </a:cubicBezTo>
                  <a:cubicBezTo>
                    <a:pt x="909282" y="68199"/>
                    <a:pt x="910007" y="70125"/>
                    <a:pt x="911047" y="71974"/>
                  </a:cubicBezTo>
                  <a:lnTo>
                    <a:pt x="902501" y="71974"/>
                  </a:lnTo>
                  <a:cubicBezTo>
                    <a:pt x="901700" y="70287"/>
                    <a:pt x="901176" y="68322"/>
                    <a:pt x="900937" y="66072"/>
                  </a:cubicBezTo>
                  <a:close/>
                  <a:moveTo>
                    <a:pt x="900213" y="47894"/>
                  </a:moveTo>
                  <a:cubicBezTo>
                    <a:pt x="897246" y="49097"/>
                    <a:pt x="892831" y="50144"/>
                    <a:pt x="886967" y="51023"/>
                  </a:cubicBezTo>
                  <a:cubicBezTo>
                    <a:pt x="883600" y="51508"/>
                    <a:pt x="881234" y="52071"/>
                    <a:pt x="879870" y="52710"/>
                  </a:cubicBezTo>
                  <a:cubicBezTo>
                    <a:pt x="878506" y="53273"/>
                    <a:pt x="877420" y="54113"/>
                    <a:pt x="876618" y="55238"/>
                  </a:cubicBezTo>
                  <a:cubicBezTo>
                    <a:pt x="875894" y="56363"/>
                    <a:pt x="875532" y="57650"/>
                    <a:pt x="875532" y="59091"/>
                  </a:cubicBezTo>
                  <a:cubicBezTo>
                    <a:pt x="875532" y="61256"/>
                    <a:pt x="876333" y="63067"/>
                    <a:pt x="877944" y="64508"/>
                  </a:cubicBezTo>
                  <a:cubicBezTo>
                    <a:pt x="879623" y="65956"/>
                    <a:pt x="882035" y="66673"/>
                    <a:pt x="885164" y="66673"/>
                  </a:cubicBezTo>
                  <a:cubicBezTo>
                    <a:pt x="888292" y="66673"/>
                    <a:pt x="891066" y="65995"/>
                    <a:pt x="893470" y="64631"/>
                  </a:cubicBezTo>
                  <a:cubicBezTo>
                    <a:pt x="895959" y="63267"/>
                    <a:pt x="897770" y="61379"/>
                    <a:pt x="898888" y="58967"/>
                  </a:cubicBezTo>
                  <a:cubicBezTo>
                    <a:pt x="899774" y="57126"/>
                    <a:pt x="900213" y="54436"/>
                    <a:pt x="900213" y="50907"/>
                  </a:cubicBezTo>
                  <a:lnTo>
                    <a:pt x="900213" y="47894"/>
                  </a:lnTo>
                  <a:close/>
                  <a:moveTo>
                    <a:pt x="941268" y="64747"/>
                  </a:moveTo>
                  <a:lnTo>
                    <a:pt x="942478" y="71851"/>
                  </a:lnTo>
                  <a:cubicBezTo>
                    <a:pt x="940151" y="72337"/>
                    <a:pt x="938101" y="72576"/>
                    <a:pt x="936337" y="72576"/>
                  </a:cubicBezTo>
                  <a:cubicBezTo>
                    <a:pt x="933362" y="72576"/>
                    <a:pt x="931074" y="72136"/>
                    <a:pt x="929471" y="71250"/>
                  </a:cubicBezTo>
                  <a:cubicBezTo>
                    <a:pt x="927868" y="70287"/>
                    <a:pt x="926705" y="69046"/>
                    <a:pt x="925980" y="67521"/>
                  </a:cubicBezTo>
                  <a:cubicBezTo>
                    <a:pt x="925341" y="65995"/>
                    <a:pt x="925017" y="62782"/>
                    <a:pt x="925017" y="57889"/>
                  </a:cubicBezTo>
                  <a:lnTo>
                    <a:pt x="925017" y="30318"/>
                  </a:lnTo>
                  <a:lnTo>
                    <a:pt x="919115" y="30318"/>
                  </a:lnTo>
                  <a:lnTo>
                    <a:pt x="919115" y="24053"/>
                  </a:lnTo>
                  <a:lnTo>
                    <a:pt x="925017" y="24053"/>
                  </a:lnTo>
                  <a:lnTo>
                    <a:pt x="925017" y="12133"/>
                  </a:lnTo>
                  <a:lnTo>
                    <a:pt x="933085" y="7317"/>
                  </a:lnTo>
                  <a:lnTo>
                    <a:pt x="933085" y="24053"/>
                  </a:lnTo>
                  <a:lnTo>
                    <a:pt x="941268" y="24053"/>
                  </a:lnTo>
                  <a:lnTo>
                    <a:pt x="941268" y="30318"/>
                  </a:lnTo>
                  <a:lnTo>
                    <a:pt x="933085" y="30318"/>
                  </a:lnTo>
                  <a:lnTo>
                    <a:pt x="933085" y="58366"/>
                  </a:lnTo>
                  <a:cubicBezTo>
                    <a:pt x="933085" y="60694"/>
                    <a:pt x="933201" y="62181"/>
                    <a:pt x="933447" y="62820"/>
                  </a:cubicBezTo>
                  <a:cubicBezTo>
                    <a:pt x="933763" y="63467"/>
                    <a:pt x="934249" y="63984"/>
                    <a:pt x="934888" y="64392"/>
                  </a:cubicBezTo>
                  <a:cubicBezTo>
                    <a:pt x="935535" y="64793"/>
                    <a:pt x="936452" y="64993"/>
                    <a:pt x="937662" y="64993"/>
                  </a:cubicBezTo>
                  <a:cubicBezTo>
                    <a:pt x="938625" y="64993"/>
                    <a:pt x="939827" y="64908"/>
                    <a:pt x="941268" y="64747"/>
                  </a:cubicBezTo>
                  <a:close/>
                  <a:moveTo>
                    <a:pt x="978117" y="71974"/>
                  </a:moveTo>
                  <a:lnTo>
                    <a:pt x="978117" y="64870"/>
                  </a:lnTo>
                  <a:cubicBezTo>
                    <a:pt x="974341" y="70326"/>
                    <a:pt x="969247" y="73061"/>
                    <a:pt x="962821" y="73061"/>
                  </a:cubicBezTo>
                  <a:cubicBezTo>
                    <a:pt x="960016" y="73061"/>
                    <a:pt x="957365" y="72537"/>
                    <a:pt x="954876" y="71489"/>
                  </a:cubicBezTo>
                  <a:cubicBezTo>
                    <a:pt x="952465" y="70372"/>
                    <a:pt x="950662" y="69008"/>
                    <a:pt x="949459" y="67397"/>
                  </a:cubicBezTo>
                  <a:cubicBezTo>
                    <a:pt x="948257" y="65710"/>
                    <a:pt x="947410" y="63668"/>
                    <a:pt x="946932" y="61256"/>
                  </a:cubicBezTo>
                  <a:cubicBezTo>
                    <a:pt x="946608" y="59730"/>
                    <a:pt x="946447" y="57203"/>
                    <a:pt x="946447" y="53674"/>
                  </a:cubicBezTo>
                  <a:lnTo>
                    <a:pt x="946447" y="24053"/>
                  </a:lnTo>
                  <a:lnTo>
                    <a:pt x="954638" y="24053"/>
                  </a:lnTo>
                  <a:lnTo>
                    <a:pt x="954638" y="50661"/>
                  </a:lnTo>
                  <a:cubicBezTo>
                    <a:pt x="954638" y="54837"/>
                    <a:pt x="954799" y="57688"/>
                    <a:pt x="955115" y="59214"/>
                  </a:cubicBezTo>
                  <a:cubicBezTo>
                    <a:pt x="955601" y="61295"/>
                    <a:pt x="956641" y="62982"/>
                    <a:pt x="958244" y="64269"/>
                  </a:cubicBezTo>
                  <a:cubicBezTo>
                    <a:pt x="959931" y="65471"/>
                    <a:pt x="962020" y="66072"/>
                    <a:pt x="964509" y="66072"/>
                  </a:cubicBezTo>
                  <a:cubicBezTo>
                    <a:pt x="966913" y="66072"/>
                    <a:pt x="969163" y="65471"/>
                    <a:pt x="971251" y="64269"/>
                  </a:cubicBezTo>
                  <a:cubicBezTo>
                    <a:pt x="973416" y="62982"/>
                    <a:pt x="974942" y="61256"/>
                    <a:pt x="975828" y="59091"/>
                  </a:cubicBezTo>
                  <a:cubicBezTo>
                    <a:pt x="976791" y="56925"/>
                    <a:pt x="977269" y="53797"/>
                    <a:pt x="977269" y="49698"/>
                  </a:cubicBezTo>
                  <a:lnTo>
                    <a:pt x="977269" y="24053"/>
                  </a:lnTo>
                  <a:lnTo>
                    <a:pt x="985337" y="24053"/>
                  </a:lnTo>
                  <a:lnTo>
                    <a:pt x="985337" y="71974"/>
                  </a:lnTo>
                  <a:lnTo>
                    <a:pt x="978117" y="71974"/>
                  </a:lnTo>
                  <a:close/>
                  <a:moveTo>
                    <a:pt x="997381" y="57650"/>
                  </a:moveTo>
                  <a:lnTo>
                    <a:pt x="1005325" y="56440"/>
                  </a:lnTo>
                  <a:cubicBezTo>
                    <a:pt x="1005803" y="59653"/>
                    <a:pt x="1007051" y="62104"/>
                    <a:pt x="1009055" y="63783"/>
                  </a:cubicBezTo>
                  <a:cubicBezTo>
                    <a:pt x="1011143" y="65471"/>
                    <a:pt x="1014071" y="66318"/>
                    <a:pt x="1017847" y="66318"/>
                  </a:cubicBezTo>
                  <a:cubicBezTo>
                    <a:pt x="1021538" y="66318"/>
                    <a:pt x="1024266" y="65594"/>
                    <a:pt x="1026030" y="64146"/>
                  </a:cubicBezTo>
                  <a:cubicBezTo>
                    <a:pt x="1027880" y="62620"/>
                    <a:pt x="1028804" y="60817"/>
                    <a:pt x="1028804" y="58729"/>
                  </a:cubicBezTo>
                  <a:cubicBezTo>
                    <a:pt x="1028804" y="56887"/>
                    <a:pt x="1028003" y="55438"/>
                    <a:pt x="1026392" y="54398"/>
                  </a:cubicBezTo>
                  <a:cubicBezTo>
                    <a:pt x="1025267" y="53674"/>
                    <a:pt x="1022501" y="52749"/>
                    <a:pt x="1018086" y="51624"/>
                  </a:cubicBezTo>
                  <a:cubicBezTo>
                    <a:pt x="1012145" y="50098"/>
                    <a:pt x="1008014" y="48819"/>
                    <a:pt x="1005687" y="47771"/>
                  </a:cubicBezTo>
                  <a:cubicBezTo>
                    <a:pt x="1003437" y="46646"/>
                    <a:pt x="1001711" y="45128"/>
                    <a:pt x="1000509" y="43202"/>
                  </a:cubicBezTo>
                  <a:cubicBezTo>
                    <a:pt x="999307" y="41275"/>
                    <a:pt x="998698" y="39102"/>
                    <a:pt x="998698" y="36698"/>
                  </a:cubicBezTo>
                  <a:cubicBezTo>
                    <a:pt x="998698" y="34610"/>
                    <a:pt x="999184" y="32645"/>
                    <a:pt x="1000147" y="30796"/>
                  </a:cubicBezTo>
                  <a:cubicBezTo>
                    <a:pt x="1001110" y="28954"/>
                    <a:pt x="1002436" y="27428"/>
                    <a:pt x="1004123" y="26219"/>
                  </a:cubicBezTo>
                  <a:cubicBezTo>
                    <a:pt x="1005402" y="25340"/>
                    <a:pt x="1007128" y="24577"/>
                    <a:pt x="1009294" y="23938"/>
                  </a:cubicBezTo>
                  <a:cubicBezTo>
                    <a:pt x="1011467" y="23290"/>
                    <a:pt x="1013832" y="22974"/>
                    <a:pt x="1016398" y="22974"/>
                  </a:cubicBezTo>
                  <a:cubicBezTo>
                    <a:pt x="1020097" y="22974"/>
                    <a:pt x="1023341" y="23529"/>
                    <a:pt x="1026153" y="24654"/>
                  </a:cubicBezTo>
                  <a:cubicBezTo>
                    <a:pt x="1029043" y="25702"/>
                    <a:pt x="1031170" y="27143"/>
                    <a:pt x="1032534" y="28993"/>
                  </a:cubicBezTo>
                  <a:cubicBezTo>
                    <a:pt x="1033898" y="30834"/>
                    <a:pt x="1034822" y="33285"/>
                    <a:pt x="1035300" y="36336"/>
                  </a:cubicBezTo>
                  <a:lnTo>
                    <a:pt x="1027356" y="37422"/>
                  </a:lnTo>
                  <a:cubicBezTo>
                    <a:pt x="1027040" y="35011"/>
                    <a:pt x="1025992" y="33123"/>
                    <a:pt x="1024227" y="31759"/>
                  </a:cubicBezTo>
                  <a:cubicBezTo>
                    <a:pt x="1022540" y="30318"/>
                    <a:pt x="1020097" y="29594"/>
                    <a:pt x="1016884" y="29594"/>
                  </a:cubicBezTo>
                  <a:cubicBezTo>
                    <a:pt x="1013193" y="29594"/>
                    <a:pt x="1010542" y="30233"/>
                    <a:pt x="1008939" y="31520"/>
                  </a:cubicBezTo>
                  <a:cubicBezTo>
                    <a:pt x="1007329" y="32722"/>
                    <a:pt x="1006527" y="34171"/>
                    <a:pt x="1006527" y="35851"/>
                  </a:cubicBezTo>
                  <a:cubicBezTo>
                    <a:pt x="1006527" y="36898"/>
                    <a:pt x="1006851" y="37823"/>
                    <a:pt x="1007490" y="38625"/>
                  </a:cubicBezTo>
                  <a:cubicBezTo>
                    <a:pt x="1008215" y="39503"/>
                    <a:pt x="1009255" y="40227"/>
                    <a:pt x="1010619" y="40790"/>
                  </a:cubicBezTo>
                  <a:cubicBezTo>
                    <a:pt x="1011428" y="41113"/>
                    <a:pt x="1013832" y="41792"/>
                    <a:pt x="1017847" y="42839"/>
                  </a:cubicBezTo>
                  <a:cubicBezTo>
                    <a:pt x="1023626" y="44442"/>
                    <a:pt x="1027641" y="45729"/>
                    <a:pt x="1029883" y="46692"/>
                  </a:cubicBezTo>
                  <a:cubicBezTo>
                    <a:pt x="1032133" y="47655"/>
                    <a:pt x="1033898" y="49058"/>
                    <a:pt x="1035184" y="50907"/>
                  </a:cubicBezTo>
                  <a:cubicBezTo>
                    <a:pt x="1036471" y="52749"/>
                    <a:pt x="1037111" y="55076"/>
                    <a:pt x="1037111" y="57889"/>
                  </a:cubicBezTo>
                  <a:cubicBezTo>
                    <a:pt x="1037111" y="60616"/>
                    <a:pt x="1036309" y="63182"/>
                    <a:pt x="1034699" y="65594"/>
                  </a:cubicBezTo>
                  <a:cubicBezTo>
                    <a:pt x="1033173" y="67921"/>
                    <a:pt x="1030931" y="69763"/>
                    <a:pt x="1027957" y="71134"/>
                  </a:cubicBezTo>
                  <a:cubicBezTo>
                    <a:pt x="1024990" y="72414"/>
                    <a:pt x="1021615" y="73061"/>
                    <a:pt x="1017847" y="73061"/>
                  </a:cubicBezTo>
                  <a:cubicBezTo>
                    <a:pt x="1011582" y="73061"/>
                    <a:pt x="1006812" y="71774"/>
                    <a:pt x="1003514" y="69208"/>
                  </a:cubicBezTo>
                  <a:cubicBezTo>
                    <a:pt x="1000309" y="66557"/>
                    <a:pt x="998259" y="62705"/>
                    <a:pt x="997381" y="57650"/>
                  </a:cubicBezTo>
                  <a:close/>
                </a:path>
              </a:pathLst>
            </a:custGeom>
            <a:solidFill>
              <a:srgbClr val="757575"/>
            </a:solidFill>
            <a:ln w="7703" cap="sq">
              <a:noFill/>
              <a:prstDash val="solid"/>
              <a:miter/>
            </a:ln>
          </p:spPr>
          <p:txBody>
            <a:bodyPr rtlCol="0" anchor="ctr"/>
            <a:lstStyle/>
            <a:p>
              <a:endParaRPr lang="en-US">
                <a:noFill/>
              </a:endParaRPr>
            </a:p>
          </p:txBody>
        </p:sp>
        <p:sp>
          <p:nvSpPr>
            <p:cNvPr id="1263" name="Freeform: Shape 1262">
              <a:extLst>
                <a:ext uri="{FF2B5EF4-FFF2-40B4-BE49-F238E27FC236}">
                  <a16:creationId xmlns:a16="http://schemas.microsoft.com/office/drawing/2014/main" id="{767EB45F-42A7-4C7F-A7C9-A2AF9E2F9A2C}"/>
                </a:ext>
              </a:extLst>
            </p:cNvPr>
            <p:cNvSpPr/>
            <p:nvPr/>
          </p:nvSpPr>
          <p:spPr>
            <a:xfrm>
              <a:off x="3595846" y="5081774"/>
              <a:ext cx="678094" cy="92467"/>
            </a:xfrm>
            <a:custGeom>
              <a:avLst/>
              <a:gdLst>
                <a:gd name="connsiteX0" fmla="*/ 4674 w 678094"/>
                <a:gd name="connsiteY0" fmla="*/ 71982 h 92467"/>
                <a:gd name="connsiteX1" fmla="*/ 4674 w 678094"/>
                <a:gd name="connsiteY1" fmla="*/ 5760 h 92467"/>
                <a:gd name="connsiteX2" fmla="*/ 29717 w 678094"/>
                <a:gd name="connsiteY2" fmla="*/ 5760 h 92467"/>
                <a:gd name="connsiteX3" fmla="*/ 39711 w 678094"/>
                <a:gd name="connsiteY3" fmla="*/ 6361 h 92467"/>
                <a:gd name="connsiteX4" fmla="*/ 47902 w 678094"/>
                <a:gd name="connsiteY4" fmla="*/ 9490 h 92467"/>
                <a:gd name="connsiteX5" fmla="*/ 53196 w 678094"/>
                <a:gd name="connsiteY5" fmla="*/ 15870 h 92467"/>
                <a:gd name="connsiteX6" fmla="*/ 55246 w 678094"/>
                <a:gd name="connsiteY6" fmla="*/ 24901 h 92467"/>
                <a:gd name="connsiteX7" fmla="*/ 49828 w 678094"/>
                <a:gd name="connsiteY7" fmla="*/ 39233 h 92467"/>
                <a:gd name="connsiteX8" fmla="*/ 30441 w 678094"/>
                <a:gd name="connsiteY8" fmla="*/ 45012 h 92467"/>
                <a:gd name="connsiteX9" fmla="*/ 13466 w 678094"/>
                <a:gd name="connsiteY9" fmla="*/ 45012 h 92467"/>
                <a:gd name="connsiteX10" fmla="*/ 13466 w 678094"/>
                <a:gd name="connsiteY10" fmla="*/ 71982 h 92467"/>
                <a:gd name="connsiteX11" fmla="*/ 4674 w 678094"/>
                <a:gd name="connsiteY11" fmla="*/ 71982 h 92467"/>
                <a:gd name="connsiteX12" fmla="*/ 13466 w 678094"/>
                <a:gd name="connsiteY12" fmla="*/ 37307 h 92467"/>
                <a:gd name="connsiteX13" fmla="*/ 30564 w 678094"/>
                <a:gd name="connsiteY13" fmla="*/ 37307 h 92467"/>
                <a:gd name="connsiteX14" fmla="*/ 42601 w 678094"/>
                <a:gd name="connsiteY14" fmla="*/ 34171 h 92467"/>
                <a:gd name="connsiteX15" fmla="*/ 46215 w 678094"/>
                <a:gd name="connsiteY15" fmla="*/ 25147 h 92467"/>
                <a:gd name="connsiteX16" fmla="*/ 44049 w 678094"/>
                <a:gd name="connsiteY16" fmla="*/ 18158 h 92467"/>
                <a:gd name="connsiteX17" fmla="*/ 38632 w 678094"/>
                <a:gd name="connsiteY17" fmla="*/ 14190 h 92467"/>
                <a:gd name="connsiteX18" fmla="*/ 30441 w 678094"/>
                <a:gd name="connsiteY18" fmla="*/ 13589 h 92467"/>
                <a:gd name="connsiteX19" fmla="*/ 13466 w 678094"/>
                <a:gd name="connsiteY19" fmla="*/ 13589 h 92467"/>
                <a:gd name="connsiteX20" fmla="*/ 13466 w 678094"/>
                <a:gd name="connsiteY20" fmla="*/ 37307 h 92467"/>
                <a:gd name="connsiteX21" fmla="*/ 62350 w 678094"/>
                <a:gd name="connsiteY21" fmla="*/ 48018 h 92467"/>
                <a:gd name="connsiteX22" fmla="*/ 69694 w 678094"/>
                <a:gd name="connsiteY22" fmla="*/ 28276 h 92467"/>
                <a:gd name="connsiteX23" fmla="*/ 84743 w 678094"/>
                <a:gd name="connsiteY23" fmla="*/ 22974 h 92467"/>
                <a:gd name="connsiteX24" fmla="*/ 100878 w 678094"/>
                <a:gd name="connsiteY24" fmla="*/ 29478 h 92467"/>
                <a:gd name="connsiteX25" fmla="*/ 107258 w 678094"/>
                <a:gd name="connsiteY25" fmla="*/ 47301 h 92467"/>
                <a:gd name="connsiteX26" fmla="*/ 104492 w 678094"/>
                <a:gd name="connsiteY26" fmla="*/ 61865 h 92467"/>
                <a:gd name="connsiteX27" fmla="*/ 96301 w 678094"/>
                <a:gd name="connsiteY27" fmla="*/ 70171 h 92467"/>
                <a:gd name="connsiteX28" fmla="*/ 84743 w 678094"/>
                <a:gd name="connsiteY28" fmla="*/ 73061 h 92467"/>
                <a:gd name="connsiteX29" fmla="*/ 68491 w 678094"/>
                <a:gd name="connsiteY29" fmla="*/ 66681 h 92467"/>
                <a:gd name="connsiteX30" fmla="*/ 62350 w 678094"/>
                <a:gd name="connsiteY30" fmla="*/ 48018 h 92467"/>
                <a:gd name="connsiteX31" fmla="*/ 70657 w 678094"/>
                <a:gd name="connsiteY31" fmla="*/ 48018 h 92467"/>
                <a:gd name="connsiteX32" fmla="*/ 74633 w 678094"/>
                <a:gd name="connsiteY32" fmla="*/ 61749 h 92467"/>
                <a:gd name="connsiteX33" fmla="*/ 84743 w 678094"/>
                <a:gd name="connsiteY33" fmla="*/ 66318 h 92467"/>
                <a:gd name="connsiteX34" fmla="*/ 94860 w 678094"/>
                <a:gd name="connsiteY34" fmla="*/ 61749 h 92467"/>
                <a:gd name="connsiteX35" fmla="*/ 98829 w 678094"/>
                <a:gd name="connsiteY35" fmla="*/ 47779 h 92467"/>
                <a:gd name="connsiteX36" fmla="*/ 94737 w 678094"/>
                <a:gd name="connsiteY36" fmla="*/ 34294 h 92467"/>
                <a:gd name="connsiteX37" fmla="*/ 84743 w 678094"/>
                <a:gd name="connsiteY37" fmla="*/ 29717 h 92467"/>
                <a:gd name="connsiteX38" fmla="*/ 74633 w 678094"/>
                <a:gd name="connsiteY38" fmla="*/ 34294 h 92467"/>
                <a:gd name="connsiteX39" fmla="*/ 70657 w 678094"/>
                <a:gd name="connsiteY39" fmla="*/ 48018 h 92467"/>
                <a:gd name="connsiteX40" fmla="*/ 128087 w 678094"/>
                <a:gd name="connsiteY40" fmla="*/ 71982 h 92467"/>
                <a:gd name="connsiteX41" fmla="*/ 113400 w 678094"/>
                <a:gd name="connsiteY41" fmla="*/ 24061 h 92467"/>
                <a:gd name="connsiteX42" fmla="*/ 121830 w 678094"/>
                <a:gd name="connsiteY42" fmla="*/ 24061 h 92467"/>
                <a:gd name="connsiteX43" fmla="*/ 129412 w 678094"/>
                <a:gd name="connsiteY43" fmla="*/ 51755 h 92467"/>
                <a:gd name="connsiteX44" fmla="*/ 132302 w 678094"/>
                <a:gd name="connsiteY44" fmla="*/ 61988 h 92467"/>
                <a:gd name="connsiteX45" fmla="*/ 134829 w 678094"/>
                <a:gd name="connsiteY45" fmla="*/ 52117 h 92467"/>
                <a:gd name="connsiteX46" fmla="*/ 142411 w 678094"/>
                <a:gd name="connsiteY46" fmla="*/ 24061 h 92467"/>
                <a:gd name="connsiteX47" fmla="*/ 150726 w 678094"/>
                <a:gd name="connsiteY47" fmla="*/ 24061 h 92467"/>
                <a:gd name="connsiteX48" fmla="*/ 157946 w 678094"/>
                <a:gd name="connsiteY48" fmla="*/ 51870 h 92467"/>
                <a:gd name="connsiteX49" fmla="*/ 160358 w 678094"/>
                <a:gd name="connsiteY49" fmla="*/ 61025 h 92467"/>
                <a:gd name="connsiteX50" fmla="*/ 163124 w 678094"/>
                <a:gd name="connsiteY50" fmla="*/ 51755 h 92467"/>
                <a:gd name="connsiteX51" fmla="*/ 171308 w 678094"/>
                <a:gd name="connsiteY51" fmla="*/ 24061 h 92467"/>
                <a:gd name="connsiteX52" fmla="*/ 179260 w 678094"/>
                <a:gd name="connsiteY52" fmla="*/ 24061 h 92467"/>
                <a:gd name="connsiteX53" fmla="*/ 164211 w 678094"/>
                <a:gd name="connsiteY53" fmla="*/ 71982 h 92467"/>
                <a:gd name="connsiteX54" fmla="*/ 155781 w 678094"/>
                <a:gd name="connsiteY54" fmla="*/ 71982 h 92467"/>
                <a:gd name="connsiteX55" fmla="*/ 148191 w 678094"/>
                <a:gd name="connsiteY55" fmla="*/ 43202 h 92467"/>
                <a:gd name="connsiteX56" fmla="*/ 146264 w 678094"/>
                <a:gd name="connsiteY56" fmla="*/ 35134 h 92467"/>
                <a:gd name="connsiteX57" fmla="*/ 136632 w 678094"/>
                <a:gd name="connsiteY57" fmla="*/ 71982 h 92467"/>
                <a:gd name="connsiteX58" fmla="*/ 128087 w 678094"/>
                <a:gd name="connsiteY58" fmla="*/ 71982 h 92467"/>
                <a:gd name="connsiteX59" fmla="*/ 221394 w 678094"/>
                <a:gd name="connsiteY59" fmla="*/ 56571 h 92467"/>
                <a:gd name="connsiteX60" fmla="*/ 229824 w 678094"/>
                <a:gd name="connsiteY60" fmla="*/ 57534 h 92467"/>
                <a:gd name="connsiteX61" fmla="*/ 222481 w 678094"/>
                <a:gd name="connsiteY61" fmla="*/ 68969 h 92467"/>
                <a:gd name="connsiteX62" fmla="*/ 208757 w 678094"/>
                <a:gd name="connsiteY62" fmla="*/ 73061 h 92467"/>
                <a:gd name="connsiteX63" fmla="*/ 192020 w 678094"/>
                <a:gd name="connsiteY63" fmla="*/ 66565 h 92467"/>
                <a:gd name="connsiteX64" fmla="*/ 185879 w 678094"/>
                <a:gd name="connsiteY64" fmla="*/ 48380 h 92467"/>
                <a:gd name="connsiteX65" fmla="*/ 192144 w 678094"/>
                <a:gd name="connsiteY65" fmla="*/ 29717 h 92467"/>
                <a:gd name="connsiteX66" fmla="*/ 208271 w 678094"/>
                <a:gd name="connsiteY66" fmla="*/ 22974 h 92467"/>
                <a:gd name="connsiteX67" fmla="*/ 223929 w 678094"/>
                <a:gd name="connsiteY67" fmla="*/ 29478 h 92467"/>
                <a:gd name="connsiteX68" fmla="*/ 230063 w 678094"/>
                <a:gd name="connsiteY68" fmla="*/ 47902 h 92467"/>
                <a:gd name="connsiteX69" fmla="*/ 230063 w 678094"/>
                <a:gd name="connsiteY69" fmla="*/ 50067 h 92467"/>
                <a:gd name="connsiteX70" fmla="*/ 194309 w 678094"/>
                <a:gd name="connsiteY70" fmla="*/ 50067 h 92467"/>
                <a:gd name="connsiteX71" fmla="*/ 198763 w 678094"/>
                <a:gd name="connsiteY71" fmla="*/ 62227 h 92467"/>
                <a:gd name="connsiteX72" fmla="*/ 208757 w 678094"/>
                <a:gd name="connsiteY72" fmla="*/ 66318 h 92467"/>
                <a:gd name="connsiteX73" fmla="*/ 216339 w 678094"/>
                <a:gd name="connsiteY73" fmla="*/ 64030 h 92467"/>
                <a:gd name="connsiteX74" fmla="*/ 221394 w 678094"/>
                <a:gd name="connsiteY74" fmla="*/ 56571 h 92467"/>
                <a:gd name="connsiteX75" fmla="*/ 194787 w 678094"/>
                <a:gd name="connsiteY75" fmla="*/ 43448 h 92467"/>
                <a:gd name="connsiteX76" fmla="*/ 221517 w 678094"/>
                <a:gd name="connsiteY76" fmla="*/ 43448 h 92467"/>
                <a:gd name="connsiteX77" fmla="*/ 218504 w 678094"/>
                <a:gd name="connsiteY77" fmla="*/ 34294 h 92467"/>
                <a:gd name="connsiteX78" fmla="*/ 208395 w 678094"/>
                <a:gd name="connsiteY78" fmla="*/ 29601 h 92467"/>
                <a:gd name="connsiteX79" fmla="*/ 198886 w 678094"/>
                <a:gd name="connsiteY79" fmla="*/ 33331 h 92467"/>
                <a:gd name="connsiteX80" fmla="*/ 194787 w 678094"/>
                <a:gd name="connsiteY80" fmla="*/ 43448 h 92467"/>
                <a:gd name="connsiteX81" fmla="*/ 242469 w 678094"/>
                <a:gd name="connsiteY81" fmla="*/ 71982 h 92467"/>
                <a:gd name="connsiteX82" fmla="*/ 242469 w 678094"/>
                <a:gd name="connsiteY82" fmla="*/ 24061 h 92467"/>
                <a:gd name="connsiteX83" fmla="*/ 249812 w 678094"/>
                <a:gd name="connsiteY83" fmla="*/ 24061 h 92467"/>
                <a:gd name="connsiteX84" fmla="*/ 249812 w 678094"/>
                <a:gd name="connsiteY84" fmla="*/ 31281 h 92467"/>
                <a:gd name="connsiteX85" fmla="*/ 254867 w 678094"/>
                <a:gd name="connsiteY85" fmla="*/ 24662 h 92467"/>
                <a:gd name="connsiteX86" fmla="*/ 260169 w 678094"/>
                <a:gd name="connsiteY86" fmla="*/ 22974 h 92467"/>
                <a:gd name="connsiteX87" fmla="*/ 268475 w 678094"/>
                <a:gd name="connsiteY87" fmla="*/ 25502 h 92467"/>
                <a:gd name="connsiteX88" fmla="*/ 265701 w 678094"/>
                <a:gd name="connsiteY88" fmla="*/ 33092 h 92467"/>
                <a:gd name="connsiteX89" fmla="*/ 259807 w 678094"/>
                <a:gd name="connsiteY89" fmla="*/ 31281 h 92467"/>
                <a:gd name="connsiteX90" fmla="*/ 254867 w 678094"/>
                <a:gd name="connsiteY90" fmla="*/ 32969 h 92467"/>
                <a:gd name="connsiteX91" fmla="*/ 251978 w 678094"/>
                <a:gd name="connsiteY91" fmla="*/ 37422 h 92467"/>
                <a:gd name="connsiteX92" fmla="*/ 250537 w 678094"/>
                <a:gd name="connsiteY92" fmla="*/ 46816 h 92467"/>
                <a:gd name="connsiteX93" fmla="*/ 250537 w 678094"/>
                <a:gd name="connsiteY93" fmla="*/ 71982 h 92467"/>
                <a:gd name="connsiteX94" fmla="*/ 242469 w 678094"/>
                <a:gd name="connsiteY94" fmla="*/ 71982 h 92467"/>
                <a:gd name="connsiteX95" fmla="*/ 271481 w 678094"/>
                <a:gd name="connsiteY95" fmla="*/ 50668 h 92467"/>
                <a:gd name="connsiteX96" fmla="*/ 279672 w 678094"/>
                <a:gd name="connsiteY96" fmla="*/ 49944 h 92467"/>
                <a:gd name="connsiteX97" fmla="*/ 282438 w 678094"/>
                <a:gd name="connsiteY97" fmla="*/ 58135 h 92467"/>
                <a:gd name="connsiteX98" fmla="*/ 289065 w 678094"/>
                <a:gd name="connsiteY98" fmla="*/ 63313 h 92467"/>
                <a:gd name="connsiteX99" fmla="*/ 299298 w 678094"/>
                <a:gd name="connsiteY99" fmla="*/ 65240 h 92467"/>
                <a:gd name="connsiteX100" fmla="*/ 308082 w 678094"/>
                <a:gd name="connsiteY100" fmla="*/ 63791 h 92467"/>
                <a:gd name="connsiteX101" fmla="*/ 313746 w 678094"/>
                <a:gd name="connsiteY101" fmla="*/ 59699 h 92467"/>
                <a:gd name="connsiteX102" fmla="*/ 315672 w 678094"/>
                <a:gd name="connsiteY102" fmla="*/ 54043 h 92467"/>
                <a:gd name="connsiteX103" fmla="*/ 313861 w 678094"/>
                <a:gd name="connsiteY103" fmla="*/ 48619 h 92467"/>
                <a:gd name="connsiteX104" fmla="*/ 307967 w 678094"/>
                <a:gd name="connsiteY104" fmla="*/ 44650 h 92467"/>
                <a:gd name="connsiteX105" fmla="*/ 296046 w 678094"/>
                <a:gd name="connsiteY105" fmla="*/ 41398 h 92467"/>
                <a:gd name="connsiteX106" fmla="*/ 283401 w 678094"/>
                <a:gd name="connsiteY106" fmla="*/ 37307 h 92467"/>
                <a:gd name="connsiteX107" fmla="*/ 276297 w 678094"/>
                <a:gd name="connsiteY107" fmla="*/ 31165 h 92467"/>
                <a:gd name="connsiteX108" fmla="*/ 274016 w 678094"/>
                <a:gd name="connsiteY108" fmla="*/ 22859 h 92467"/>
                <a:gd name="connsiteX109" fmla="*/ 276782 w 678094"/>
                <a:gd name="connsiteY109" fmla="*/ 13589 h 92467"/>
                <a:gd name="connsiteX110" fmla="*/ 285089 w 678094"/>
                <a:gd name="connsiteY110" fmla="*/ 6962 h 92467"/>
                <a:gd name="connsiteX111" fmla="*/ 297248 w 678094"/>
                <a:gd name="connsiteY111" fmla="*/ 4674 h 92467"/>
                <a:gd name="connsiteX112" fmla="*/ 310255 w 678094"/>
                <a:gd name="connsiteY112" fmla="*/ 7085 h 92467"/>
                <a:gd name="connsiteX113" fmla="*/ 318924 w 678094"/>
                <a:gd name="connsiteY113" fmla="*/ 14067 h 92467"/>
                <a:gd name="connsiteX114" fmla="*/ 322176 w 678094"/>
                <a:gd name="connsiteY114" fmla="*/ 24423 h 92467"/>
                <a:gd name="connsiteX115" fmla="*/ 313746 w 678094"/>
                <a:gd name="connsiteY115" fmla="*/ 25024 h 92467"/>
                <a:gd name="connsiteX116" fmla="*/ 309045 w 678094"/>
                <a:gd name="connsiteY116" fmla="*/ 15631 h 92467"/>
                <a:gd name="connsiteX117" fmla="*/ 297610 w 678094"/>
                <a:gd name="connsiteY117" fmla="*/ 12379 h 92467"/>
                <a:gd name="connsiteX118" fmla="*/ 286052 w 678094"/>
                <a:gd name="connsiteY118" fmla="*/ 15269 h 92467"/>
                <a:gd name="connsiteX119" fmla="*/ 282438 w 678094"/>
                <a:gd name="connsiteY119" fmla="*/ 22258 h 92467"/>
                <a:gd name="connsiteX120" fmla="*/ 284965 w 678094"/>
                <a:gd name="connsiteY120" fmla="*/ 28153 h 92467"/>
                <a:gd name="connsiteX121" fmla="*/ 298096 w 678094"/>
                <a:gd name="connsiteY121" fmla="*/ 32853 h 92467"/>
                <a:gd name="connsiteX122" fmla="*/ 312783 w 678094"/>
                <a:gd name="connsiteY122" fmla="*/ 37060 h 92467"/>
                <a:gd name="connsiteX123" fmla="*/ 321328 w 678094"/>
                <a:gd name="connsiteY123" fmla="*/ 43926 h 92467"/>
                <a:gd name="connsiteX124" fmla="*/ 324102 w 678094"/>
                <a:gd name="connsiteY124" fmla="*/ 53319 h 92467"/>
                <a:gd name="connsiteX125" fmla="*/ 321089 w 678094"/>
                <a:gd name="connsiteY125" fmla="*/ 63313 h 92467"/>
                <a:gd name="connsiteX126" fmla="*/ 312421 w 678094"/>
                <a:gd name="connsiteY126" fmla="*/ 70533 h 92467"/>
                <a:gd name="connsiteX127" fmla="*/ 299660 w 678094"/>
                <a:gd name="connsiteY127" fmla="*/ 73061 h 92467"/>
                <a:gd name="connsiteX128" fmla="*/ 284488 w 678094"/>
                <a:gd name="connsiteY128" fmla="*/ 70533 h 92467"/>
                <a:gd name="connsiteX129" fmla="*/ 274979 w 678094"/>
                <a:gd name="connsiteY129" fmla="*/ 62589 h 92467"/>
                <a:gd name="connsiteX130" fmla="*/ 271481 w 678094"/>
                <a:gd name="connsiteY130" fmla="*/ 50668 h 92467"/>
                <a:gd name="connsiteX131" fmla="*/ 335052 w 678094"/>
                <a:gd name="connsiteY131" fmla="*/ 71982 h 92467"/>
                <a:gd name="connsiteX132" fmla="*/ 335052 w 678094"/>
                <a:gd name="connsiteY132" fmla="*/ 5760 h 92467"/>
                <a:gd name="connsiteX133" fmla="*/ 343120 w 678094"/>
                <a:gd name="connsiteY133" fmla="*/ 5760 h 92467"/>
                <a:gd name="connsiteX134" fmla="*/ 343120 w 678094"/>
                <a:gd name="connsiteY134" fmla="*/ 29478 h 92467"/>
                <a:gd name="connsiteX135" fmla="*/ 357452 w 678094"/>
                <a:gd name="connsiteY135" fmla="*/ 22974 h 92467"/>
                <a:gd name="connsiteX136" fmla="*/ 366722 w 678094"/>
                <a:gd name="connsiteY136" fmla="*/ 25147 h 92467"/>
                <a:gd name="connsiteX137" fmla="*/ 372378 w 678094"/>
                <a:gd name="connsiteY137" fmla="*/ 30926 h 92467"/>
                <a:gd name="connsiteX138" fmla="*/ 374066 w 678094"/>
                <a:gd name="connsiteY138" fmla="*/ 41637 h 92467"/>
                <a:gd name="connsiteX139" fmla="*/ 374066 w 678094"/>
                <a:gd name="connsiteY139" fmla="*/ 71982 h 92467"/>
                <a:gd name="connsiteX140" fmla="*/ 365998 w 678094"/>
                <a:gd name="connsiteY140" fmla="*/ 71982 h 92467"/>
                <a:gd name="connsiteX141" fmla="*/ 365998 w 678094"/>
                <a:gd name="connsiteY141" fmla="*/ 41637 h 92467"/>
                <a:gd name="connsiteX142" fmla="*/ 363347 w 678094"/>
                <a:gd name="connsiteY142" fmla="*/ 32730 h 92467"/>
                <a:gd name="connsiteX143" fmla="*/ 355888 w 678094"/>
                <a:gd name="connsiteY143" fmla="*/ 29963 h 92467"/>
                <a:gd name="connsiteX144" fmla="*/ 349022 w 678094"/>
                <a:gd name="connsiteY144" fmla="*/ 31890 h 92467"/>
                <a:gd name="connsiteX145" fmla="*/ 344445 w 678094"/>
                <a:gd name="connsiteY145" fmla="*/ 36945 h 92467"/>
                <a:gd name="connsiteX146" fmla="*/ 343120 w 678094"/>
                <a:gd name="connsiteY146" fmla="*/ 45729 h 92467"/>
                <a:gd name="connsiteX147" fmla="*/ 343120 w 678094"/>
                <a:gd name="connsiteY147" fmla="*/ 71982 h 92467"/>
                <a:gd name="connsiteX148" fmla="*/ 335052 w 678094"/>
                <a:gd name="connsiteY148" fmla="*/ 71982 h 92467"/>
                <a:gd name="connsiteX149" fmla="*/ 421740 w 678094"/>
                <a:gd name="connsiteY149" fmla="*/ 56571 h 92467"/>
                <a:gd name="connsiteX150" fmla="*/ 430170 w 678094"/>
                <a:gd name="connsiteY150" fmla="*/ 57534 h 92467"/>
                <a:gd name="connsiteX151" fmla="*/ 422827 w 678094"/>
                <a:gd name="connsiteY151" fmla="*/ 68969 h 92467"/>
                <a:gd name="connsiteX152" fmla="*/ 409103 w 678094"/>
                <a:gd name="connsiteY152" fmla="*/ 73061 h 92467"/>
                <a:gd name="connsiteX153" fmla="*/ 392366 w 678094"/>
                <a:gd name="connsiteY153" fmla="*/ 66565 h 92467"/>
                <a:gd name="connsiteX154" fmla="*/ 386225 w 678094"/>
                <a:gd name="connsiteY154" fmla="*/ 48380 h 92467"/>
                <a:gd name="connsiteX155" fmla="*/ 392490 w 678094"/>
                <a:gd name="connsiteY155" fmla="*/ 29717 h 92467"/>
                <a:gd name="connsiteX156" fmla="*/ 408618 w 678094"/>
                <a:gd name="connsiteY156" fmla="*/ 22974 h 92467"/>
                <a:gd name="connsiteX157" fmla="*/ 424275 w 678094"/>
                <a:gd name="connsiteY157" fmla="*/ 29478 h 92467"/>
                <a:gd name="connsiteX158" fmla="*/ 430409 w 678094"/>
                <a:gd name="connsiteY158" fmla="*/ 47902 h 92467"/>
                <a:gd name="connsiteX159" fmla="*/ 430409 w 678094"/>
                <a:gd name="connsiteY159" fmla="*/ 50067 h 92467"/>
                <a:gd name="connsiteX160" fmla="*/ 394655 w 678094"/>
                <a:gd name="connsiteY160" fmla="*/ 50067 h 92467"/>
                <a:gd name="connsiteX161" fmla="*/ 399109 w 678094"/>
                <a:gd name="connsiteY161" fmla="*/ 62227 h 92467"/>
                <a:gd name="connsiteX162" fmla="*/ 409103 w 678094"/>
                <a:gd name="connsiteY162" fmla="*/ 66318 h 92467"/>
                <a:gd name="connsiteX163" fmla="*/ 416685 w 678094"/>
                <a:gd name="connsiteY163" fmla="*/ 64030 h 92467"/>
                <a:gd name="connsiteX164" fmla="*/ 421740 w 678094"/>
                <a:gd name="connsiteY164" fmla="*/ 56571 h 92467"/>
                <a:gd name="connsiteX165" fmla="*/ 395133 w 678094"/>
                <a:gd name="connsiteY165" fmla="*/ 43448 h 92467"/>
                <a:gd name="connsiteX166" fmla="*/ 421863 w 678094"/>
                <a:gd name="connsiteY166" fmla="*/ 43448 h 92467"/>
                <a:gd name="connsiteX167" fmla="*/ 418851 w 678094"/>
                <a:gd name="connsiteY167" fmla="*/ 34294 h 92467"/>
                <a:gd name="connsiteX168" fmla="*/ 408741 w 678094"/>
                <a:gd name="connsiteY168" fmla="*/ 29601 h 92467"/>
                <a:gd name="connsiteX169" fmla="*/ 399232 w 678094"/>
                <a:gd name="connsiteY169" fmla="*/ 33331 h 92467"/>
                <a:gd name="connsiteX170" fmla="*/ 395133 w 678094"/>
                <a:gd name="connsiteY170" fmla="*/ 43448 h 92467"/>
                <a:gd name="connsiteX171" fmla="*/ 442692 w 678094"/>
                <a:gd name="connsiteY171" fmla="*/ 71982 h 92467"/>
                <a:gd name="connsiteX172" fmla="*/ 442692 w 678094"/>
                <a:gd name="connsiteY172" fmla="*/ 5760 h 92467"/>
                <a:gd name="connsiteX173" fmla="*/ 450883 w 678094"/>
                <a:gd name="connsiteY173" fmla="*/ 5760 h 92467"/>
                <a:gd name="connsiteX174" fmla="*/ 450883 w 678094"/>
                <a:gd name="connsiteY174" fmla="*/ 71982 h 92467"/>
                <a:gd name="connsiteX175" fmla="*/ 442692 w 678094"/>
                <a:gd name="connsiteY175" fmla="*/ 71982 h 92467"/>
                <a:gd name="connsiteX176" fmla="*/ 465809 w 678094"/>
                <a:gd name="connsiteY176" fmla="*/ 71982 h 92467"/>
                <a:gd name="connsiteX177" fmla="*/ 465809 w 678094"/>
                <a:gd name="connsiteY177" fmla="*/ 5760 h 92467"/>
                <a:gd name="connsiteX178" fmla="*/ 474000 w 678094"/>
                <a:gd name="connsiteY178" fmla="*/ 5760 h 92467"/>
                <a:gd name="connsiteX179" fmla="*/ 474000 w 678094"/>
                <a:gd name="connsiteY179" fmla="*/ 71982 h 92467"/>
                <a:gd name="connsiteX180" fmla="*/ 465809 w 678094"/>
                <a:gd name="connsiteY180" fmla="*/ 71982 h 92467"/>
                <a:gd name="connsiteX181" fmla="*/ 512042 w 678094"/>
                <a:gd name="connsiteY181" fmla="*/ 71982 h 92467"/>
                <a:gd name="connsiteX182" fmla="*/ 512042 w 678094"/>
                <a:gd name="connsiteY182" fmla="*/ 5760 h 92467"/>
                <a:gd name="connsiteX183" fmla="*/ 520233 w 678094"/>
                <a:gd name="connsiteY183" fmla="*/ 5760 h 92467"/>
                <a:gd name="connsiteX184" fmla="*/ 520233 w 678094"/>
                <a:gd name="connsiteY184" fmla="*/ 71982 h 92467"/>
                <a:gd name="connsiteX185" fmla="*/ 512042 w 678094"/>
                <a:gd name="connsiteY185" fmla="*/ 71982 h 92467"/>
                <a:gd name="connsiteX186" fmla="*/ 532393 w 678094"/>
                <a:gd name="connsiteY186" fmla="*/ 48018 h 92467"/>
                <a:gd name="connsiteX187" fmla="*/ 539736 w 678094"/>
                <a:gd name="connsiteY187" fmla="*/ 28276 h 92467"/>
                <a:gd name="connsiteX188" fmla="*/ 554785 w 678094"/>
                <a:gd name="connsiteY188" fmla="*/ 22974 h 92467"/>
                <a:gd name="connsiteX189" fmla="*/ 570921 w 678094"/>
                <a:gd name="connsiteY189" fmla="*/ 29478 h 92467"/>
                <a:gd name="connsiteX190" fmla="*/ 577301 w 678094"/>
                <a:gd name="connsiteY190" fmla="*/ 47301 h 92467"/>
                <a:gd name="connsiteX191" fmla="*/ 574535 w 678094"/>
                <a:gd name="connsiteY191" fmla="*/ 61865 h 92467"/>
                <a:gd name="connsiteX192" fmla="*/ 566344 w 678094"/>
                <a:gd name="connsiteY192" fmla="*/ 70171 h 92467"/>
                <a:gd name="connsiteX193" fmla="*/ 554785 w 678094"/>
                <a:gd name="connsiteY193" fmla="*/ 73061 h 92467"/>
                <a:gd name="connsiteX194" fmla="*/ 538534 w 678094"/>
                <a:gd name="connsiteY194" fmla="*/ 66681 h 92467"/>
                <a:gd name="connsiteX195" fmla="*/ 532393 w 678094"/>
                <a:gd name="connsiteY195" fmla="*/ 48018 h 92467"/>
                <a:gd name="connsiteX196" fmla="*/ 540700 w 678094"/>
                <a:gd name="connsiteY196" fmla="*/ 48018 h 92467"/>
                <a:gd name="connsiteX197" fmla="*/ 544676 w 678094"/>
                <a:gd name="connsiteY197" fmla="*/ 61749 h 92467"/>
                <a:gd name="connsiteX198" fmla="*/ 554785 w 678094"/>
                <a:gd name="connsiteY198" fmla="*/ 66318 h 92467"/>
                <a:gd name="connsiteX199" fmla="*/ 564903 w 678094"/>
                <a:gd name="connsiteY199" fmla="*/ 61749 h 92467"/>
                <a:gd name="connsiteX200" fmla="*/ 568871 w 678094"/>
                <a:gd name="connsiteY200" fmla="*/ 47779 h 92467"/>
                <a:gd name="connsiteX201" fmla="*/ 564780 w 678094"/>
                <a:gd name="connsiteY201" fmla="*/ 34294 h 92467"/>
                <a:gd name="connsiteX202" fmla="*/ 554785 w 678094"/>
                <a:gd name="connsiteY202" fmla="*/ 29717 h 92467"/>
                <a:gd name="connsiteX203" fmla="*/ 544676 w 678094"/>
                <a:gd name="connsiteY203" fmla="*/ 34294 h 92467"/>
                <a:gd name="connsiteX204" fmla="*/ 540700 w 678094"/>
                <a:gd name="connsiteY204" fmla="*/ 48018 h 92467"/>
                <a:gd name="connsiteX205" fmla="*/ 587773 w 678094"/>
                <a:gd name="connsiteY205" fmla="*/ 75950 h 92467"/>
                <a:gd name="connsiteX206" fmla="*/ 595725 w 678094"/>
                <a:gd name="connsiteY206" fmla="*/ 77160 h 92467"/>
                <a:gd name="connsiteX207" fmla="*/ 598492 w 678094"/>
                <a:gd name="connsiteY207" fmla="*/ 82454 h 92467"/>
                <a:gd name="connsiteX208" fmla="*/ 606675 w 678094"/>
                <a:gd name="connsiteY208" fmla="*/ 84743 h 92467"/>
                <a:gd name="connsiteX209" fmla="*/ 615344 w 678094"/>
                <a:gd name="connsiteY209" fmla="*/ 82454 h 92467"/>
                <a:gd name="connsiteX210" fmla="*/ 619559 w 678094"/>
                <a:gd name="connsiteY210" fmla="*/ 76197 h 92467"/>
                <a:gd name="connsiteX211" fmla="*/ 620160 w 678094"/>
                <a:gd name="connsiteY211" fmla="*/ 65717 h 92467"/>
                <a:gd name="connsiteX212" fmla="*/ 606922 w 678094"/>
                <a:gd name="connsiteY212" fmla="*/ 71982 h 92467"/>
                <a:gd name="connsiteX213" fmla="*/ 591626 w 678094"/>
                <a:gd name="connsiteY213" fmla="*/ 64877 h 92467"/>
                <a:gd name="connsiteX214" fmla="*/ 586209 w 678094"/>
                <a:gd name="connsiteY214" fmla="*/ 47779 h 92467"/>
                <a:gd name="connsiteX215" fmla="*/ 588621 w 678094"/>
                <a:gd name="connsiteY215" fmla="*/ 35134 h 92467"/>
                <a:gd name="connsiteX216" fmla="*/ 595841 w 678094"/>
                <a:gd name="connsiteY216" fmla="*/ 26110 h 92467"/>
                <a:gd name="connsiteX217" fmla="*/ 606922 w 678094"/>
                <a:gd name="connsiteY217" fmla="*/ 22974 h 92467"/>
                <a:gd name="connsiteX218" fmla="*/ 621007 w 678094"/>
                <a:gd name="connsiteY218" fmla="*/ 29840 h 92467"/>
                <a:gd name="connsiteX219" fmla="*/ 621007 w 678094"/>
                <a:gd name="connsiteY219" fmla="*/ 24061 h 92467"/>
                <a:gd name="connsiteX220" fmla="*/ 628474 w 678094"/>
                <a:gd name="connsiteY220" fmla="*/ 24061 h 92467"/>
                <a:gd name="connsiteX221" fmla="*/ 628474 w 678094"/>
                <a:gd name="connsiteY221" fmla="*/ 65478 h 92467"/>
                <a:gd name="connsiteX222" fmla="*/ 626186 w 678094"/>
                <a:gd name="connsiteY222" fmla="*/ 81368 h 92467"/>
                <a:gd name="connsiteX223" fmla="*/ 618958 w 678094"/>
                <a:gd name="connsiteY223" fmla="*/ 88719 h 92467"/>
                <a:gd name="connsiteX224" fmla="*/ 606798 w 678094"/>
                <a:gd name="connsiteY224" fmla="*/ 91485 h 92467"/>
                <a:gd name="connsiteX225" fmla="*/ 592951 w 678094"/>
                <a:gd name="connsiteY225" fmla="*/ 87632 h 92467"/>
                <a:gd name="connsiteX226" fmla="*/ 587773 w 678094"/>
                <a:gd name="connsiteY226" fmla="*/ 75950 h 92467"/>
                <a:gd name="connsiteX227" fmla="*/ 594516 w 678094"/>
                <a:gd name="connsiteY227" fmla="*/ 47178 h 92467"/>
                <a:gd name="connsiteX228" fmla="*/ 598253 w 678094"/>
                <a:gd name="connsiteY228" fmla="*/ 60901 h 92467"/>
                <a:gd name="connsiteX229" fmla="*/ 607638 w 678094"/>
                <a:gd name="connsiteY229" fmla="*/ 65240 h 92467"/>
                <a:gd name="connsiteX230" fmla="*/ 617031 w 678094"/>
                <a:gd name="connsiteY230" fmla="*/ 60901 h 92467"/>
                <a:gd name="connsiteX231" fmla="*/ 620884 w 678094"/>
                <a:gd name="connsiteY231" fmla="*/ 47417 h 92467"/>
                <a:gd name="connsiteX232" fmla="*/ 616916 w 678094"/>
                <a:gd name="connsiteY232" fmla="*/ 34171 h 92467"/>
                <a:gd name="connsiteX233" fmla="*/ 607523 w 678094"/>
                <a:gd name="connsiteY233" fmla="*/ 29717 h 92467"/>
                <a:gd name="connsiteX234" fmla="*/ 598253 w 678094"/>
                <a:gd name="connsiteY234" fmla="*/ 34171 h 92467"/>
                <a:gd name="connsiteX235" fmla="*/ 594516 w 678094"/>
                <a:gd name="connsiteY235" fmla="*/ 47178 h 92467"/>
                <a:gd name="connsiteX236" fmla="*/ 640033 w 678094"/>
                <a:gd name="connsiteY236" fmla="*/ 57650 h 92467"/>
                <a:gd name="connsiteX237" fmla="*/ 647977 w 678094"/>
                <a:gd name="connsiteY237" fmla="*/ 56448 h 92467"/>
                <a:gd name="connsiteX238" fmla="*/ 651707 w 678094"/>
                <a:gd name="connsiteY238" fmla="*/ 63791 h 92467"/>
                <a:gd name="connsiteX239" fmla="*/ 660499 w 678094"/>
                <a:gd name="connsiteY239" fmla="*/ 66318 h 92467"/>
                <a:gd name="connsiteX240" fmla="*/ 668682 w 678094"/>
                <a:gd name="connsiteY240" fmla="*/ 64153 h 92467"/>
                <a:gd name="connsiteX241" fmla="*/ 671456 w 678094"/>
                <a:gd name="connsiteY241" fmla="*/ 58736 h 92467"/>
                <a:gd name="connsiteX242" fmla="*/ 669044 w 678094"/>
                <a:gd name="connsiteY242" fmla="*/ 54398 h 92467"/>
                <a:gd name="connsiteX243" fmla="*/ 660738 w 678094"/>
                <a:gd name="connsiteY243" fmla="*/ 51632 h 92467"/>
                <a:gd name="connsiteX244" fmla="*/ 648339 w 678094"/>
                <a:gd name="connsiteY244" fmla="*/ 47779 h 92467"/>
                <a:gd name="connsiteX245" fmla="*/ 643161 w 678094"/>
                <a:gd name="connsiteY245" fmla="*/ 43202 h 92467"/>
                <a:gd name="connsiteX246" fmla="*/ 641350 w 678094"/>
                <a:gd name="connsiteY246" fmla="*/ 36706 h 92467"/>
                <a:gd name="connsiteX247" fmla="*/ 642799 w 678094"/>
                <a:gd name="connsiteY247" fmla="*/ 30803 h 92467"/>
                <a:gd name="connsiteX248" fmla="*/ 646775 w 678094"/>
                <a:gd name="connsiteY248" fmla="*/ 26226 h 92467"/>
                <a:gd name="connsiteX249" fmla="*/ 651946 w 678094"/>
                <a:gd name="connsiteY249" fmla="*/ 23938 h 92467"/>
                <a:gd name="connsiteX250" fmla="*/ 659050 w 678094"/>
                <a:gd name="connsiteY250" fmla="*/ 22974 h 92467"/>
                <a:gd name="connsiteX251" fmla="*/ 668805 w 678094"/>
                <a:gd name="connsiteY251" fmla="*/ 24662 h 92467"/>
                <a:gd name="connsiteX252" fmla="*/ 675186 w 678094"/>
                <a:gd name="connsiteY252" fmla="*/ 29000 h 92467"/>
                <a:gd name="connsiteX253" fmla="*/ 677952 w 678094"/>
                <a:gd name="connsiteY253" fmla="*/ 36344 h 92467"/>
                <a:gd name="connsiteX254" fmla="*/ 670008 w 678094"/>
                <a:gd name="connsiteY254" fmla="*/ 37422 h 92467"/>
                <a:gd name="connsiteX255" fmla="*/ 666879 w 678094"/>
                <a:gd name="connsiteY255" fmla="*/ 31766 h 92467"/>
                <a:gd name="connsiteX256" fmla="*/ 659536 w 678094"/>
                <a:gd name="connsiteY256" fmla="*/ 29601 h 92467"/>
                <a:gd name="connsiteX257" fmla="*/ 651591 w 678094"/>
                <a:gd name="connsiteY257" fmla="*/ 31527 h 92467"/>
                <a:gd name="connsiteX258" fmla="*/ 649179 w 678094"/>
                <a:gd name="connsiteY258" fmla="*/ 35858 h 92467"/>
                <a:gd name="connsiteX259" fmla="*/ 650142 w 678094"/>
                <a:gd name="connsiteY259" fmla="*/ 38632 h 92467"/>
                <a:gd name="connsiteX260" fmla="*/ 653271 w 678094"/>
                <a:gd name="connsiteY260" fmla="*/ 40797 h 92467"/>
                <a:gd name="connsiteX261" fmla="*/ 660499 w 678094"/>
                <a:gd name="connsiteY261" fmla="*/ 42839 h 92467"/>
                <a:gd name="connsiteX262" fmla="*/ 672535 w 678094"/>
                <a:gd name="connsiteY262" fmla="*/ 46692 h 92467"/>
                <a:gd name="connsiteX263" fmla="*/ 677836 w 678094"/>
                <a:gd name="connsiteY263" fmla="*/ 50907 h 92467"/>
                <a:gd name="connsiteX264" fmla="*/ 679763 w 678094"/>
                <a:gd name="connsiteY264" fmla="*/ 57896 h 92467"/>
                <a:gd name="connsiteX265" fmla="*/ 677351 w 678094"/>
                <a:gd name="connsiteY265" fmla="*/ 65602 h 92467"/>
                <a:gd name="connsiteX266" fmla="*/ 670609 w 678094"/>
                <a:gd name="connsiteY266" fmla="*/ 71134 h 92467"/>
                <a:gd name="connsiteX267" fmla="*/ 660499 w 678094"/>
                <a:gd name="connsiteY267" fmla="*/ 73061 h 92467"/>
                <a:gd name="connsiteX268" fmla="*/ 646166 w 678094"/>
                <a:gd name="connsiteY268" fmla="*/ 69208 h 92467"/>
                <a:gd name="connsiteX269" fmla="*/ 640033 w 678094"/>
                <a:gd name="connsiteY269" fmla="*/ 57650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678094" h="92467">
                  <a:moveTo>
                    <a:pt x="4674" y="71982"/>
                  </a:moveTo>
                  <a:lnTo>
                    <a:pt x="4674" y="5760"/>
                  </a:lnTo>
                  <a:lnTo>
                    <a:pt x="29717" y="5760"/>
                  </a:lnTo>
                  <a:cubicBezTo>
                    <a:pt x="34055" y="5760"/>
                    <a:pt x="37384" y="5960"/>
                    <a:pt x="39711" y="6361"/>
                  </a:cubicBezTo>
                  <a:cubicBezTo>
                    <a:pt x="43001" y="6924"/>
                    <a:pt x="45737" y="7964"/>
                    <a:pt x="47902" y="9490"/>
                  </a:cubicBezTo>
                  <a:cubicBezTo>
                    <a:pt x="50152" y="11015"/>
                    <a:pt x="51917" y="13142"/>
                    <a:pt x="53196" y="15870"/>
                  </a:cubicBezTo>
                  <a:cubicBezTo>
                    <a:pt x="54560" y="18605"/>
                    <a:pt x="55246" y="21610"/>
                    <a:pt x="55246" y="24901"/>
                  </a:cubicBezTo>
                  <a:cubicBezTo>
                    <a:pt x="55246" y="30526"/>
                    <a:pt x="53442" y="35296"/>
                    <a:pt x="49828" y="39233"/>
                  </a:cubicBezTo>
                  <a:cubicBezTo>
                    <a:pt x="46299" y="43086"/>
                    <a:pt x="39834" y="45012"/>
                    <a:pt x="30441" y="45012"/>
                  </a:cubicBezTo>
                  <a:lnTo>
                    <a:pt x="13466" y="45012"/>
                  </a:lnTo>
                  <a:lnTo>
                    <a:pt x="13466" y="71982"/>
                  </a:lnTo>
                  <a:lnTo>
                    <a:pt x="4674" y="71982"/>
                  </a:lnTo>
                  <a:close/>
                  <a:moveTo>
                    <a:pt x="13466" y="37307"/>
                  </a:moveTo>
                  <a:lnTo>
                    <a:pt x="30564" y="37307"/>
                  </a:lnTo>
                  <a:cubicBezTo>
                    <a:pt x="36259" y="37307"/>
                    <a:pt x="40274" y="36259"/>
                    <a:pt x="42601" y="34171"/>
                  </a:cubicBezTo>
                  <a:cubicBezTo>
                    <a:pt x="45012" y="32005"/>
                    <a:pt x="46215" y="29000"/>
                    <a:pt x="46215" y="25147"/>
                  </a:cubicBezTo>
                  <a:cubicBezTo>
                    <a:pt x="46215" y="22412"/>
                    <a:pt x="45490" y="20085"/>
                    <a:pt x="44049" y="18158"/>
                  </a:cubicBezTo>
                  <a:cubicBezTo>
                    <a:pt x="42685" y="16155"/>
                    <a:pt x="40875" y="14829"/>
                    <a:pt x="38632" y="14190"/>
                  </a:cubicBezTo>
                  <a:cubicBezTo>
                    <a:pt x="37106" y="13789"/>
                    <a:pt x="34379" y="13589"/>
                    <a:pt x="30441" y="13589"/>
                  </a:cubicBezTo>
                  <a:lnTo>
                    <a:pt x="13466" y="13589"/>
                  </a:lnTo>
                  <a:lnTo>
                    <a:pt x="13466" y="37307"/>
                  </a:lnTo>
                  <a:close/>
                  <a:moveTo>
                    <a:pt x="62350" y="48018"/>
                  </a:moveTo>
                  <a:cubicBezTo>
                    <a:pt x="62350" y="39110"/>
                    <a:pt x="64801" y="32529"/>
                    <a:pt x="69694" y="28276"/>
                  </a:cubicBezTo>
                  <a:cubicBezTo>
                    <a:pt x="73785" y="24747"/>
                    <a:pt x="78802" y="22974"/>
                    <a:pt x="84743" y="22974"/>
                  </a:cubicBezTo>
                  <a:cubicBezTo>
                    <a:pt x="91323" y="22974"/>
                    <a:pt x="96702" y="25147"/>
                    <a:pt x="100878" y="29478"/>
                  </a:cubicBezTo>
                  <a:cubicBezTo>
                    <a:pt x="105132" y="33731"/>
                    <a:pt x="107258" y="39672"/>
                    <a:pt x="107258" y="47301"/>
                  </a:cubicBezTo>
                  <a:cubicBezTo>
                    <a:pt x="107258" y="53481"/>
                    <a:pt x="106334" y="58335"/>
                    <a:pt x="104492" y="61865"/>
                  </a:cubicBezTo>
                  <a:cubicBezTo>
                    <a:pt x="102643" y="65401"/>
                    <a:pt x="99915" y="68168"/>
                    <a:pt x="96301" y="70171"/>
                  </a:cubicBezTo>
                  <a:cubicBezTo>
                    <a:pt x="92772" y="72098"/>
                    <a:pt x="88919" y="73061"/>
                    <a:pt x="84743" y="73061"/>
                  </a:cubicBezTo>
                  <a:cubicBezTo>
                    <a:pt x="78085" y="73061"/>
                    <a:pt x="72660" y="70934"/>
                    <a:pt x="68491" y="66681"/>
                  </a:cubicBezTo>
                  <a:cubicBezTo>
                    <a:pt x="64392" y="62350"/>
                    <a:pt x="62350" y="56124"/>
                    <a:pt x="62350" y="48018"/>
                  </a:cubicBezTo>
                  <a:close/>
                  <a:moveTo>
                    <a:pt x="70657" y="48018"/>
                  </a:moveTo>
                  <a:cubicBezTo>
                    <a:pt x="70657" y="54120"/>
                    <a:pt x="71982" y="58698"/>
                    <a:pt x="74633" y="61749"/>
                  </a:cubicBezTo>
                  <a:cubicBezTo>
                    <a:pt x="77361" y="64793"/>
                    <a:pt x="80728" y="66318"/>
                    <a:pt x="84743" y="66318"/>
                  </a:cubicBezTo>
                  <a:cubicBezTo>
                    <a:pt x="88834" y="66318"/>
                    <a:pt x="92209" y="64793"/>
                    <a:pt x="94860" y="61749"/>
                  </a:cubicBezTo>
                  <a:cubicBezTo>
                    <a:pt x="97503" y="58698"/>
                    <a:pt x="98829" y="54043"/>
                    <a:pt x="98829" y="47779"/>
                  </a:cubicBezTo>
                  <a:cubicBezTo>
                    <a:pt x="98829" y="41838"/>
                    <a:pt x="97465" y="37345"/>
                    <a:pt x="94737" y="34294"/>
                  </a:cubicBezTo>
                  <a:cubicBezTo>
                    <a:pt x="92086" y="31242"/>
                    <a:pt x="88757" y="29717"/>
                    <a:pt x="84743" y="29717"/>
                  </a:cubicBezTo>
                  <a:cubicBezTo>
                    <a:pt x="80728" y="29717"/>
                    <a:pt x="77361" y="31242"/>
                    <a:pt x="74633" y="34294"/>
                  </a:cubicBezTo>
                  <a:cubicBezTo>
                    <a:pt x="71982" y="37268"/>
                    <a:pt x="70657" y="41838"/>
                    <a:pt x="70657" y="48018"/>
                  </a:cubicBezTo>
                  <a:close/>
                  <a:moveTo>
                    <a:pt x="128087" y="71982"/>
                  </a:moveTo>
                  <a:lnTo>
                    <a:pt x="113400" y="24061"/>
                  </a:lnTo>
                  <a:lnTo>
                    <a:pt x="121830" y="24061"/>
                  </a:lnTo>
                  <a:lnTo>
                    <a:pt x="129412" y="51755"/>
                  </a:lnTo>
                  <a:lnTo>
                    <a:pt x="132302" y="61988"/>
                  </a:lnTo>
                  <a:cubicBezTo>
                    <a:pt x="132464" y="61502"/>
                    <a:pt x="133303" y="58212"/>
                    <a:pt x="134829" y="52117"/>
                  </a:cubicBezTo>
                  <a:lnTo>
                    <a:pt x="142411" y="24061"/>
                  </a:lnTo>
                  <a:lnTo>
                    <a:pt x="150726" y="24061"/>
                  </a:lnTo>
                  <a:lnTo>
                    <a:pt x="157946" y="51870"/>
                  </a:lnTo>
                  <a:lnTo>
                    <a:pt x="160358" y="61025"/>
                  </a:lnTo>
                  <a:lnTo>
                    <a:pt x="163124" y="51755"/>
                  </a:lnTo>
                  <a:lnTo>
                    <a:pt x="171308" y="24061"/>
                  </a:lnTo>
                  <a:lnTo>
                    <a:pt x="179260" y="24061"/>
                  </a:lnTo>
                  <a:lnTo>
                    <a:pt x="164211" y="71982"/>
                  </a:lnTo>
                  <a:lnTo>
                    <a:pt x="155781" y="71982"/>
                  </a:lnTo>
                  <a:lnTo>
                    <a:pt x="148191" y="43202"/>
                  </a:lnTo>
                  <a:lnTo>
                    <a:pt x="146264" y="35134"/>
                  </a:lnTo>
                  <a:lnTo>
                    <a:pt x="136632" y="71982"/>
                  </a:lnTo>
                  <a:lnTo>
                    <a:pt x="128087" y="71982"/>
                  </a:lnTo>
                  <a:close/>
                  <a:moveTo>
                    <a:pt x="221394" y="56571"/>
                  </a:moveTo>
                  <a:lnTo>
                    <a:pt x="229824" y="57534"/>
                  </a:lnTo>
                  <a:cubicBezTo>
                    <a:pt x="228545" y="62427"/>
                    <a:pt x="226094" y="66241"/>
                    <a:pt x="222481" y="68969"/>
                  </a:cubicBezTo>
                  <a:cubicBezTo>
                    <a:pt x="218867" y="71697"/>
                    <a:pt x="214297" y="73061"/>
                    <a:pt x="208757" y="73061"/>
                  </a:cubicBezTo>
                  <a:cubicBezTo>
                    <a:pt x="201776" y="73061"/>
                    <a:pt x="196197" y="70896"/>
                    <a:pt x="192020" y="66565"/>
                  </a:cubicBezTo>
                  <a:cubicBezTo>
                    <a:pt x="187929" y="62227"/>
                    <a:pt x="185879" y="56170"/>
                    <a:pt x="185879" y="48380"/>
                  </a:cubicBezTo>
                  <a:cubicBezTo>
                    <a:pt x="185879" y="40358"/>
                    <a:pt x="187967" y="34132"/>
                    <a:pt x="192144" y="29717"/>
                  </a:cubicBezTo>
                  <a:cubicBezTo>
                    <a:pt x="196312" y="25224"/>
                    <a:pt x="201691" y="22974"/>
                    <a:pt x="208271" y="22974"/>
                  </a:cubicBezTo>
                  <a:cubicBezTo>
                    <a:pt x="214698" y="22974"/>
                    <a:pt x="219915" y="25147"/>
                    <a:pt x="223929" y="29478"/>
                  </a:cubicBezTo>
                  <a:cubicBezTo>
                    <a:pt x="228021" y="33816"/>
                    <a:pt x="230063" y="39950"/>
                    <a:pt x="230063" y="47902"/>
                  </a:cubicBezTo>
                  <a:cubicBezTo>
                    <a:pt x="230063" y="48380"/>
                    <a:pt x="230063" y="49104"/>
                    <a:pt x="230063" y="50067"/>
                  </a:cubicBezTo>
                  <a:lnTo>
                    <a:pt x="194309" y="50067"/>
                  </a:lnTo>
                  <a:cubicBezTo>
                    <a:pt x="194632" y="55361"/>
                    <a:pt x="196112" y="59422"/>
                    <a:pt x="198763" y="62227"/>
                  </a:cubicBezTo>
                  <a:cubicBezTo>
                    <a:pt x="201413" y="64955"/>
                    <a:pt x="204742" y="66318"/>
                    <a:pt x="208757" y="66318"/>
                  </a:cubicBezTo>
                  <a:cubicBezTo>
                    <a:pt x="211724" y="66318"/>
                    <a:pt x="214251" y="65556"/>
                    <a:pt x="216339" y="64030"/>
                  </a:cubicBezTo>
                  <a:cubicBezTo>
                    <a:pt x="218504" y="62427"/>
                    <a:pt x="220192" y="59938"/>
                    <a:pt x="221394" y="56571"/>
                  </a:cubicBezTo>
                  <a:close/>
                  <a:moveTo>
                    <a:pt x="194787" y="43448"/>
                  </a:moveTo>
                  <a:lnTo>
                    <a:pt x="221517" y="43448"/>
                  </a:lnTo>
                  <a:cubicBezTo>
                    <a:pt x="221194" y="39349"/>
                    <a:pt x="220192" y="36305"/>
                    <a:pt x="218504" y="34294"/>
                  </a:cubicBezTo>
                  <a:cubicBezTo>
                    <a:pt x="215861" y="31165"/>
                    <a:pt x="212486" y="29601"/>
                    <a:pt x="208395" y="29601"/>
                  </a:cubicBezTo>
                  <a:cubicBezTo>
                    <a:pt x="204619" y="29601"/>
                    <a:pt x="201452" y="30842"/>
                    <a:pt x="198886" y="33331"/>
                  </a:cubicBezTo>
                  <a:cubicBezTo>
                    <a:pt x="196397" y="35820"/>
                    <a:pt x="195033" y="39195"/>
                    <a:pt x="194787" y="43448"/>
                  </a:cubicBezTo>
                  <a:close/>
                  <a:moveTo>
                    <a:pt x="242469" y="71982"/>
                  </a:moveTo>
                  <a:lnTo>
                    <a:pt x="242469" y="24061"/>
                  </a:lnTo>
                  <a:lnTo>
                    <a:pt x="249812" y="24061"/>
                  </a:lnTo>
                  <a:lnTo>
                    <a:pt x="249812" y="31281"/>
                  </a:lnTo>
                  <a:cubicBezTo>
                    <a:pt x="251662" y="27914"/>
                    <a:pt x="253342" y="25710"/>
                    <a:pt x="254867" y="24662"/>
                  </a:cubicBezTo>
                  <a:cubicBezTo>
                    <a:pt x="256478" y="23537"/>
                    <a:pt x="258242" y="22974"/>
                    <a:pt x="260169" y="22974"/>
                  </a:cubicBezTo>
                  <a:cubicBezTo>
                    <a:pt x="262897" y="22974"/>
                    <a:pt x="265663" y="23822"/>
                    <a:pt x="268475" y="25502"/>
                  </a:cubicBezTo>
                  <a:lnTo>
                    <a:pt x="265701" y="33092"/>
                  </a:lnTo>
                  <a:cubicBezTo>
                    <a:pt x="263698" y="31890"/>
                    <a:pt x="261733" y="31281"/>
                    <a:pt x="259807" y="31281"/>
                  </a:cubicBezTo>
                  <a:cubicBezTo>
                    <a:pt x="257957" y="31281"/>
                    <a:pt x="256316" y="31844"/>
                    <a:pt x="254867" y="32969"/>
                  </a:cubicBezTo>
                  <a:cubicBezTo>
                    <a:pt x="253503" y="34016"/>
                    <a:pt x="252540" y="35496"/>
                    <a:pt x="251978" y="37422"/>
                  </a:cubicBezTo>
                  <a:cubicBezTo>
                    <a:pt x="251015" y="40312"/>
                    <a:pt x="250537" y="43448"/>
                    <a:pt x="250537" y="46816"/>
                  </a:cubicBezTo>
                  <a:lnTo>
                    <a:pt x="250537" y="71982"/>
                  </a:lnTo>
                  <a:lnTo>
                    <a:pt x="242469" y="71982"/>
                  </a:lnTo>
                  <a:close/>
                  <a:moveTo>
                    <a:pt x="271481" y="50668"/>
                  </a:moveTo>
                  <a:lnTo>
                    <a:pt x="279672" y="49944"/>
                  </a:lnTo>
                  <a:cubicBezTo>
                    <a:pt x="280072" y="53319"/>
                    <a:pt x="280997" y="56047"/>
                    <a:pt x="282438" y="58135"/>
                  </a:cubicBezTo>
                  <a:cubicBezTo>
                    <a:pt x="283887" y="60223"/>
                    <a:pt x="286091" y="61949"/>
                    <a:pt x="289065" y="63313"/>
                  </a:cubicBezTo>
                  <a:cubicBezTo>
                    <a:pt x="292116" y="64592"/>
                    <a:pt x="295522" y="65240"/>
                    <a:pt x="299298" y="65240"/>
                  </a:cubicBezTo>
                  <a:cubicBezTo>
                    <a:pt x="302588" y="65240"/>
                    <a:pt x="305516" y="64754"/>
                    <a:pt x="308082" y="63791"/>
                  </a:cubicBezTo>
                  <a:cubicBezTo>
                    <a:pt x="310656" y="62751"/>
                    <a:pt x="312544" y="61387"/>
                    <a:pt x="313746" y="59699"/>
                  </a:cubicBezTo>
                  <a:cubicBezTo>
                    <a:pt x="315033" y="57935"/>
                    <a:pt x="315672" y="56047"/>
                    <a:pt x="315672" y="54043"/>
                  </a:cubicBezTo>
                  <a:cubicBezTo>
                    <a:pt x="315672" y="51955"/>
                    <a:pt x="315071" y="50144"/>
                    <a:pt x="313861" y="48619"/>
                  </a:cubicBezTo>
                  <a:cubicBezTo>
                    <a:pt x="312659" y="47016"/>
                    <a:pt x="310695" y="45691"/>
                    <a:pt x="307967" y="44650"/>
                  </a:cubicBezTo>
                  <a:cubicBezTo>
                    <a:pt x="306117" y="43926"/>
                    <a:pt x="302149" y="42839"/>
                    <a:pt x="296046" y="41398"/>
                  </a:cubicBezTo>
                  <a:cubicBezTo>
                    <a:pt x="290028" y="39950"/>
                    <a:pt x="285813" y="38586"/>
                    <a:pt x="283401" y="37307"/>
                  </a:cubicBezTo>
                  <a:cubicBezTo>
                    <a:pt x="280196" y="35619"/>
                    <a:pt x="277822" y="33570"/>
                    <a:pt x="276297" y="31165"/>
                  </a:cubicBezTo>
                  <a:cubicBezTo>
                    <a:pt x="274779" y="28676"/>
                    <a:pt x="274016" y="25910"/>
                    <a:pt x="274016" y="22859"/>
                  </a:cubicBezTo>
                  <a:cubicBezTo>
                    <a:pt x="274016" y="19568"/>
                    <a:pt x="274933" y="16478"/>
                    <a:pt x="276782" y="13589"/>
                  </a:cubicBezTo>
                  <a:cubicBezTo>
                    <a:pt x="278708" y="10615"/>
                    <a:pt x="281475" y="8411"/>
                    <a:pt x="285089" y="6962"/>
                  </a:cubicBezTo>
                  <a:cubicBezTo>
                    <a:pt x="288780" y="5436"/>
                    <a:pt x="292833" y="4674"/>
                    <a:pt x="297248" y="4674"/>
                  </a:cubicBezTo>
                  <a:cubicBezTo>
                    <a:pt x="302149" y="4674"/>
                    <a:pt x="306480" y="5475"/>
                    <a:pt x="310255" y="7085"/>
                  </a:cubicBezTo>
                  <a:cubicBezTo>
                    <a:pt x="314023" y="8611"/>
                    <a:pt x="316913" y="10938"/>
                    <a:pt x="318924" y="14067"/>
                  </a:cubicBezTo>
                  <a:cubicBezTo>
                    <a:pt x="320928" y="17118"/>
                    <a:pt x="322014" y="20570"/>
                    <a:pt x="322176" y="24423"/>
                  </a:cubicBezTo>
                  <a:lnTo>
                    <a:pt x="313746" y="25024"/>
                  </a:lnTo>
                  <a:cubicBezTo>
                    <a:pt x="313261" y="20848"/>
                    <a:pt x="311696" y="17719"/>
                    <a:pt x="309045" y="15631"/>
                  </a:cubicBezTo>
                  <a:cubicBezTo>
                    <a:pt x="306480" y="13466"/>
                    <a:pt x="302665" y="12379"/>
                    <a:pt x="297610" y="12379"/>
                  </a:cubicBezTo>
                  <a:cubicBezTo>
                    <a:pt x="292317" y="12379"/>
                    <a:pt x="288464" y="13342"/>
                    <a:pt x="286052" y="15269"/>
                  </a:cubicBezTo>
                  <a:cubicBezTo>
                    <a:pt x="283648" y="17195"/>
                    <a:pt x="282438" y="19522"/>
                    <a:pt x="282438" y="22258"/>
                  </a:cubicBezTo>
                  <a:cubicBezTo>
                    <a:pt x="282438" y="24662"/>
                    <a:pt x="283286" y="26627"/>
                    <a:pt x="284965" y="28153"/>
                  </a:cubicBezTo>
                  <a:cubicBezTo>
                    <a:pt x="286653" y="29678"/>
                    <a:pt x="291030" y="31242"/>
                    <a:pt x="298096" y="32853"/>
                  </a:cubicBezTo>
                  <a:cubicBezTo>
                    <a:pt x="305239" y="34456"/>
                    <a:pt x="310132" y="35858"/>
                    <a:pt x="312783" y="37060"/>
                  </a:cubicBezTo>
                  <a:cubicBezTo>
                    <a:pt x="316636" y="38910"/>
                    <a:pt x="319487" y="41198"/>
                    <a:pt x="321328" y="43926"/>
                  </a:cubicBezTo>
                  <a:cubicBezTo>
                    <a:pt x="323178" y="46577"/>
                    <a:pt x="324102" y="49705"/>
                    <a:pt x="324102" y="53319"/>
                  </a:cubicBezTo>
                  <a:cubicBezTo>
                    <a:pt x="324102" y="56848"/>
                    <a:pt x="323093" y="60177"/>
                    <a:pt x="321089" y="63313"/>
                  </a:cubicBezTo>
                  <a:cubicBezTo>
                    <a:pt x="319086" y="66365"/>
                    <a:pt x="316196" y="68769"/>
                    <a:pt x="312421" y="70533"/>
                  </a:cubicBezTo>
                  <a:cubicBezTo>
                    <a:pt x="308645" y="72221"/>
                    <a:pt x="304391" y="73061"/>
                    <a:pt x="299660" y="73061"/>
                  </a:cubicBezTo>
                  <a:cubicBezTo>
                    <a:pt x="293634" y="73061"/>
                    <a:pt x="288579" y="72221"/>
                    <a:pt x="284488" y="70533"/>
                  </a:cubicBezTo>
                  <a:cubicBezTo>
                    <a:pt x="280473" y="68769"/>
                    <a:pt x="277306" y="66118"/>
                    <a:pt x="274979" y="62589"/>
                  </a:cubicBezTo>
                  <a:cubicBezTo>
                    <a:pt x="272729" y="59060"/>
                    <a:pt x="271565" y="55084"/>
                    <a:pt x="271481" y="50668"/>
                  </a:cubicBezTo>
                  <a:close/>
                  <a:moveTo>
                    <a:pt x="335052" y="71982"/>
                  </a:moveTo>
                  <a:lnTo>
                    <a:pt x="335052" y="5760"/>
                  </a:lnTo>
                  <a:lnTo>
                    <a:pt x="343120" y="5760"/>
                  </a:lnTo>
                  <a:lnTo>
                    <a:pt x="343120" y="29478"/>
                  </a:lnTo>
                  <a:cubicBezTo>
                    <a:pt x="346895" y="25147"/>
                    <a:pt x="351673" y="22974"/>
                    <a:pt x="357452" y="22974"/>
                  </a:cubicBezTo>
                  <a:cubicBezTo>
                    <a:pt x="361058" y="22974"/>
                    <a:pt x="364156" y="23699"/>
                    <a:pt x="366722" y="25147"/>
                  </a:cubicBezTo>
                  <a:cubicBezTo>
                    <a:pt x="369373" y="26511"/>
                    <a:pt x="371253" y="28438"/>
                    <a:pt x="372378" y="30926"/>
                  </a:cubicBezTo>
                  <a:cubicBezTo>
                    <a:pt x="373503" y="33331"/>
                    <a:pt x="374066" y="36906"/>
                    <a:pt x="374066" y="41637"/>
                  </a:cubicBezTo>
                  <a:lnTo>
                    <a:pt x="374066" y="71982"/>
                  </a:lnTo>
                  <a:lnTo>
                    <a:pt x="365998" y="71982"/>
                  </a:lnTo>
                  <a:lnTo>
                    <a:pt x="365998" y="41637"/>
                  </a:lnTo>
                  <a:cubicBezTo>
                    <a:pt x="365998" y="37546"/>
                    <a:pt x="365119" y="34579"/>
                    <a:pt x="363347" y="32730"/>
                  </a:cubicBezTo>
                  <a:cubicBezTo>
                    <a:pt x="361582" y="30880"/>
                    <a:pt x="359094" y="29963"/>
                    <a:pt x="355888" y="29963"/>
                  </a:cubicBezTo>
                  <a:cubicBezTo>
                    <a:pt x="353476" y="29963"/>
                    <a:pt x="351188" y="30603"/>
                    <a:pt x="349022" y="31890"/>
                  </a:cubicBezTo>
                  <a:cubicBezTo>
                    <a:pt x="346934" y="33092"/>
                    <a:pt x="345408" y="34779"/>
                    <a:pt x="344445" y="36945"/>
                  </a:cubicBezTo>
                  <a:cubicBezTo>
                    <a:pt x="343567" y="39033"/>
                    <a:pt x="343120" y="41961"/>
                    <a:pt x="343120" y="45729"/>
                  </a:cubicBezTo>
                  <a:lnTo>
                    <a:pt x="343120" y="71982"/>
                  </a:lnTo>
                  <a:lnTo>
                    <a:pt x="335052" y="71982"/>
                  </a:lnTo>
                  <a:close/>
                  <a:moveTo>
                    <a:pt x="421740" y="56571"/>
                  </a:moveTo>
                  <a:lnTo>
                    <a:pt x="430170" y="57534"/>
                  </a:lnTo>
                  <a:cubicBezTo>
                    <a:pt x="428891" y="62427"/>
                    <a:pt x="426441" y="66241"/>
                    <a:pt x="422827" y="68969"/>
                  </a:cubicBezTo>
                  <a:cubicBezTo>
                    <a:pt x="419213" y="71697"/>
                    <a:pt x="414643" y="73061"/>
                    <a:pt x="409103" y="73061"/>
                  </a:cubicBezTo>
                  <a:cubicBezTo>
                    <a:pt x="402122" y="73061"/>
                    <a:pt x="396543" y="70896"/>
                    <a:pt x="392366" y="66565"/>
                  </a:cubicBezTo>
                  <a:cubicBezTo>
                    <a:pt x="388275" y="62227"/>
                    <a:pt x="386225" y="56170"/>
                    <a:pt x="386225" y="48380"/>
                  </a:cubicBezTo>
                  <a:cubicBezTo>
                    <a:pt x="386225" y="40358"/>
                    <a:pt x="388313" y="34132"/>
                    <a:pt x="392490" y="29717"/>
                  </a:cubicBezTo>
                  <a:cubicBezTo>
                    <a:pt x="396658" y="25224"/>
                    <a:pt x="402037" y="22974"/>
                    <a:pt x="408618" y="22974"/>
                  </a:cubicBezTo>
                  <a:cubicBezTo>
                    <a:pt x="415044" y="22974"/>
                    <a:pt x="420261" y="25147"/>
                    <a:pt x="424275" y="29478"/>
                  </a:cubicBezTo>
                  <a:cubicBezTo>
                    <a:pt x="428367" y="33816"/>
                    <a:pt x="430409" y="39950"/>
                    <a:pt x="430409" y="47902"/>
                  </a:cubicBezTo>
                  <a:cubicBezTo>
                    <a:pt x="430409" y="48380"/>
                    <a:pt x="430409" y="49104"/>
                    <a:pt x="430409" y="50067"/>
                  </a:cubicBezTo>
                  <a:lnTo>
                    <a:pt x="394655" y="50067"/>
                  </a:lnTo>
                  <a:cubicBezTo>
                    <a:pt x="394979" y="55361"/>
                    <a:pt x="396458" y="59422"/>
                    <a:pt x="399109" y="62227"/>
                  </a:cubicBezTo>
                  <a:cubicBezTo>
                    <a:pt x="401759" y="64955"/>
                    <a:pt x="405088" y="66318"/>
                    <a:pt x="409103" y="66318"/>
                  </a:cubicBezTo>
                  <a:cubicBezTo>
                    <a:pt x="412070" y="66318"/>
                    <a:pt x="414597" y="65556"/>
                    <a:pt x="416685" y="64030"/>
                  </a:cubicBezTo>
                  <a:cubicBezTo>
                    <a:pt x="418851" y="62427"/>
                    <a:pt x="420538" y="59938"/>
                    <a:pt x="421740" y="56571"/>
                  </a:cubicBezTo>
                  <a:close/>
                  <a:moveTo>
                    <a:pt x="395133" y="43448"/>
                  </a:moveTo>
                  <a:lnTo>
                    <a:pt x="421863" y="43448"/>
                  </a:lnTo>
                  <a:cubicBezTo>
                    <a:pt x="421540" y="39349"/>
                    <a:pt x="420538" y="36305"/>
                    <a:pt x="418851" y="34294"/>
                  </a:cubicBezTo>
                  <a:cubicBezTo>
                    <a:pt x="416207" y="31165"/>
                    <a:pt x="412833" y="29601"/>
                    <a:pt x="408741" y="29601"/>
                  </a:cubicBezTo>
                  <a:cubicBezTo>
                    <a:pt x="404965" y="29601"/>
                    <a:pt x="401798" y="30842"/>
                    <a:pt x="399232" y="33331"/>
                  </a:cubicBezTo>
                  <a:cubicBezTo>
                    <a:pt x="396743" y="35820"/>
                    <a:pt x="395379" y="39195"/>
                    <a:pt x="395133" y="43448"/>
                  </a:cubicBezTo>
                  <a:close/>
                  <a:moveTo>
                    <a:pt x="442692" y="71982"/>
                  </a:moveTo>
                  <a:lnTo>
                    <a:pt x="442692" y="5760"/>
                  </a:lnTo>
                  <a:lnTo>
                    <a:pt x="450883" y="5760"/>
                  </a:lnTo>
                  <a:lnTo>
                    <a:pt x="450883" y="71982"/>
                  </a:lnTo>
                  <a:lnTo>
                    <a:pt x="442692" y="71982"/>
                  </a:lnTo>
                  <a:close/>
                  <a:moveTo>
                    <a:pt x="465809" y="71982"/>
                  </a:moveTo>
                  <a:lnTo>
                    <a:pt x="465809" y="5760"/>
                  </a:lnTo>
                  <a:lnTo>
                    <a:pt x="474000" y="5760"/>
                  </a:lnTo>
                  <a:lnTo>
                    <a:pt x="474000" y="71982"/>
                  </a:lnTo>
                  <a:lnTo>
                    <a:pt x="465809" y="71982"/>
                  </a:lnTo>
                  <a:close/>
                  <a:moveTo>
                    <a:pt x="512042" y="71982"/>
                  </a:moveTo>
                  <a:lnTo>
                    <a:pt x="512042" y="5760"/>
                  </a:lnTo>
                  <a:lnTo>
                    <a:pt x="520233" y="5760"/>
                  </a:lnTo>
                  <a:lnTo>
                    <a:pt x="520233" y="71982"/>
                  </a:lnTo>
                  <a:lnTo>
                    <a:pt x="512042" y="71982"/>
                  </a:lnTo>
                  <a:close/>
                  <a:moveTo>
                    <a:pt x="532393" y="48018"/>
                  </a:moveTo>
                  <a:cubicBezTo>
                    <a:pt x="532393" y="39110"/>
                    <a:pt x="534843" y="32529"/>
                    <a:pt x="539736" y="28276"/>
                  </a:cubicBezTo>
                  <a:cubicBezTo>
                    <a:pt x="543828" y="24747"/>
                    <a:pt x="548844" y="22974"/>
                    <a:pt x="554785" y="22974"/>
                  </a:cubicBezTo>
                  <a:cubicBezTo>
                    <a:pt x="561366" y="22974"/>
                    <a:pt x="566745" y="25147"/>
                    <a:pt x="570921" y="29478"/>
                  </a:cubicBezTo>
                  <a:cubicBezTo>
                    <a:pt x="575174" y="33731"/>
                    <a:pt x="577301" y="39672"/>
                    <a:pt x="577301" y="47301"/>
                  </a:cubicBezTo>
                  <a:cubicBezTo>
                    <a:pt x="577301" y="53481"/>
                    <a:pt x="576377" y="58335"/>
                    <a:pt x="574535" y="61865"/>
                  </a:cubicBezTo>
                  <a:cubicBezTo>
                    <a:pt x="572686" y="65401"/>
                    <a:pt x="569958" y="68168"/>
                    <a:pt x="566344" y="70171"/>
                  </a:cubicBezTo>
                  <a:cubicBezTo>
                    <a:pt x="562815" y="72098"/>
                    <a:pt x="558962" y="73061"/>
                    <a:pt x="554785" y="73061"/>
                  </a:cubicBezTo>
                  <a:cubicBezTo>
                    <a:pt x="548128" y="73061"/>
                    <a:pt x="542703" y="70934"/>
                    <a:pt x="538534" y="66681"/>
                  </a:cubicBezTo>
                  <a:cubicBezTo>
                    <a:pt x="534435" y="62350"/>
                    <a:pt x="532393" y="56124"/>
                    <a:pt x="532393" y="48018"/>
                  </a:cubicBezTo>
                  <a:close/>
                  <a:moveTo>
                    <a:pt x="540700" y="48018"/>
                  </a:moveTo>
                  <a:cubicBezTo>
                    <a:pt x="540700" y="54120"/>
                    <a:pt x="542025" y="58698"/>
                    <a:pt x="544676" y="61749"/>
                  </a:cubicBezTo>
                  <a:cubicBezTo>
                    <a:pt x="547403" y="64793"/>
                    <a:pt x="550771" y="66318"/>
                    <a:pt x="554785" y="66318"/>
                  </a:cubicBezTo>
                  <a:cubicBezTo>
                    <a:pt x="558877" y="66318"/>
                    <a:pt x="562252" y="64793"/>
                    <a:pt x="564903" y="61749"/>
                  </a:cubicBezTo>
                  <a:cubicBezTo>
                    <a:pt x="567546" y="58698"/>
                    <a:pt x="568871" y="54043"/>
                    <a:pt x="568871" y="47779"/>
                  </a:cubicBezTo>
                  <a:cubicBezTo>
                    <a:pt x="568871" y="41838"/>
                    <a:pt x="567507" y="37345"/>
                    <a:pt x="564780" y="34294"/>
                  </a:cubicBezTo>
                  <a:cubicBezTo>
                    <a:pt x="562129" y="31242"/>
                    <a:pt x="558800" y="29717"/>
                    <a:pt x="554785" y="29717"/>
                  </a:cubicBezTo>
                  <a:cubicBezTo>
                    <a:pt x="550771" y="29717"/>
                    <a:pt x="547403" y="31242"/>
                    <a:pt x="544676" y="34294"/>
                  </a:cubicBezTo>
                  <a:cubicBezTo>
                    <a:pt x="542025" y="37268"/>
                    <a:pt x="540700" y="41838"/>
                    <a:pt x="540700" y="48018"/>
                  </a:cubicBezTo>
                  <a:close/>
                  <a:moveTo>
                    <a:pt x="587773" y="75950"/>
                  </a:moveTo>
                  <a:lnTo>
                    <a:pt x="595725" y="77160"/>
                  </a:lnTo>
                  <a:cubicBezTo>
                    <a:pt x="596041" y="79564"/>
                    <a:pt x="596966" y="81329"/>
                    <a:pt x="598492" y="82454"/>
                  </a:cubicBezTo>
                  <a:cubicBezTo>
                    <a:pt x="600495" y="83980"/>
                    <a:pt x="603231" y="84743"/>
                    <a:pt x="606675" y="84743"/>
                  </a:cubicBezTo>
                  <a:cubicBezTo>
                    <a:pt x="610451" y="84743"/>
                    <a:pt x="613340" y="83980"/>
                    <a:pt x="615344" y="82454"/>
                  </a:cubicBezTo>
                  <a:cubicBezTo>
                    <a:pt x="617432" y="80928"/>
                    <a:pt x="618842" y="78840"/>
                    <a:pt x="619559" y="76197"/>
                  </a:cubicBezTo>
                  <a:cubicBezTo>
                    <a:pt x="620044" y="74509"/>
                    <a:pt x="620245" y="71019"/>
                    <a:pt x="620160" y="65717"/>
                  </a:cubicBezTo>
                  <a:cubicBezTo>
                    <a:pt x="616631" y="69894"/>
                    <a:pt x="612215" y="71982"/>
                    <a:pt x="606922" y="71982"/>
                  </a:cubicBezTo>
                  <a:cubicBezTo>
                    <a:pt x="600341" y="71982"/>
                    <a:pt x="595240" y="69609"/>
                    <a:pt x="591626" y="64877"/>
                  </a:cubicBezTo>
                  <a:cubicBezTo>
                    <a:pt x="588020" y="60061"/>
                    <a:pt x="586209" y="54359"/>
                    <a:pt x="586209" y="47779"/>
                  </a:cubicBezTo>
                  <a:cubicBezTo>
                    <a:pt x="586209" y="43202"/>
                    <a:pt x="587010" y="38987"/>
                    <a:pt x="588621" y="35134"/>
                  </a:cubicBezTo>
                  <a:cubicBezTo>
                    <a:pt x="590301" y="31204"/>
                    <a:pt x="592712" y="28191"/>
                    <a:pt x="595841" y="26110"/>
                  </a:cubicBezTo>
                  <a:cubicBezTo>
                    <a:pt x="598969" y="24022"/>
                    <a:pt x="602668" y="22974"/>
                    <a:pt x="606922" y="22974"/>
                  </a:cubicBezTo>
                  <a:cubicBezTo>
                    <a:pt x="612616" y="22974"/>
                    <a:pt x="617316" y="25263"/>
                    <a:pt x="621007" y="29840"/>
                  </a:cubicBezTo>
                  <a:lnTo>
                    <a:pt x="621007" y="24061"/>
                  </a:lnTo>
                  <a:lnTo>
                    <a:pt x="628474" y="24061"/>
                  </a:lnTo>
                  <a:lnTo>
                    <a:pt x="628474" y="65478"/>
                  </a:lnTo>
                  <a:cubicBezTo>
                    <a:pt x="628474" y="72945"/>
                    <a:pt x="627711" y="78239"/>
                    <a:pt x="626186" y="81368"/>
                  </a:cubicBezTo>
                  <a:cubicBezTo>
                    <a:pt x="624660" y="84504"/>
                    <a:pt x="622248" y="86946"/>
                    <a:pt x="618958" y="88719"/>
                  </a:cubicBezTo>
                  <a:cubicBezTo>
                    <a:pt x="615668" y="90560"/>
                    <a:pt x="611614" y="91485"/>
                    <a:pt x="606798" y="91485"/>
                  </a:cubicBezTo>
                  <a:cubicBezTo>
                    <a:pt x="601104" y="91485"/>
                    <a:pt x="596488" y="90198"/>
                    <a:pt x="592951" y="87632"/>
                  </a:cubicBezTo>
                  <a:cubicBezTo>
                    <a:pt x="589422" y="85066"/>
                    <a:pt x="587696" y="81167"/>
                    <a:pt x="587773" y="75950"/>
                  </a:cubicBezTo>
                  <a:close/>
                  <a:moveTo>
                    <a:pt x="594516" y="47178"/>
                  </a:moveTo>
                  <a:cubicBezTo>
                    <a:pt x="594516" y="53435"/>
                    <a:pt x="595764" y="58012"/>
                    <a:pt x="598253" y="60901"/>
                  </a:cubicBezTo>
                  <a:cubicBezTo>
                    <a:pt x="600742" y="63791"/>
                    <a:pt x="603870" y="65240"/>
                    <a:pt x="607638" y="65240"/>
                  </a:cubicBezTo>
                  <a:cubicBezTo>
                    <a:pt x="611414" y="65240"/>
                    <a:pt x="614543" y="63791"/>
                    <a:pt x="617031" y="60901"/>
                  </a:cubicBezTo>
                  <a:cubicBezTo>
                    <a:pt x="619605" y="58012"/>
                    <a:pt x="620884" y="53519"/>
                    <a:pt x="620884" y="47417"/>
                  </a:cubicBezTo>
                  <a:cubicBezTo>
                    <a:pt x="620884" y="41560"/>
                    <a:pt x="619559" y="37145"/>
                    <a:pt x="616916" y="34171"/>
                  </a:cubicBezTo>
                  <a:cubicBezTo>
                    <a:pt x="614342" y="31204"/>
                    <a:pt x="611214" y="29717"/>
                    <a:pt x="607523" y="29717"/>
                  </a:cubicBezTo>
                  <a:cubicBezTo>
                    <a:pt x="603909" y="29717"/>
                    <a:pt x="600819" y="31204"/>
                    <a:pt x="598253" y="34171"/>
                  </a:cubicBezTo>
                  <a:cubicBezTo>
                    <a:pt x="595764" y="37060"/>
                    <a:pt x="594516" y="41398"/>
                    <a:pt x="594516" y="47178"/>
                  </a:cubicBezTo>
                  <a:close/>
                  <a:moveTo>
                    <a:pt x="640033" y="57650"/>
                  </a:moveTo>
                  <a:lnTo>
                    <a:pt x="647977" y="56448"/>
                  </a:lnTo>
                  <a:cubicBezTo>
                    <a:pt x="648455" y="59661"/>
                    <a:pt x="649703" y="62104"/>
                    <a:pt x="651707" y="63791"/>
                  </a:cubicBezTo>
                  <a:cubicBezTo>
                    <a:pt x="653795" y="65478"/>
                    <a:pt x="656723" y="66318"/>
                    <a:pt x="660499" y="66318"/>
                  </a:cubicBezTo>
                  <a:cubicBezTo>
                    <a:pt x="664190" y="66318"/>
                    <a:pt x="666918" y="65602"/>
                    <a:pt x="668682" y="64153"/>
                  </a:cubicBezTo>
                  <a:cubicBezTo>
                    <a:pt x="670531" y="62627"/>
                    <a:pt x="671456" y="60824"/>
                    <a:pt x="671456" y="58736"/>
                  </a:cubicBezTo>
                  <a:cubicBezTo>
                    <a:pt x="671456" y="56887"/>
                    <a:pt x="670655" y="55446"/>
                    <a:pt x="669044" y="54398"/>
                  </a:cubicBezTo>
                  <a:cubicBezTo>
                    <a:pt x="667919" y="53681"/>
                    <a:pt x="665153" y="52757"/>
                    <a:pt x="660738" y="51632"/>
                  </a:cubicBezTo>
                  <a:cubicBezTo>
                    <a:pt x="654797" y="50106"/>
                    <a:pt x="650666" y="48827"/>
                    <a:pt x="648339" y="47779"/>
                  </a:cubicBezTo>
                  <a:cubicBezTo>
                    <a:pt x="646089" y="46654"/>
                    <a:pt x="644363" y="45128"/>
                    <a:pt x="643161" y="43202"/>
                  </a:cubicBezTo>
                  <a:cubicBezTo>
                    <a:pt x="641959" y="41275"/>
                    <a:pt x="641350" y="39110"/>
                    <a:pt x="641350" y="36706"/>
                  </a:cubicBezTo>
                  <a:cubicBezTo>
                    <a:pt x="641350" y="34617"/>
                    <a:pt x="641836" y="32652"/>
                    <a:pt x="642799" y="30803"/>
                  </a:cubicBezTo>
                  <a:cubicBezTo>
                    <a:pt x="643762" y="28954"/>
                    <a:pt x="645088" y="27428"/>
                    <a:pt x="646775" y="26226"/>
                  </a:cubicBezTo>
                  <a:cubicBezTo>
                    <a:pt x="648054" y="25348"/>
                    <a:pt x="649780" y="24585"/>
                    <a:pt x="651946" y="23938"/>
                  </a:cubicBezTo>
                  <a:cubicBezTo>
                    <a:pt x="654118" y="23298"/>
                    <a:pt x="656484" y="22974"/>
                    <a:pt x="659050" y="22974"/>
                  </a:cubicBezTo>
                  <a:cubicBezTo>
                    <a:pt x="662749" y="22974"/>
                    <a:pt x="665993" y="23537"/>
                    <a:pt x="668805" y="24662"/>
                  </a:cubicBezTo>
                  <a:cubicBezTo>
                    <a:pt x="671695" y="25710"/>
                    <a:pt x="673822" y="27151"/>
                    <a:pt x="675186" y="29000"/>
                  </a:cubicBezTo>
                  <a:cubicBezTo>
                    <a:pt x="676550" y="30842"/>
                    <a:pt x="677474" y="33292"/>
                    <a:pt x="677952" y="36344"/>
                  </a:cubicBezTo>
                  <a:lnTo>
                    <a:pt x="670008" y="37422"/>
                  </a:lnTo>
                  <a:cubicBezTo>
                    <a:pt x="669691" y="35018"/>
                    <a:pt x="668644" y="33130"/>
                    <a:pt x="666879" y="31766"/>
                  </a:cubicBezTo>
                  <a:cubicBezTo>
                    <a:pt x="665192" y="30318"/>
                    <a:pt x="662749" y="29601"/>
                    <a:pt x="659536" y="29601"/>
                  </a:cubicBezTo>
                  <a:cubicBezTo>
                    <a:pt x="655845" y="29601"/>
                    <a:pt x="653194" y="30241"/>
                    <a:pt x="651591" y="31527"/>
                  </a:cubicBezTo>
                  <a:cubicBezTo>
                    <a:pt x="649981" y="32730"/>
                    <a:pt x="649179" y="34171"/>
                    <a:pt x="649179" y="35858"/>
                  </a:cubicBezTo>
                  <a:cubicBezTo>
                    <a:pt x="649179" y="36906"/>
                    <a:pt x="649503" y="37823"/>
                    <a:pt x="650142" y="38632"/>
                  </a:cubicBezTo>
                  <a:cubicBezTo>
                    <a:pt x="650867" y="39511"/>
                    <a:pt x="651907" y="40235"/>
                    <a:pt x="653271" y="40797"/>
                  </a:cubicBezTo>
                  <a:cubicBezTo>
                    <a:pt x="654080" y="41121"/>
                    <a:pt x="656484" y="41799"/>
                    <a:pt x="660499" y="42839"/>
                  </a:cubicBezTo>
                  <a:cubicBezTo>
                    <a:pt x="666278" y="44450"/>
                    <a:pt x="670293" y="45729"/>
                    <a:pt x="672535" y="46692"/>
                  </a:cubicBezTo>
                  <a:cubicBezTo>
                    <a:pt x="674785" y="47655"/>
                    <a:pt x="676550" y="49065"/>
                    <a:pt x="677836" y="50907"/>
                  </a:cubicBezTo>
                  <a:cubicBezTo>
                    <a:pt x="679123" y="52757"/>
                    <a:pt x="679763" y="55084"/>
                    <a:pt x="679763" y="57896"/>
                  </a:cubicBezTo>
                  <a:cubicBezTo>
                    <a:pt x="679763" y="60624"/>
                    <a:pt x="678961" y="63190"/>
                    <a:pt x="677351" y="65602"/>
                  </a:cubicBezTo>
                  <a:cubicBezTo>
                    <a:pt x="675825" y="67929"/>
                    <a:pt x="673583" y="69771"/>
                    <a:pt x="670609" y="71134"/>
                  </a:cubicBezTo>
                  <a:cubicBezTo>
                    <a:pt x="667642" y="72421"/>
                    <a:pt x="664267" y="73061"/>
                    <a:pt x="660499" y="73061"/>
                  </a:cubicBezTo>
                  <a:cubicBezTo>
                    <a:pt x="654234" y="73061"/>
                    <a:pt x="649464" y="71782"/>
                    <a:pt x="646166" y="69208"/>
                  </a:cubicBezTo>
                  <a:cubicBezTo>
                    <a:pt x="642961" y="66565"/>
                    <a:pt x="640911" y="62712"/>
                    <a:pt x="640033" y="57650"/>
                  </a:cubicBezTo>
                  <a:close/>
                </a:path>
              </a:pathLst>
            </a:custGeom>
            <a:solidFill>
              <a:srgbClr val="757575"/>
            </a:solidFill>
            <a:ln w="7703" cap="sq">
              <a:noFill/>
              <a:prstDash val="solid"/>
              <a:miter/>
            </a:ln>
          </p:spPr>
          <p:txBody>
            <a:bodyPr rtlCol="0" anchor="ctr"/>
            <a:lstStyle/>
            <a:p>
              <a:endParaRPr lang="en-US">
                <a:noFill/>
              </a:endParaRPr>
            </a:p>
          </p:txBody>
        </p:sp>
        <p:sp>
          <p:nvSpPr>
            <p:cNvPr id="1264" name="Freeform: Shape 1263">
              <a:extLst>
                <a:ext uri="{FF2B5EF4-FFF2-40B4-BE49-F238E27FC236}">
                  <a16:creationId xmlns:a16="http://schemas.microsoft.com/office/drawing/2014/main" id="{3DD48C5F-A5D9-47A7-B777-E8332C69FFFA}"/>
                </a:ext>
              </a:extLst>
            </p:cNvPr>
            <p:cNvSpPr/>
            <p:nvPr/>
          </p:nvSpPr>
          <p:spPr>
            <a:xfrm>
              <a:off x="3711430" y="5191240"/>
              <a:ext cx="562510" cy="92467"/>
            </a:xfrm>
            <a:custGeom>
              <a:avLst/>
              <a:gdLst>
                <a:gd name="connsiteX0" fmla="*/ 4674 w 562510"/>
                <a:gd name="connsiteY0" fmla="*/ 70888 h 92467"/>
                <a:gd name="connsiteX1" fmla="*/ 4674 w 562510"/>
                <a:gd name="connsiteY1" fmla="*/ 4674 h 92467"/>
                <a:gd name="connsiteX2" fmla="*/ 13589 w 562510"/>
                <a:gd name="connsiteY2" fmla="*/ 4674 h 92467"/>
                <a:gd name="connsiteX3" fmla="*/ 48380 w 562510"/>
                <a:gd name="connsiteY3" fmla="*/ 56686 h 92467"/>
                <a:gd name="connsiteX4" fmla="*/ 48380 w 562510"/>
                <a:gd name="connsiteY4" fmla="*/ 4674 h 92467"/>
                <a:gd name="connsiteX5" fmla="*/ 56810 w 562510"/>
                <a:gd name="connsiteY5" fmla="*/ 4674 h 92467"/>
                <a:gd name="connsiteX6" fmla="*/ 56810 w 562510"/>
                <a:gd name="connsiteY6" fmla="*/ 70888 h 92467"/>
                <a:gd name="connsiteX7" fmla="*/ 47779 w 562510"/>
                <a:gd name="connsiteY7" fmla="*/ 70888 h 92467"/>
                <a:gd name="connsiteX8" fmla="*/ 12988 w 562510"/>
                <a:gd name="connsiteY8" fmla="*/ 18875 h 92467"/>
                <a:gd name="connsiteX9" fmla="*/ 12988 w 562510"/>
                <a:gd name="connsiteY9" fmla="*/ 70888 h 92467"/>
                <a:gd name="connsiteX10" fmla="*/ 4674 w 562510"/>
                <a:gd name="connsiteY10" fmla="*/ 70888 h 92467"/>
                <a:gd name="connsiteX11" fmla="*/ 104369 w 562510"/>
                <a:gd name="connsiteY11" fmla="*/ 64993 h 92467"/>
                <a:gd name="connsiteX12" fmla="*/ 95577 w 562510"/>
                <a:gd name="connsiteY12" fmla="*/ 70410 h 92467"/>
                <a:gd name="connsiteX13" fmla="*/ 86669 w 562510"/>
                <a:gd name="connsiteY13" fmla="*/ 71974 h 92467"/>
                <a:gd name="connsiteX14" fmla="*/ 74510 w 562510"/>
                <a:gd name="connsiteY14" fmla="*/ 68122 h 92467"/>
                <a:gd name="connsiteX15" fmla="*/ 70295 w 562510"/>
                <a:gd name="connsiteY15" fmla="*/ 58251 h 92467"/>
                <a:gd name="connsiteX16" fmla="*/ 71859 w 562510"/>
                <a:gd name="connsiteY16" fmla="*/ 51870 h 92467"/>
                <a:gd name="connsiteX17" fmla="*/ 76074 w 562510"/>
                <a:gd name="connsiteY17" fmla="*/ 47170 h 92467"/>
                <a:gd name="connsiteX18" fmla="*/ 81976 w 562510"/>
                <a:gd name="connsiteY18" fmla="*/ 44527 h 92467"/>
                <a:gd name="connsiteX19" fmla="*/ 89197 w 562510"/>
                <a:gd name="connsiteY19" fmla="*/ 43202 h 92467"/>
                <a:gd name="connsiteX20" fmla="*/ 103645 w 562510"/>
                <a:gd name="connsiteY20" fmla="*/ 40428 h 92467"/>
                <a:gd name="connsiteX21" fmla="*/ 103645 w 562510"/>
                <a:gd name="connsiteY21" fmla="*/ 38386 h 92467"/>
                <a:gd name="connsiteX22" fmla="*/ 101356 w 562510"/>
                <a:gd name="connsiteY22" fmla="*/ 31281 h 92467"/>
                <a:gd name="connsiteX23" fmla="*/ 92086 w 562510"/>
                <a:gd name="connsiteY23" fmla="*/ 28630 h 92467"/>
                <a:gd name="connsiteX24" fmla="*/ 83656 w 562510"/>
                <a:gd name="connsiteY24" fmla="*/ 30680 h 92467"/>
                <a:gd name="connsiteX25" fmla="*/ 79565 w 562510"/>
                <a:gd name="connsiteY25" fmla="*/ 37661 h 92467"/>
                <a:gd name="connsiteX26" fmla="*/ 71620 w 562510"/>
                <a:gd name="connsiteY26" fmla="*/ 36575 h 92467"/>
                <a:gd name="connsiteX27" fmla="*/ 75234 w 562510"/>
                <a:gd name="connsiteY27" fmla="*/ 28391 h 92467"/>
                <a:gd name="connsiteX28" fmla="*/ 82454 w 562510"/>
                <a:gd name="connsiteY28" fmla="*/ 23575 h 92467"/>
                <a:gd name="connsiteX29" fmla="*/ 93288 w 562510"/>
                <a:gd name="connsiteY29" fmla="*/ 21888 h 92467"/>
                <a:gd name="connsiteX30" fmla="*/ 103282 w 562510"/>
                <a:gd name="connsiteY30" fmla="*/ 23337 h 92467"/>
                <a:gd name="connsiteX31" fmla="*/ 108946 w 562510"/>
                <a:gd name="connsiteY31" fmla="*/ 26943 h 92467"/>
                <a:gd name="connsiteX32" fmla="*/ 111473 w 562510"/>
                <a:gd name="connsiteY32" fmla="*/ 32483 h 92467"/>
                <a:gd name="connsiteX33" fmla="*/ 111836 w 562510"/>
                <a:gd name="connsiteY33" fmla="*/ 39950 h 92467"/>
                <a:gd name="connsiteX34" fmla="*/ 111836 w 562510"/>
                <a:gd name="connsiteY34" fmla="*/ 50784 h 92467"/>
                <a:gd name="connsiteX35" fmla="*/ 112313 w 562510"/>
                <a:gd name="connsiteY35" fmla="*/ 65109 h 92467"/>
                <a:gd name="connsiteX36" fmla="*/ 114479 w 562510"/>
                <a:gd name="connsiteY36" fmla="*/ 70888 h 92467"/>
                <a:gd name="connsiteX37" fmla="*/ 105933 w 562510"/>
                <a:gd name="connsiteY37" fmla="*/ 70888 h 92467"/>
                <a:gd name="connsiteX38" fmla="*/ 104369 w 562510"/>
                <a:gd name="connsiteY38" fmla="*/ 64993 h 92467"/>
                <a:gd name="connsiteX39" fmla="*/ 103645 w 562510"/>
                <a:gd name="connsiteY39" fmla="*/ 46808 h 92467"/>
                <a:gd name="connsiteX40" fmla="*/ 90399 w 562510"/>
                <a:gd name="connsiteY40" fmla="*/ 49944 h 92467"/>
                <a:gd name="connsiteX41" fmla="*/ 83302 w 562510"/>
                <a:gd name="connsiteY41" fmla="*/ 51624 h 92467"/>
                <a:gd name="connsiteX42" fmla="*/ 80050 w 562510"/>
                <a:gd name="connsiteY42" fmla="*/ 54159 h 92467"/>
                <a:gd name="connsiteX43" fmla="*/ 78963 w 562510"/>
                <a:gd name="connsiteY43" fmla="*/ 58012 h 92467"/>
                <a:gd name="connsiteX44" fmla="*/ 81375 w 562510"/>
                <a:gd name="connsiteY44" fmla="*/ 63429 h 92467"/>
                <a:gd name="connsiteX45" fmla="*/ 88595 w 562510"/>
                <a:gd name="connsiteY45" fmla="*/ 65594 h 92467"/>
                <a:gd name="connsiteX46" fmla="*/ 96902 w 562510"/>
                <a:gd name="connsiteY46" fmla="*/ 63545 h 92467"/>
                <a:gd name="connsiteX47" fmla="*/ 102319 w 562510"/>
                <a:gd name="connsiteY47" fmla="*/ 57889 h 92467"/>
                <a:gd name="connsiteX48" fmla="*/ 103645 w 562510"/>
                <a:gd name="connsiteY48" fmla="*/ 49821 h 92467"/>
                <a:gd name="connsiteX49" fmla="*/ 103645 w 562510"/>
                <a:gd name="connsiteY49" fmla="*/ 46808 h 92467"/>
                <a:gd name="connsiteX50" fmla="*/ 127000 w 562510"/>
                <a:gd name="connsiteY50" fmla="*/ 70888 h 92467"/>
                <a:gd name="connsiteX51" fmla="*/ 127000 w 562510"/>
                <a:gd name="connsiteY51" fmla="*/ 22974 h 92467"/>
                <a:gd name="connsiteX52" fmla="*/ 134228 w 562510"/>
                <a:gd name="connsiteY52" fmla="*/ 22974 h 92467"/>
                <a:gd name="connsiteX53" fmla="*/ 134228 w 562510"/>
                <a:gd name="connsiteY53" fmla="*/ 29717 h 92467"/>
                <a:gd name="connsiteX54" fmla="*/ 140246 w 562510"/>
                <a:gd name="connsiteY54" fmla="*/ 24053 h 92467"/>
                <a:gd name="connsiteX55" fmla="*/ 148799 w 562510"/>
                <a:gd name="connsiteY55" fmla="*/ 21888 h 92467"/>
                <a:gd name="connsiteX56" fmla="*/ 157468 w 562510"/>
                <a:gd name="connsiteY56" fmla="*/ 24053 h 92467"/>
                <a:gd name="connsiteX57" fmla="*/ 162284 w 562510"/>
                <a:gd name="connsiteY57" fmla="*/ 30195 h 92467"/>
                <a:gd name="connsiteX58" fmla="*/ 177087 w 562510"/>
                <a:gd name="connsiteY58" fmla="*/ 21888 h 92467"/>
                <a:gd name="connsiteX59" fmla="*/ 188044 w 562510"/>
                <a:gd name="connsiteY59" fmla="*/ 25864 h 92467"/>
                <a:gd name="connsiteX60" fmla="*/ 191897 w 562510"/>
                <a:gd name="connsiteY60" fmla="*/ 38023 h 92467"/>
                <a:gd name="connsiteX61" fmla="*/ 191897 w 562510"/>
                <a:gd name="connsiteY61" fmla="*/ 70888 h 92467"/>
                <a:gd name="connsiteX62" fmla="*/ 183829 w 562510"/>
                <a:gd name="connsiteY62" fmla="*/ 70888 h 92467"/>
                <a:gd name="connsiteX63" fmla="*/ 183829 w 562510"/>
                <a:gd name="connsiteY63" fmla="*/ 40674 h 92467"/>
                <a:gd name="connsiteX64" fmla="*/ 182989 w 562510"/>
                <a:gd name="connsiteY64" fmla="*/ 33685 h 92467"/>
                <a:gd name="connsiteX65" fmla="*/ 180223 w 562510"/>
                <a:gd name="connsiteY65" fmla="*/ 30195 h 92467"/>
                <a:gd name="connsiteX66" fmla="*/ 175284 w 562510"/>
                <a:gd name="connsiteY66" fmla="*/ 28869 h 92467"/>
                <a:gd name="connsiteX67" fmla="*/ 166854 w 562510"/>
                <a:gd name="connsiteY67" fmla="*/ 32244 h 92467"/>
                <a:gd name="connsiteX68" fmla="*/ 163602 w 562510"/>
                <a:gd name="connsiteY68" fmla="*/ 43078 h 92467"/>
                <a:gd name="connsiteX69" fmla="*/ 163602 w 562510"/>
                <a:gd name="connsiteY69" fmla="*/ 70888 h 92467"/>
                <a:gd name="connsiteX70" fmla="*/ 155419 w 562510"/>
                <a:gd name="connsiteY70" fmla="*/ 70888 h 92467"/>
                <a:gd name="connsiteX71" fmla="*/ 155419 w 562510"/>
                <a:gd name="connsiteY71" fmla="*/ 39711 h 92467"/>
                <a:gd name="connsiteX72" fmla="*/ 153369 w 562510"/>
                <a:gd name="connsiteY72" fmla="*/ 31643 h 92467"/>
                <a:gd name="connsiteX73" fmla="*/ 146989 w 562510"/>
                <a:gd name="connsiteY73" fmla="*/ 28869 h 92467"/>
                <a:gd name="connsiteX74" fmla="*/ 140608 w 562510"/>
                <a:gd name="connsiteY74" fmla="*/ 30680 h 92467"/>
                <a:gd name="connsiteX75" fmla="*/ 136393 w 562510"/>
                <a:gd name="connsiteY75" fmla="*/ 35974 h 92467"/>
                <a:gd name="connsiteX76" fmla="*/ 135068 w 562510"/>
                <a:gd name="connsiteY76" fmla="*/ 45968 h 92467"/>
                <a:gd name="connsiteX77" fmla="*/ 135068 w 562510"/>
                <a:gd name="connsiteY77" fmla="*/ 70888 h 92467"/>
                <a:gd name="connsiteX78" fmla="*/ 127000 w 562510"/>
                <a:gd name="connsiteY78" fmla="*/ 70888 h 92467"/>
                <a:gd name="connsiteX79" fmla="*/ 236805 w 562510"/>
                <a:gd name="connsiteY79" fmla="*/ 55477 h 92467"/>
                <a:gd name="connsiteX80" fmla="*/ 245235 w 562510"/>
                <a:gd name="connsiteY80" fmla="*/ 56440 h 92467"/>
                <a:gd name="connsiteX81" fmla="*/ 237892 w 562510"/>
                <a:gd name="connsiteY81" fmla="*/ 67883 h 92467"/>
                <a:gd name="connsiteX82" fmla="*/ 224168 w 562510"/>
                <a:gd name="connsiteY82" fmla="*/ 71974 h 92467"/>
                <a:gd name="connsiteX83" fmla="*/ 207431 w 562510"/>
                <a:gd name="connsiteY83" fmla="*/ 65471 h 92467"/>
                <a:gd name="connsiteX84" fmla="*/ 201290 w 562510"/>
                <a:gd name="connsiteY84" fmla="*/ 47293 h 92467"/>
                <a:gd name="connsiteX85" fmla="*/ 207555 w 562510"/>
                <a:gd name="connsiteY85" fmla="*/ 28630 h 92467"/>
                <a:gd name="connsiteX86" fmla="*/ 223683 w 562510"/>
                <a:gd name="connsiteY86" fmla="*/ 21888 h 92467"/>
                <a:gd name="connsiteX87" fmla="*/ 239341 w 562510"/>
                <a:gd name="connsiteY87" fmla="*/ 28391 h 92467"/>
                <a:gd name="connsiteX88" fmla="*/ 245474 w 562510"/>
                <a:gd name="connsiteY88" fmla="*/ 46808 h 92467"/>
                <a:gd name="connsiteX89" fmla="*/ 245474 w 562510"/>
                <a:gd name="connsiteY89" fmla="*/ 48981 h 92467"/>
                <a:gd name="connsiteX90" fmla="*/ 209720 w 562510"/>
                <a:gd name="connsiteY90" fmla="*/ 48981 h 92467"/>
                <a:gd name="connsiteX91" fmla="*/ 214174 w 562510"/>
                <a:gd name="connsiteY91" fmla="*/ 61140 h 92467"/>
                <a:gd name="connsiteX92" fmla="*/ 224168 w 562510"/>
                <a:gd name="connsiteY92" fmla="*/ 65232 h 92467"/>
                <a:gd name="connsiteX93" fmla="*/ 231750 w 562510"/>
                <a:gd name="connsiteY93" fmla="*/ 62944 h 92467"/>
                <a:gd name="connsiteX94" fmla="*/ 236805 w 562510"/>
                <a:gd name="connsiteY94" fmla="*/ 55477 h 92467"/>
                <a:gd name="connsiteX95" fmla="*/ 210198 w 562510"/>
                <a:gd name="connsiteY95" fmla="*/ 42354 h 92467"/>
                <a:gd name="connsiteX96" fmla="*/ 236929 w 562510"/>
                <a:gd name="connsiteY96" fmla="*/ 42354 h 92467"/>
                <a:gd name="connsiteX97" fmla="*/ 233916 w 562510"/>
                <a:gd name="connsiteY97" fmla="*/ 33207 h 92467"/>
                <a:gd name="connsiteX98" fmla="*/ 223806 w 562510"/>
                <a:gd name="connsiteY98" fmla="*/ 28507 h 92467"/>
                <a:gd name="connsiteX99" fmla="*/ 214297 w 562510"/>
                <a:gd name="connsiteY99" fmla="*/ 32244 h 92467"/>
                <a:gd name="connsiteX100" fmla="*/ 210198 w 562510"/>
                <a:gd name="connsiteY100" fmla="*/ 42354 h 92467"/>
                <a:gd name="connsiteX101" fmla="*/ 289065 w 562510"/>
                <a:gd name="connsiteY101" fmla="*/ 70888 h 92467"/>
                <a:gd name="connsiteX102" fmla="*/ 289065 w 562510"/>
                <a:gd name="connsiteY102" fmla="*/ 64870 h 92467"/>
                <a:gd name="connsiteX103" fmla="*/ 275696 w 562510"/>
                <a:gd name="connsiteY103" fmla="*/ 71974 h 92467"/>
                <a:gd name="connsiteX104" fmla="*/ 265100 w 562510"/>
                <a:gd name="connsiteY104" fmla="*/ 68846 h 92467"/>
                <a:gd name="connsiteX105" fmla="*/ 257641 w 562510"/>
                <a:gd name="connsiteY105" fmla="*/ 59938 h 92467"/>
                <a:gd name="connsiteX106" fmla="*/ 254991 w 562510"/>
                <a:gd name="connsiteY106" fmla="*/ 46931 h 92467"/>
                <a:gd name="connsiteX107" fmla="*/ 257395 w 562510"/>
                <a:gd name="connsiteY107" fmla="*/ 33932 h 92467"/>
                <a:gd name="connsiteX108" fmla="*/ 264623 w 562510"/>
                <a:gd name="connsiteY108" fmla="*/ 25016 h 92467"/>
                <a:gd name="connsiteX109" fmla="*/ 275333 w 562510"/>
                <a:gd name="connsiteY109" fmla="*/ 21888 h 92467"/>
                <a:gd name="connsiteX110" fmla="*/ 283039 w 562510"/>
                <a:gd name="connsiteY110" fmla="*/ 23691 h 92467"/>
                <a:gd name="connsiteX111" fmla="*/ 288579 w 562510"/>
                <a:gd name="connsiteY111" fmla="*/ 28391 h 92467"/>
                <a:gd name="connsiteX112" fmla="*/ 288579 w 562510"/>
                <a:gd name="connsiteY112" fmla="*/ 4674 h 92467"/>
                <a:gd name="connsiteX113" fmla="*/ 296647 w 562510"/>
                <a:gd name="connsiteY113" fmla="*/ 4674 h 92467"/>
                <a:gd name="connsiteX114" fmla="*/ 296647 w 562510"/>
                <a:gd name="connsiteY114" fmla="*/ 70888 h 92467"/>
                <a:gd name="connsiteX115" fmla="*/ 289065 w 562510"/>
                <a:gd name="connsiteY115" fmla="*/ 70888 h 92467"/>
                <a:gd name="connsiteX116" fmla="*/ 263421 w 562510"/>
                <a:gd name="connsiteY116" fmla="*/ 46931 h 92467"/>
                <a:gd name="connsiteX117" fmla="*/ 267273 w 562510"/>
                <a:gd name="connsiteY117" fmla="*/ 60778 h 92467"/>
                <a:gd name="connsiteX118" fmla="*/ 276420 w 562510"/>
                <a:gd name="connsiteY118" fmla="*/ 65232 h 92467"/>
                <a:gd name="connsiteX119" fmla="*/ 285451 w 562510"/>
                <a:gd name="connsiteY119" fmla="*/ 60901 h 92467"/>
                <a:gd name="connsiteX120" fmla="*/ 289180 w 562510"/>
                <a:gd name="connsiteY120" fmla="*/ 47655 h 92467"/>
                <a:gd name="connsiteX121" fmla="*/ 285328 w 562510"/>
                <a:gd name="connsiteY121" fmla="*/ 33207 h 92467"/>
                <a:gd name="connsiteX122" fmla="*/ 276058 w 562510"/>
                <a:gd name="connsiteY122" fmla="*/ 28630 h 92467"/>
                <a:gd name="connsiteX123" fmla="*/ 267027 w 562510"/>
                <a:gd name="connsiteY123" fmla="*/ 33084 h 92467"/>
                <a:gd name="connsiteX124" fmla="*/ 263421 w 562510"/>
                <a:gd name="connsiteY124" fmla="*/ 46931 h 92467"/>
                <a:gd name="connsiteX125" fmla="*/ 336015 w 562510"/>
                <a:gd name="connsiteY125" fmla="*/ 70888 h 92467"/>
                <a:gd name="connsiteX126" fmla="*/ 336015 w 562510"/>
                <a:gd name="connsiteY126" fmla="*/ 4674 h 92467"/>
                <a:gd name="connsiteX127" fmla="*/ 361058 w 562510"/>
                <a:gd name="connsiteY127" fmla="*/ 4674 h 92467"/>
                <a:gd name="connsiteX128" fmla="*/ 371053 w 562510"/>
                <a:gd name="connsiteY128" fmla="*/ 5275 h 92467"/>
                <a:gd name="connsiteX129" fmla="*/ 379244 w 562510"/>
                <a:gd name="connsiteY129" fmla="*/ 8403 h 92467"/>
                <a:gd name="connsiteX130" fmla="*/ 384538 w 562510"/>
                <a:gd name="connsiteY130" fmla="*/ 14783 h 92467"/>
                <a:gd name="connsiteX131" fmla="*/ 386587 w 562510"/>
                <a:gd name="connsiteY131" fmla="*/ 23814 h 92467"/>
                <a:gd name="connsiteX132" fmla="*/ 381170 w 562510"/>
                <a:gd name="connsiteY132" fmla="*/ 38139 h 92467"/>
                <a:gd name="connsiteX133" fmla="*/ 361783 w 562510"/>
                <a:gd name="connsiteY133" fmla="*/ 43918 h 92467"/>
                <a:gd name="connsiteX134" fmla="*/ 344807 w 562510"/>
                <a:gd name="connsiteY134" fmla="*/ 43918 h 92467"/>
                <a:gd name="connsiteX135" fmla="*/ 344807 w 562510"/>
                <a:gd name="connsiteY135" fmla="*/ 70888 h 92467"/>
                <a:gd name="connsiteX136" fmla="*/ 336015 w 562510"/>
                <a:gd name="connsiteY136" fmla="*/ 70888 h 92467"/>
                <a:gd name="connsiteX137" fmla="*/ 344807 w 562510"/>
                <a:gd name="connsiteY137" fmla="*/ 36213 h 92467"/>
                <a:gd name="connsiteX138" fmla="*/ 361906 w 562510"/>
                <a:gd name="connsiteY138" fmla="*/ 36213 h 92467"/>
                <a:gd name="connsiteX139" fmla="*/ 373942 w 562510"/>
                <a:gd name="connsiteY139" fmla="*/ 33084 h 92467"/>
                <a:gd name="connsiteX140" fmla="*/ 377556 w 562510"/>
                <a:gd name="connsiteY140" fmla="*/ 24053 h 92467"/>
                <a:gd name="connsiteX141" fmla="*/ 375391 w 562510"/>
                <a:gd name="connsiteY141" fmla="*/ 17072 h 92467"/>
                <a:gd name="connsiteX142" fmla="*/ 369974 w 562510"/>
                <a:gd name="connsiteY142" fmla="*/ 13096 h 92467"/>
                <a:gd name="connsiteX143" fmla="*/ 361783 w 562510"/>
                <a:gd name="connsiteY143" fmla="*/ 12495 h 92467"/>
                <a:gd name="connsiteX144" fmla="*/ 344807 w 562510"/>
                <a:gd name="connsiteY144" fmla="*/ 12495 h 92467"/>
                <a:gd name="connsiteX145" fmla="*/ 344807 w 562510"/>
                <a:gd name="connsiteY145" fmla="*/ 36213 h 92467"/>
                <a:gd name="connsiteX146" fmla="*/ 396697 w 562510"/>
                <a:gd name="connsiteY146" fmla="*/ 14059 h 92467"/>
                <a:gd name="connsiteX147" fmla="*/ 396697 w 562510"/>
                <a:gd name="connsiteY147" fmla="*/ 4674 h 92467"/>
                <a:gd name="connsiteX148" fmla="*/ 404888 w 562510"/>
                <a:gd name="connsiteY148" fmla="*/ 4674 h 92467"/>
                <a:gd name="connsiteX149" fmla="*/ 404888 w 562510"/>
                <a:gd name="connsiteY149" fmla="*/ 14059 h 92467"/>
                <a:gd name="connsiteX150" fmla="*/ 396697 w 562510"/>
                <a:gd name="connsiteY150" fmla="*/ 14059 h 92467"/>
                <a:gd name="connsiteX151" fmla="*/ 396697 w 562510"/>
                <a:gd name="connsiteY151" fmla="*/ 70888 h 92467"/>
                <a:gd name="connsiteX152" fmla="*/ 396697 w 562510"/>
                <a:gd name="connsiteY152" fmla="*/ 22974 h 92467"/>
                <a:gd name="connsiteX153" fmla="*/ 404888 w 562510"/>
                <a:gd name="connsiteY153" fmla="*/ 22974 h 92467"/>
                <a:gd name="connsiteX154" fmla="*/ 404888 w 562510"/>
                <a:gd name="connsiteY154" fmla="*/ 70888 h 92467"/>
                <a:gd name="connsiteX155" fmla="*/ 396697 w 562510"/>
                <a:gd name="connsiteY155" fmla="*/ 70888 h 92467"/>
                <a:gd name="connsiteX156" fmla="*/ 419814 w 562510"/>
                <a:gd name="connsiteY156" fmla="*/ 89312 h 92467"/>
                <a:gd name="connsiteX157" fmla="*/ 419814 w 562510"/>
                <a:gd name="connsiteY157" fmla="*/ 22974 h 92467"/>
                <a:gd name="connsiteX158" fmla="*/ 427165 w 562510"/>
                <a:gd name="connsiteY158" fmla="*/ 22974 h 92467"/>
                <a:gd name="connsiteX159" fmla="*/ 427165 w 562510"/>
                <a:gd name="connsiteY159" fmla="*/ 29116 h 92467"/>
                <a:gd name="connsiteX160" fmla="*/ 433060 w 562510"/>
                <a:gd name="connsiteY160" fmla="*/ 23691 h 92467"/>
                <a:gd name="connsiteX161" fmla="*/ 441128 w 562510"/>
                <a:gd name="connsiteY161" fmla="*/ 21888 h 92467"/>
                <a:gd name="connsiteX162" fmla="*/ 451962 w 562510"/>
                <a:gd name="connsiteY162" fmla="*/ 25016 h 92467"/>
                <a:gd name="connsiteX163" fmla="*/ 458951 w 562510"/>
                <a:gd name="connsiteY163" fmla="*/ 33932 h 92467"/>
                <a:gd name="connsiteX164" fmla="*/ 461355 w 562510"/>
                <a:gd name="connsiteY164" fmla="*/ 46569 h 92467"/>
                <a:gd name="connsiteX165" fmla="*/ 458704 w 562510"/>
                <a:gd name="connsiteY165" fmla="*/ 59815 h 92467"/>
                <a:gd name="connsiteX166" fmla="*/ 451122 w 562510"/>
                <a:gd name="connsiteY166" fmla="*/ 68846 h 92467"/>
                <a:gd name="connsiteX167" fmla="*/ 440526 w 562510"/>
                <a:gd name="connsiteY167" fmla="*/ 71974 h 92467"/>
                <a:gd name="connsiteX168" fmla="*/ 433183 w 562510"/>
                <a:gd name="connsiteY168" fmla="*/ 70287 h 92467"/>
                <a:gd name="connsiteX169" fmla="*/ 427882 w 562510"/>
                <a:gd name="connsiteY169" fmla="*/ 65956 h 92467"/>
                <a:gd name="connsiteX170" fmla="*/ 427882 w 562510"/>
                <a:gd name="connsiteY170" fmla="*/ 89312 h 92467"/>
                <a:gd name="connsiteX171" fmla="*/ 419814 w 562510"/>
                <a:gd name="connsiteY171" fmla="*/ 89312 h 92467"/>
                <a:gd name="connsiteX172" fmla="*/ 427165 w 562510"/>
                <a:gd name="connsiteY172" fmla="*/ 47170 h 92467"/>
                <a:gd name="connsiteX173" fmla="*/ 430894 w 562510"/>
                <a:gd name="connsiteY173" fmla="*/ 60901 h 92467"/>
                <a:gd name="connsiteX174" fmla="*/ 439925 w 562510"/>
                <a:gd name="connsiteY174" fmla="*/ 65232 h 92467"/>
                <a:gd name="connsiteX175" fmla="*/ 449195 w 562510"/>
                <a:gd name="connsiteY175" fmla="*/ 60655 h 92467"/>
                <a:gd name="connsiteX176" fmla="*/ 453048 w 562510"/>
                <a:gd name="connsiteY176" fmla="*/ 46453 h 92467"/>
                <a:gd name="connsiteX177" fmla="*/ 449319 w 562510"/>
                <a:gd name="connsiteY177" fmla="*/ 32845 h 92467"/>
                <a:gd name="connsiteX178" fmla="*/ 440288 w 562510"/>
                <a:gd name="connsiteY178" fmla="*/ 28268 h 92467"/>
                <a:gd name="connsiteX179" fmla="*/ 431133 w 562510"/>
                <a:gd name="connsiteY179" fmla="*/ 33084 h 92467"/>
                <a:gd name="connsiteX180" fmla="*/ 427165 w 562510"/>
                <a:gd name="connsiteY180" fmla="*/ 47170 h 92467"/>
                <a:gd name="connsiteX181" fmla="*/ 506502 w 562510"/>
                <a:gd name="connsiteY181" fmla="*/ 55477 h 92467"/>
                <a:gd name="connsiteX182" fmla="*/ 514932 w 562510"/>
                <a:gd name="connsiteY182" fmla="*/ 56440 h 92467"/>
                <a:gd name="connsiteX183" fmla="*/ 507588 w 562510"/>
                <a:gd name="connsiteY183" fmla="*/ 67883 h 92467"/>
                <a:gd name="connsiteX184" fmla="*/ 493865 w 562510"/>
                <a:gd name="connsiteY184" fmla="*/ 71974 h 92467"/>
                <a:gd name="connsiteX185" fmla="*/ 477128 w 562510"/>
                <a:gd name="connsiteY185" fmla="*/ 65471 h 92467"/>
                <a:gd name="connsiteX186" fmla="*/ 470987 w 562510"/>
                <a:gd name="connsiteY186" fmla="*/ 47293 h 92467"/>
                <a:gd name="connsiteX187" fmla="*/ 477251 w 562510"/>
                <a:gd name="connsiteY187" fmla="*/ 28630 h 92467"/>
                <a:gd name="connsiteX188" fmla="*/ 493379 w 562510"/>
                <a:gd name="connsiteY188" fmla="*/ 21888 h 92467"/>
                <a:gd name="connsiteX189" fmla="*/ 509037 w 562510"/>
                <a:gd name="connsiteY189" fmla="*/ 28391 h 92467"/>
                <a:gd name="connsiteX190" fmla="*/ 515171 w 562510"/>
                <a:gd name="connsiteY190" fmla="*/ 46808 h 92467"/>
                <a:gd name="connsiteX191" fmla="*/ 515171 w 562510"/>
                <a:gd name="connsiteY191" fmla="*/ 48981 h 92467"/>
                <a:gd name="connsiteX192" fmla="*/ 479417 w 562510"/>
                <a:gd name="connsiteY192" fmla="*/ 48981 h 92467"/>
                <a:gd name="connsiteX193" fmla="*/ 483871 w 562510"/>
                <a:gd name="connsiteY193" fmla="*/ 61140 h 92467"/>
                <a:gd name="connsiteX194" fmla="*/ 493865 w 562510"/>
                <a:gd name="connsiteY194" fmla="*/ 65232 h 92467"/>
                <a:gd name="connsiteX195" fmla="*/ 501447 w 562510"/>
                <a:gd name="connsiteY195" fmla="*/ 62944 h 92467"/>
                <a:gd name="connsiteX196" fmla="*/ 506502 w 562510"/>
                <a:gd name="connsiteY196" fmla="*/ 55477 h 92467"/>
                <a:gd name="connsiteX197" fmla="*/ 479895 w 562510"/>
                <a:gd name="connsiteY197" fmla="*/ 42354 h 92467"/>
                <a:gd name="connsiteX198" fmla="*/ 506625 w 562510"/>
                <a:gd name="connsiteY198" fmla="*/ 42354 h 92467"/>
                <a:gd name="connsiteX199" fmla="*/ 503612 w 562510"/>
                <a:gd name="connsiteY199" fmla="*/ 33207 h 92467"/>
                <a:gd name="connsiteX200" fmla="*/ 493503 w 562510"/>
                <a:gd name="connsiteY200" fmla="*/ 28507 h 92467"/>
                <a:gd name="connsiteX201" fmla="*/ 483994 w 562510"/>
                <a:gd name="connsiteY201" fmla="*/ 32244 h 92467"/>
                <a:gd name="connsiteX202" fmla="*/ 479895 w 562510"/>
                <a:gd name="connsiteY202" fmla="*/ 42354 h 92467"/>
                <a:gd name="connsiteX203" fmla="*/ 524448 w 562510"/>
                <a:gd name="connsiteY203" fmla="*/ 56563 h 92467"/>
                <a:gd name="connsiteX204" fmla="*/ 532393 w 562510"/>
                <a:gd name="connsiteY204" fmla="*/ 55361 h 92467"/>
                <a:gd name="connsiteX205" fmla="*/ 536122 w 562510"/>
                <a:gd name="connsiteY205" fmla="*/ 62705 h 92467"/>
                <a:gd name="connsiteX206" fmla="*/ 544914 w 562510"/>
                <a:gd name="connsiteY206" fmla="*/ 65232 h 92467"/>
                <a:gd name="connsiteX207" fmla="*/ 553098 w 562510"/>
                <a:gd name="connsiteY207" fmla="*/ 63067 h 92467"/>
                <a:gd name="connsiteX208" fmla="*/ 555872 w 562510"/>
                <a:gd name="connsiteY208" fmla="*/ 57650 h 92467"/>
                <a:gd name="connsiteX209" fmla="*/ 553460 w 562510"/>
                <a:gd name="connsiteY209" fmla="*/ 53311 h 92467"/>
                <a:gd name="connsiteX210" fmla="*/ 545153 w 562510"/>
                <a:gd name="connsiteY210" fmla="*/ 50545 h 92467"/>
                <a:gd name="connsiteX211" fmla="*/ 532755 w 562510"/>
                <a:gd name="connsiteY211" fmla="*/ 46692 h 92467"/>
                <a:gd name="connsiteX212" fmla="*/ 527577 w 562510"/>
                <a:gd name="connsiteY212" fmla="*/ 42115 h 92467"/>
                <a:gd name="connsiteX213" fmla="*/ 525766 w 562510"/>
                <a:gd name="connsiteY213" fmla="*/ 35612 h 92467"/>
                <a:gd name="connsiteX214" fmla="*/ 527215 w 562510"/>
                <a:gd name="connsiteY214" fmla="*/ 29717 h 92467"/>
                <a:gd name="connsiteX215" fmla="*/ 531191 w 562510"/>
                <a:gd name="connsiteY215" fmla="*/ 25140 h 92467"/>
                <a:gd name="connsiteX216" fmla="*/ 536361 w 562510"/>
                <a:gd name="connsiteY216" fmla="*/ 22851 h 92467"/>
                <a:gd name="connsiteX217" fmla="*/ 543466 w 562510"/>
                <a:gd name="connsiteY217" fmla="*/ 21888 h 92467"/>
                <a:gd name="connsiteX218" fmla="*/ 553221 w 562510"/>
                <a:gd name="connsiteY218" fmla="*/ 23575 h 92467"/>
                <a:gd name="connsiteX219" fmla="*/ 559601 w 562510"/>
                <a:gd name="connsiteY219" fmla="*/ 27906 h 92467"/>
                <a:gd name="connsiteX220" fmla="*/ 562368 w 562510"/>
                <a:gd name="connsiteY220" fmla="*/ 35250 h 92467"/>
                <a:gd name="connsiteX221" fmla="*/ 554423 w 562510"/>
                <a:gd name="connsiteY221" fmla="*/ 36336 h 92467"/>
                <a:gd name="connsiteX222" fmla="*/ 551295 w 562510"/>
                <a:gd name="connsiteY222" fmla="*/ 30680 h 92467"/>
                <a:gd name="connsiteX223" fmla="*/ 543951 w 562510"/>
                <a:gd name="connsiteY223" fmla="*/ 28507 h 92467"/>
                <a:gd name="connsiteX224" fmla="*/ 536007 w 562510"/>
                <a:gd name="connsiteY224" fmla="*/ 30434 h 92467"/>
                <a:gd name="connsiteX225" fmla="*/ 533595 w 562510"/>
                <a:gd name="connsiteY225" fmla="*/ 34772 h 92467"/>
                <a:gd name="connsiteX226" fmla="*/ 534558 w 562510"/>
                <a:gd name="connsiteY226" fmla="*/ 37538 h 92467"/>
                <a:gd name="connsiteX227" fmla="*/ 537687 w 562510"/>
                <a:gd name="connsiteY227" fmla="*/ 39711 h 92467"/>
                <a:gd name="connsiteX228" fmla="*/ 544914 w 562510"/>
                <a:gd name="connsiteY228" fmla="*/ 41753 h 92467"/>
                <a:gd name="connsiteX229" fmla="*/ 556951 w 562510"/>
                <a:gd name="connsiteY229" fmla="*/ 45606 h 92467"/>
                <a:gd name="connsiteX230" fmla="*/ 562252 w 562510"/>
                <a:gd name="connsiteY230" fmla="*/ 49821 h 92467"/>
                <a:gd name="connsiteX231" fmla="*/ 564179 w 562510"/>
                <a:gd name="connsiteY231" fmla="*/ 56802 h 92467"/>
                <a:gd name="connsiteX232" fmla="*/ 561767 w 562510"/>
                <a:gd name="connsiteY232" fmla="*/ 64508 h 92467"/>
                <a:gd name="connsiteX233" fmla="*/ 555024 w 562510"/>
                <a:gd name="connsiteY233" fmla="*/ 70048 h 92467"/>
                <a:gd name="connsiteX234" fmla="*/ 544914 w 562510"/>
                <a:gd name="connsiteY234" fmla="*/ 71974 h 92467"/>
                <a:gd name="connsiteX235" fmla="*/ 530582 w 562510"/>
                <a:gd name="connsiteY235" fmla="*/ 68122 h 92467"/>
                <a:gd name="connsiteX236" fmla="*/ 524448 w 562510"/>
                <a:gd name="connsiteY236" fmla="*/ 56563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562510" h="92467">
                  <a:moveTo>
                    <a:pt x="4674" y="70888"/>
                  </a:moveTo>
                  <a:lnTo>
                    <a:pt x="4674" y="4674"/>
                  </a:lnTo>
                  <a:lnTo>
                    <a:pt x="13589" y="4674"/>
                  </a:lnTo>
                  <a:lnTo>
                    <a:pt x="48380" y="56686"/>
                  </a:lnTo>
                  <a:lnTo>
                    <a:pt x="48380" y="4674"/>
                  </a:lnTo>
                  <a:lnTo>
                    <a:pt x="56810" y="4674"/>
                  </a:lnTo>
                  <a:lnTo>
                    <a:pt x="56810" y="70888"/>
                  </a:lnTo>
                  <a:lnTo>
                    <a:pt x="47779" y="70888"/>
                  </a:lnTo>
                  <a:lnTo>
                    <a:pt x="12988" y="18875"/>
                  </a:lnTo>
                  <a:lnTo>
                    <a:pt x="12988" y="70888"/>
                  </a:lnTo>
                  <a:lnTo>
                    <a:pt x="4674" y="70888"/>
                  </a:lnTo>
                  <a:close/>
                  <a:moveTo>
                    <a:pt x="104369" y="64993"/>
                  </a:moveTo>
                  <a:cubicBezTo>
                    <a:pt x="101317" y="67559"/>
                    <a:pt x="98389" y="69362"/>
                    <a:pt x="95577" y="70410"/>
                  </a:cubicBezTo>
                  <a:cubicBezTo>
                    <a:pt x="92849" y="71451"/>
                    <a:pt x="89882" y="71974"/>
                    <a:pt x="86669" y="71974"/>
                  </a:cubicBezTo>
                  <a:cubicBezTo>
                    <a:pt x="81375" y="71974"/>
                    <a:pt x="77322" y="70688"/>
                    <a:pt x="74510" y="68122"/>
                  </a:cubicBezTo>
                  <a:cubicBezTo>
                    <a:pt x="71697" y="65556"/>
                    <a:pt x="70295" y="62265"/>
                    <a:pt x="70295" y="58251"/>
                  </a:cubicBezTo>
                  <a:cubicBezTo>
                    <a:pt x="70295" y="55924"/>
                    <a:pt x="70819" y="53797"/>
                    <a:pt x="71859" y="51870"/>
                  </a:cubicBezTo>
                  <a:cubicBezTo>
                    <a:pt x="72907" y="49859"/>
                    <a:pt x="74309" y="48295"/>
                    <a:pt x="76074" y="47170"/>
                  </a:cubicBezTo>
                  <a:cubicBezTo>
                    <a:pt x="77838" y="45968"/>
                    <a:pt x="79803" y="45082"/>
                    <a:pt x="81976" y="44527"/>
                  </a:cubicBezTo>
                  <a:cubicBezTo>
                    <a:pt x="83502" y="44042"/>
                    <a:pt x="85906" y="43602"/>
                    <a:pt x="89197" y="43202"/>
                  </a:cubicBezTo>
                  <a:cubicBezTo>
                    <a:pt x="95700" y="42477"/>
                    <a:pt x="100516" y="41553"/>
                    <a:pt x="103645" y="40428"/>
                  </a:cubicBezTo>
                  <a:cubicBezTo>
                    <a:pt x="103645" y="39303"/>
                    <a:pt x="103645" y="38625"/>
                    <a:pt x="103645" y="38386"/>
                  </a:cubicBezTo>
                  <a:cubicBezTo>
                    <a:pt x="103645" y="35011"/>
                    <a:pt x="102882" y="32645"/>
                    <a:pt x="101356" y="31281"/>
                  </a:cubicBezTo>
                  <a:cubicBezTo>
                    <a:pt x="99275" y="29516"/>
                    <a:pt x="96178" y="28630"/>
                    <a:pt x="92086" y="28630"/>
                  </a:cubicBezTo>
                  <a:cubicBezTo>
                    <a:pt x="88318" y="28630"/>
                    <a:pt x="85506" y="29316"/>
                    <a:pt x="83656" y="30680"/>
                  </a:cubicBezTo>
                  <a:cubicBezTo>
                    <a:pt x="81814" y="31959"/>
                    <a:pt x="80451" y="34286"/>
                    <a:pt x="79565" y="37661"/>
                  </a:cubicBezTo>
                  <a:lnTo>
                    <a:pt x="71620" y="36575"/>
                  </a:lnTo>
                  <a:cubicBezTo>
                    <a:pt x="72344" y="33207"/>
                    <a:pt x="73546" y="30480"/>
                    <a:pt x="75234" y="28391"/>
                  </a:cubicBezTo>
                  <a:cubicBezTo>
                    <a:pt x="76914" y="26303"/>
                    <a:pt x="79326" y="24700"/>
                    <a:pt x="82454" y="23575"/>
                  </a:cubicBezTo>
                  <a:cubicBezTo>
                    <a:pt x="85583" y="22450"/>
                    <a:pt x="89197" y="21888"/>
                    <a:pt x="93288" y="21888"/>
                  </a:cubicBezTo>
                  <a:cubicBezTo>
                    <a:pt x="97388" y="21888"/>
                    <a:pt x="100716" y="22373"/>
                    <a:pt x="103282" y="23337"/>
                  </a:cubicBezTo>
                  <a:cubicBezTo>
                    <a:pt x="105856" y="24300"/>
                    <a:pt x="107736" y="25502"/>
                    <a:pt x="108946" y="26943"/>
                  </a:cubicBezTo>
                  <a:cubicBezTo>
                    <a:pt x="110148" y="28391"/>
                    <a:pt x="110988" y="30233"/>
                    <a:pt x="111473" y="32483"/>
                  </a:cubicBezTo>
                  <a:cubicBezTo>
                    <a:pt x="111712" y="33847"/>
                    <a:pt x="111836" y="36336"/>
                    <a:pt x="111836" y="39950"/>
                  </a:cubicBezTo>
                  <a:lnTo>
                    <a:pt x="111836" y="50784"/>
                  </a:lnTo>
                  <a:cubicBezTo>
                    <a:pt x="111836" y="58328"/>
                    <a:pt x="111997" y="63105"/>
                    <a:pt x="112313" y="65109"/>
                  </a:cubicBezTo>
                  <a:cubicBezTo>
                    <a:pt x="112714" y="67120"/>
                    <a:pt x="113438" y="69046"/>
                    <a:pt x="114479" y="70888"/>
                  </a:cubicBezTo>
                  <a:lnTo>
                    <a:pt x="105933" y="70888"/>
                  </a:lnTo>
                  <a:cubicBezTo>
                    <a:pt x="105132" y="69208"/>
                    <a:pt x="104608" y="67236"/>
                    <a:pt x="104369" y="64993"/>
                  </a:cubicBezTo>
                  <a:close/>
                  <a:moveTo>
                    <a:pt x="103645" y="46808"/>
                  </a:moveTo>
                  <a:cubicBezTo>
                    <a:pt x="100678" y="48018"/>
                    <a:pt x="96263" y="49058"/>
                    <a:pt x="90399" y="49944"/>
                  </a:cubicBezTo>
                  <a:cubicBezTo>
                    <a:pt x="87031" y="50422"/>
                    <a:pt x="84666" y="50984"/>
                    <a:pt x="83302" y="51624"/>
                  </a:cubicBezTo>
                  <a:cubicBezTo>
                    <a:pt x="81938" y="52186"/>
                    <a:pt x="80851" y="53034"/>
                    <a:pt x="80050" y="54159"/>
                  </a:cubicBezTo>
                  <a:cubicBezTo>
                    <a:pt x="79326" y="55276"/>
                    <a:pt x="78963" y="56563"/>
                    <a:pt x="78963" y="58012"/>
                  </a:cubicBezTo>
                  <a:cubicBezTo>
                    <a:pt x="78963" y="60177"/>
                    <a:pt x="79765" y="61980"/>
                    <a:pt x="81375" y="63429"/>
                  </a:cubicBezTo>
                  <a:cubicBezTo>
                    <a:pt x="83055" y="64870"/>
                    <a:pt x="85467" y="65594"/>
                    <a:pt x="88595" y="65594"/>
                  </a:cubicBezTo>
                  <a:cubicBezTo>
                    <a:pt x="91724" y="65594"/>
                    <a:pt x="94498" y="64908"/>
                    <a:pt x="96902" y="63545"/>
                  </a:cubicBezTo>
                  <a:cubicBezTo>
                    <a:pt x="99391" y="62181"/>
                    <a:pt x="101202" y="60293"/>
                    <a:pt x="102319" y="57889"/>
                  </a:cubicBezTo>
                  <a:cubicBezTo>
                    <a:pt x="103205" y="56039"/>
                    <a:pt x="103645" y="53350"/>
                    <a:pt x="103645" y="49821"/>
                  </a:cubicBezTo>
                  <a:lnTo>
                    <a:pt x="103645" y="46808"/>
                  </a:lnTo>
                  <a:close/>
                  <a:moveTo>
                    <a:pt x="127000" y="70888"/>
                  </a:moveTo>
                  <a:lnTo>
                    <a:pt x="127000" y="22974"/>
                  </a:lnTo>
                  <a:lnTo>
                    <a:pt x="134228" y="22974"/>
                  </a:lnTo>
                  <a:lnTo>
                    <a:pt x="134228" y="29717"/>
                  </a:lnTo>
                  <a:cubicBezTo>
                    <a:pt x="135754" y="27305"/>
                    <a:pt x="137757" y="25417"/>
                    <a:pt x="140246" y="24053"/>
                  </a:cubicBezTo>
                  <a:cubicBezTo>
                    <a:pt x="142735" y="22612"/>
                    <a:pt x="145586" y="21888"/>
                    <a:pt x="148799" y="21888"/>
                  </a:cubicBezTo>
                  <a:cubicBezTo>
                    <a:pt x="152329" y="21888"/>
                    <a:pt x="155218" y="22612"/>
                    <a:pt x="157468" y="24053"/>
                  </a:cubicBezTo>
                  <a:cubicBezTo>
                    <a:pt x="159795" y="25502"/>
                    <a:pt x="161398" y="27544"/>
                    <a:pt x="162284" y="30195"/>
                  </a:cubicBezTo>
                  <a:cubicBezTo>
                    <a:pt x="166137" y="24654"/>
                    <a:pt x="171069" y="21888"/>
                    <a:pt x="177087" y="21888"/>
                  </a:cubicBezTo>
                  <a:cubicBezTo>
                    <a:pt x="181903" y="21888"/>
                    <a:pt x="185555" y="23213"/>
                    <a:pt x="188044" y="25864"/>
                  </a:cubicBezTo>
                  <a:cubicBezTo>
                    <a:pt x="190618" y="28430"/>
                    <a:pt x="191897" y="32483"/>
                    <a:pt x="191897" y="38023"/>
                  </a:cubicBezTo>
                  <a:lnTo>
                    <a:pt x="191897" y="70888"/>
                  </a:lnTo>
                  <a:lnTo>
                    <a:pt x="183829" y="70888"/>
                  </a:lnTo>
                  <a:lnTo>
                    <a:pt x="183829" y="40674"/>
                  </a:lnTo>
                  <a:cubicBezTo>
                    <a:pt x="183829" y="37461"/>
                    <a:pt x="183552" y="35134"/>
                    <a:pt x="182989" y="33685"/>
                  </a:cubicBezTo>
                  <a:cubicBezTo>
                    <a:pt x="182512" y="32244"/>
                    <a:pt x="181587" y="31081"/>
                    <a:pt x="180223" y="30195"/>
                  </a:cubicBezTo>
                  <a:cubicBezTo>
                    <a:pt x="178859" y="29316"/>
                    <a:pt x="177210" y="28869"/>
                    <a:pt x="175284" y="28869"/>
                  </a:cubicBezTo>
                  <a:cubicBezTo>
                    <a:pt x="171916" y="28869"/>
                    <a:pt x="169104" y="29994"/>
                    <a:pt x="166854" y="32244"/>
                  </a:cubicBezTo>
                  <a:cubicBezTo>
                    <a:pt x="164688" y="34487"/>
                    <a:pt x="163602" y="38101"/>
                    <a:pt x="163602" y="43078"/>
                  </a:cubicBezTo>
                  <a:lnTo>
                    <a:pt x="163602" y="70888"/>
                  </a:lnTo>
                  <a:lnTo>
                    <a:pt x="155419" y="70888"/>
                  </a:lnTo>
                  <a:lnTo>
                    <a:pt x="155419" y="39711"/>
                  </a:lnTo>
                  <a:cubicBezTo>
                    <a:pt x="155419" y="36097"/>
                    <a:pt x="154733" y="33408"/>
                    <a:pt x="153369" y="31643"/>
                  </a:cubicBezTo>
                  <a:cubicBezTo>
                    <a:pt x="152090" y="29794"/>
                    <a:pt x="149963" y="28869"/>
                    <a:pt x="146989" y="28869"/>
                  </a:cubicBezTo>
                  <a:cubicBezTo>
                    <a:pt x="144662" y="28869"/>
                    <a:pt x="142535" y="29470"/>
                    <a:pt x="140608" y="30680"/>
                  </a:cubicBezTo>
                  <a:cubicBezTo>
                    <a:pt x="138682" y="31882"/>
                    <a:pt x="137280" y="33647"/>
                    <a:pt x="136393" y="35974"/>
                  </a:cubicBezTo>
                  <a:cubicBezTo>
                    <a:pt x="135515" y="38301"/>
                    <a:pt x="135068" y="41637"/>
                    <a:pt x="135068" y="45968"/>
                  </a:cubicBezTo>
                  <a:lnTo>
                    <a:pt x="135068" y="70888"/>
                  </a:lnTo>
                  <a:lnTo>
                    <a:pt x="127000" y="70888"/>
                  </a:lnTo>
                  <a:close/>
                  <a:moveTo>
                    <a:pt x="236805" y="55477"/>
                  </a:moveTo>
                  <a:lnTo>
                    <a:pt x="245235" y="56440"/>
                  </a:lnTo>
                  <a:cubicBezTo>
                    <a:pt x="243956" y="61341"/>
                    <a:pt x="241506" y="65155"/>
                    <a:pt x="237892" y="67883"/>
                  </a:cubicBezTo>
                  <a:cubicBezTo>
                    <a:pt x="234278" y="70611"/>
                    <a:pt x="229708" y="71974"/>
                    <a:pt x="224168" y="71974"/>
                  </a:cubicBezTo>
                  <a:cubicBezTo>
                    <a:pt x="217187" y="71974"/>
                    <a:pt x="211608" y="69809"/>
                    <a:pt x="207431" y="65471"/>
                  </a:cubicBezTo>
                  <a:cubicBezTo>
                    <a:pt x="203340" y="61140"/>
                    <a:pt x="201290" y="55076"/>
                    <a:pt x="201290" y="47293"/>
                  </a:cubicBezTo>
                  <a:cubicBezTo>
                    <a:pt x="201290" y="39264"/>
                    <a:pt x="203378" y="33046"/>
                    <a:pt x="207555" y="28630"/>
                  </a:cubicBezTo>
                  <a:cubicBezTo>
                    <a:pt x="211724" y="24138"/>
                    <a:pt x="217102" y="21888"/>
                    <a:pt x="223683" y="21888"/>
                  </a:cubicBezTo>
                  <a:cubicBezTo>
                    <a:pt x="230109" y="21888"/>
                    <a:pt x="235326" y="24053"/>
                    <a:pt x="239341" y="28391"/>
                  </a:cubicBezTo>
                  <a:cubicBezTo>
                    <a:pt x="243432" y="32722"/>
                    <a:pt x="245474" y="38863"/>
                    <a:pt x="245474" y="46808"/>
                  </a:cubicBezTo>
                  <a:cubicBezTo>
                    <a:pt x="245474" y="47293"/>
                    <a:pt x="245474" y="48018"/>
                    <a:pt x="245474" y="48981"/>
                  </a:cubicBezTo>
                  <a:lnTo>
                    <a:pt x="209720" y="48981"/>
                  </a:lnTo>
                  <a:cubicBezTo>
                    <a:pt x="210044" y="54275"/>
                    <a:pt x="211523" y="58328"/>
                    <a:pt x="214174" y="61140"/>
                  </a:cubicBezTo>
                  <a:cubicBezTo>
                    <a:pt x="216825" y="63868"/>
                    <a:pt x="220153" y="65232"/>
                    <a:pt x="224168" y="65232"/>
                  </a:cubicBezTo>
                  <a:cubicBezTo>
                    <a:pt x="227135" y="65232"/>
                    <a:pt x="229662" y="64469"/>
                    <a:pt x="231750" y="62944"/>
                  </a:cubicBezTo>
                  <a:cubicBezTo>
                    <a:pt x="233916" y="61341"/>
                    <a:pt x="235603" y="58852"/>
                    <a:pt x="236805" y="55477"/>
                  </a:cubicBezTo>
                  <a:close/>
                  <a:moveTo>
                    <a:pt x="210198" y="42354"/>
                  </a:moveTo>
                  <a:lnTo>
                    <a:pt x="236929" y="42354"/>
                  </a:lnTo>
                  <a:cubicBezTo>
                    <a:pt x="236605" y="38262"/>
                    <a:pt x="235603" y="35211"/>
                    <a:pt x="233916" y="33207"/>
                  </a:cubicBezTo>
                  <a:cubicBezTo>
                    <a:pt x="231273" y="30079"/>
                    <a:pt x="227898" y="28507"/>
                    <a:pt x="223806" y="28507"/>
                  </a:cubicBezTo>
                  <a:cubicBezTo>
                    <a:pt x="220030" y="28507"/>
                    <a:pt x="216863" y="29755"/>
                    <a:pt x="214297" y="32244"/>
                  </a:cubicBezTo>
                  <a:cubicBezTo>
                    <a:pt x="211808" y="34733"/>
                    <a:pt x="210444" y="38101"/>
                    <a:pt x="210198" y="42354"/>
                  </a:cubicBezTo>
                  <a:close/>
                  <a:moveTo>
                    <a:pt x="289065" y="70888"/>
                  </a:moveTo>
                  <a:lnTo>
                    <a:pt x="289065" y="64870"/>
                  </a:lnTo>
                  <a:cubicBezTo>
                    <a:pt x="286013" y="69609"/>
                    <a:pt x="281560" y="71974"/>
                    <a:pt x="275696" y="71974"/>
                  </a:cubicBezTo>
                  <a:cubicBezTo>
                    <a:pt x="271843" y="71974"/>
                    <a:pt x="268314" y="70934"/>
                    <a:pt x="265100" y="68846"/>
                  </a:cubicBezTo>
                  <a:cubicBezTo>
                    <a:pt x="261895" y="66681"/>
                    <a:pt x="259406" y="63706"/>
                    <a:pt x="257641" y="59938"/>
                  </a:cubicBezTo>
                  <a:cubicBezTo>
                    <a:pt x="255869" y="56163"/>
                    <a:pt x="254991" y="51824"/>
                    <a:pt x="254991" y="46931"/>
                  </a:cubicBezTo>
                  <a:cubicBezTo>
                    <a:pt x="254991" y="42192"/>
                    <a:pt x="255792" y="37862"/>
                    <a:pt x="257395" y="33932"/>
                  </a:cubicBezTo>
                  <a:cubicBezTo>
                    <a:pt x="259005" y="29994"/>
                    <a:pt x="261409" y="27028"/>
                    <a:pt x="264623" y="25016"/>
                  </a:cubicBezTo>
                  <a:cubicBezTo>
                    <a:pt x="267836" y="22928"/>
                    <a:pt x="271404" y="21888"/>
                    <a:pt x="275333" y="21888"/>
                  </a:cubicBezTo>
                  <a:cubicBezTo>
                    <a:pt x="278223" y="21888"/>
                    <a:pt x="280797" y="22489"/>
                    <a:pt x="283039" y="23691"/>
                  </a:cubicBezTo>
                  <a:cubicBezTo>
                    <a:pt x="285289" y="24901"/>
                    <a:pt x="287138" y="26465"/>
                    <a:pt x="288579" y="28391"/>
                  </a:cubicBezTo>
                  <a:lnTo>
                    <a:pt x="288579" y="4674"/>
                  </a:lnTo>
                  <a:lnTo>
                    <a:pt x="296647" y="4674"/>
                  </a:lnTo>
                  <a:lnTo>
                    <a:pt x="296647" y="70888"/>
                  </a:lnTo>
                  <a:lnTo>
                    <a:pt x="289065" y="70888"/>
                  </a:lnTo>
                  <a:close/>
                  <a:moveTo>
                    <a:pt x="263421" y="46931"/>
                  </a:moveTo>
                  <a:cubicBezTo>
                    <a:pt x="263421" y="53111"/>
                    <a:pt x="264700" y="57727"/>
                    <a:pt x="267273" y="60778"/>
                  </a:cubicBezTo>
                  <a:cubicBezTo>
                    <a:pt x="269839" y="63745"/>
                    <a:pt x="272891" y="65232"/>
                    <a:pt x="276420" y="65232"/>
                  </a:cubicBezTo>
                  <a:cubicBezTo>
                    <a:pt x="279949" y="65232"/>
                    <a:pt x="282962" y="63791"/>
                    <a:pt x="285451" y="60901"/>
                  </a:cubicBezTo>
                  <a:cubicBezTo>
                    <a:pt x="287940" y="58012"/>
                    <a:pt x="289180" y="53596"/>
                    <a:pt x="289180" y="47655"/>
                  </a:cubicBezTo>
                  <a:cubicBezTo>
                    <a:pt x="289180" y="41075"/>
                    <a:pt x="287901" y="36259"/>
                    <a:pt x="285328" y="33207"/>
                  </a:cubicBezTo>
                  <a:cubicBezTo>
                    <a:pt x="282839" y="30156"/>
                    <a:pt x="279749" y="28630"/>
                    <a:pt x="276058" y="28630"/>
                  </a:cubicBezTo>
                  <a:cubicBezTo>
                    <a:pt x="272444" y="28630"/>
                    <a:pt x="269439" y="30117"/>
                    <a:pt x="267027" y="33084"/>
                  </a:cubicBezTo>
                  <a:cubicBezTo>
                    <a:pt x="264623" y="35974"/>
                    <a:pt x="263421" y="40589"/>
                    <a:pt x="263421" y="46931"/>
                  </a:cubicBezTo>
                  <a:close/>
                  <a:moveTo>
                    <a:pt x="336015" y="70888"/>
                  </a:moveTo>
                  <a:lnTo>
                    <a:pt x="336015" y="4674"/>
                  </a:lnTo>
                  <a:lnTo>
                    <a:pt x="361058" y="4674"/>
                  </a:lnTo>
                  <a:cubicBezTo>
                    <a:pt x="365397" y="4674"/>
                    <a:pt x="368726" y="4874"/>
                    <a:pt x="371053" y="5275"/>
                  </a:cubicBezTo>
                  <a:cubicBezTo>
                    <a:pt x="374343" y="5837"/>
                    <a:pt x="377078" y="6877"/>
                    <a:pt x="379244" y="8403"/>
                  </a:cubicBezTo>
                  <a:cubicBezTo>
                    <a:pt x="381494" y="9929"/>
                    <a:pt x="383258" y="12056"/>
                    <a:pt x="384538" y="14783"/>
                  </a:cubicBezTo>
                  <a:cubicBezTo>
                    <a:pt x="385901" y="17511"/>
                    <a:pt x="386587" y="20524"/>
                    <a:pt x="386587" y="23814"/>
                  </a:cubicBezTo>
                  <a:cubicBezTo>
                    <a:pt x="386587" y="29432"/>
                    <a:pt x="384784" y="34209"/>
                    <a:pt x="381170" y="38139"/>
                  </a:cubicBezTo>
                  <a:cubicBezTo>
                    <a:pt x="377641" y="41992"/>
                    <a:pt x="371176" y="43918"/>
                    <a:pt x="361783" y="43918"/>
                  </a:cubicBezTo>
                  <a:lnTo>
                    <a:pt x="344807" y="43918"/>
                  </a:lnTo>
                  <a:lnTo>
                    <a:pt x="344807" y="70888"/>
                  </a:lnTo>
                  <a:lnTo>
                    <a:pt x="336015" y="70888"/>
                  </a:lnTo>
                  <a:close/>
                  <a:moveTo>
                    <a:pt x="344807" y="36213"/>
                  </a:moveTo>
                  <a:lnTo>
                    <a:pt x="361906" y="36213"/>
                  </a:lnTo>
                  <a:cubicBezTo>
                    <a:pt x="367600" y="36213"/>
                    <a:pt x="371615" y="35172"/>
                    <a:pt x="373942" y="33084"/>
                  </a:cubicBezTo>
                  <a:cubicBezTo>
                    <a:pt x="376354" y="30919"/>
                    <a:pt x="377556" y="27906"/>
                    <a:pt x="377556" y="24053"/>
                  </a:cubicBezTo>
                  <a:cubicBezTo>
                    <a:pt x="377556" y="21325"/>
                    <a:pt x="376832" y="18998"/>
                    <a:pt x="375391" y="17072"/>
                  </a:cubicBezTo>
                  <a:cubicBezTo>
                    <a:pt x="374027" y="15068"/>
                    <a:pt x="372216" y="13743"/>
                    <a:pt x="369974" y="13096"/>
                  </a:cubicBezTo>
                  <a:cubicBezTo>
                    <a:pt x="368448" y="12695"/>
                    <a:pt x="365720" y="12495"/>
                    <a:pt x="361783" y="12495"/>
                  </a:cubicBezTo>
                  <a:lnTo>
                    <a:pt x="344807" y="12495"/>
                  </a:lnTo>
                  <a:lnTo>
                    <a:pt x="344807" y="36213"/>
                  </a:lnTo>
                  <a:close/>
                  <a:moveTo>
                    <a:pt x="396697" y="14059"/>
                  </a:moveTo>
                  <a:lnTo>
                    <a:pt x="396697" y="4674"/>
                  </a:lnTo>
                  <a:lnTo>
                    <a:pt x="404888" y="4674"/>
                  </a:lnTo>
                  <a:lnTo>
                    <a:pt x="404888" y="14059"/>
                  </a:lnTo>
                  <a:lnTo>
                    <a:pt x="396697" y="14059"/>
                  </a:lnTo>
                  <a:close/>
                  <a:moveTo>
                    <a:pt x="396697" y="70888"/>
                  </a:moveTo>
                  <a:lnTo>
                    <a:pt x="396697" y="22974"/>
                  </a:lnTo>
                  <a:lnTo>
                    <a:pt x="404888" y="22974"/>
                  </a:lnTo>
                  <a:lnTo>
                    <a:pt x="404888" y="70888"/>
                  </a:lnTo>
                  <a:lnTo>
                    <a:pt x="396697" y="70888"/>
                  </a:lnTo>
                  <a:close/>
                  <a:moveTo>
                    <a:pt x="419814" y="89312"/>
                  </a:moveTo>
                  <a:lnTo>
                    <a:pt x="419814" y="22974"/>
                  </a:lnTo>
                  <a:lnTo>
                    <a:pt x="427165" y="22974"/>
                  </a:lnTo>
                  <a:lnTo>
                    <a:pt x="427165" y="29116"/>
                  </a:lnTo>
                  <a:cubicBezTo>
                    <a:pt x="428929" y="26704"/>
                    <a:pt x="430894" y="24901"/>
                    <a:pt x="433060" y="23691"/>
                  </a:cubicBezTo>
                  <a:cubicBezTo>
                    <a:pt x="435310" y="22489"/>
                    <a:pt x="437999" y="21888"/>
                    <a:pt x="441128" y="21888"/>
                  </a:cubicBezTo>
                  <a:cubicBezTo>
                    <a:pt x="445219" y="21888"/>
                    <a:pt x="448833" y="22928"/>
                    <a:pt x="451962" y="25016"/>
                  </a:cubicBezTo>
                  <a:cubicBezTo>
                    <a:pt x="455098" y="27105"/>
                    <a:pt x="457425" y="30079"/>
                    <a:pt x="458951" y="33932"/>
                  </a:cubicBezTo>
                  <a:cubicBezTo>
                    <a:pt x="460553" y="37785"/>
                    <a:pt x="461355" y="41992"/>
                    <a:pt x="461355" y="46569"/>
                  </a:cubicBezTo>
                  <a:cubicBezTo>
                    <a:pt x="461355" y="51470"/>
                    <a:pt x="460476" y="55878"/>
                    <a:pt x="458704" y="59815"/>
                  </a:cubicBezTo>
                  <a:cubicBezTo>
                    <a:pt x="457024" y="63745"/>
                    <a:pt x="454489" y="66758"/>
                    <a:pt x="451122" y="68846"/>
                  </a:cubicBezTo>
                  <a:cubicBezTo>
                    <a:pt x="447747" y="70934"/>
                    <a:pt x="444217" y="71974"/>
                    <a:pt x="440526" y="71974"/>
                  </a:cubicBezTo>
                  <a:cubicBezTo>
                    <a:pt x="437799" y="71974"/>
                    <a:pt x="435348" y="71412"/>
                    <a:pt x="433183" y="70287"/>
                  </a:cubicBezTo>
                  <a:cubicBezTo>
                    <a:pt x="431018" y="69085"/>
                    <a:pt x="429245" y="67644"/>
                    <a:pt x="427882" y="65956"/>
                  </a:cubicBezTo>
                  <a:lnTo>
                    <a:pt x="427882" y="89312"/>
                  </a:lnTo>
                  <a:lnTo>
                    <a:pt x="419814" y="89312"/>
                  </a:lnTo>
                  <a:close/>
                  <a:moveTo>
                    <a:pt x="427165" y="47170"/>
                  </a:moveTo>
                  <a:cubicBezTo>
                    <a:pt x="427165" y="53350"/>
                    <a:pt x="428406" y="57927"/>
                    <a:pt x="430894" y="60901"/>
                  </a:cubicBezTo>
                  <a:cubicBezTo>
                    <a:pt x="433383" y="63791"/>
                    <a:pt x="436396" y="65232"/>
                    <a:pt x="439925" y="65232"/>
                  </a:cubicBezTo>
                  <a:cubicBezTo>
                    <a:pt x="443539" y="65232"/>
                    <a:pt x="446629" y="63706"/>
                    <a:pt x="449195" y="60655"/>
                  </a:cubicBezTo>
                  <a:cubicBezTo>
                    <a:pt x="451761" y="57604"/>
                    <a:pt x="453048" y="52872"/>
                    <a:pt x="453048" y="46453"/>
                  </a:cubicBezTo>
                  <a:cubicBezTo>
                    <a:pt x="453048" y="40351"/>
                    <a:pt x="451807" y="35812"/>
                    <a:pt x="449319" y="32845"/>
                  </a:cubicBezTo>
                  <a:cubicBezTo>
                    <a:pt x="446830" y="29794"/>
                    <a:pt x="443817" y="28268"/>
                    <a:pt x="440288" y="28268"/>
                  </a:cubicBezTo>
                  <a:cubicBezTo>
                    <a:pt x="436835" y="28268"/>
                    <a:pt x="433784" y="29871"/>
                    <a:pt x="431133" y="33084"/>
                  </a:cubicBezTo>
                  <a:cubicBezTo>
                    <a:pt x="428483" y="36297"/>
                    <a:pt x="427165" y="40990"/>
                    <a:pt x="427165" y="47170"/>
                  </a:cubicBezTo>
                  <a:close/>
                  <a:moveTo>
                    <a:pt x="506502" y="55477"/>
                  </a:moveTo>
                  <a:lnTo>
                    <a:pt x="514932" y="56440"/>
                  </a:lnTo>
                  <a:cubicBezTo>
                    <a:pt x="513653" y="61341"/>
                    <a:pt x="511202" y="65155"/>
                    <a:pt x="507588" y="67883"/>
                  </a:cubicBezTo>
                  <a:cubicBezTo>
                    <a:pt x="503975" y="70611"/>
                    <a:pt x="499405" y="71974"/>
                    <a:pt x="493865" y="71974"/>
                  </a:cubicBezTo>
                  <a:cubicBezTo>
                    <a:pt x="486883" y="71974"/>
                    <a:pt x="481305" y="69809"/>
                    <a:pt x="477128" y="65471"/>
                  </a:cubicBezTo>
                  <a:cubicBezTo>
                    <a:pt x="473036" y="61140"/>
                    <a:pt x="470987" y="55076"/>
                    <a:pt x="470987" y="47293"/>
                  </a:cubicBezTo>
                  <a:cubicBezTo>
                    <a:pt x="470987" y="39264"/>
                    <a:pt x="473075" y="33046"/>
                    <a:pt x="477251" y="28630"/>
                  </a:cubicBezTo>
                  <a:cubicBezTo>
                    <a:pt x="481420" y="24138"/>
                    <a:pt x="486799" y="21888"/>
                    <a:pt x="493379" y="21888"/>
                  </a:cubicBezTo>
                  <a:cubicBezTo>
                    <a:pt x="499806" y="21888"/>
                    <a:pt x="505022" y="24053"/>
                    <a:pt x="509037" y="28391"/>
                  </a:cubicBezTo>
                  <a:cubicBezTo>
                    <a:pt x="513129" y="32722"/>
                    <a:pt x="515171" y="38863"/>
                    <a:pt x="515171" y="46808"/>
                  </a:cubicBezTo>
                  <a:cubicBezTo>
                    <a:pt x="515171" y="47293"/>
                    <a:pt x="515171" y="48018"/>
                    <a:pt x="515171" y="48981"/>
                  </a:cubicBezTo>
                  <a:lnTo>
                    <a:pt x="479417" y="48981"/>
                  </a:lnTo>
                  <a:cubicBezTo>
                    <a:pt x="479740" y="54275"/>
                    <a:pt x="481220" y="58328"/>
                    <a:pt x="483871" y="61140"/>
                  </a:cubicBezTo>
                  <a:cubicBezTo>
                    <a:pt x="486521" y="63868"/>
                    <a:pt x="489850" y="65232"/>
                    <a:pt x="493865" y="65232"/>
                  </a:cubicBezTo>
                  <a:cubicBezTo>
                    <a:pt x="496831" y="65232"/>
                    <a:pt x="499359" y="64469"/>
                    <a:pt x="501447" y="62944"/>
                  </a:cubicBezTo>
                  <a:cubicBezTo>
                    <a:pt x="503612" y="61341"/>
                    <a:pt x="505300" y="58852"/>
                    <a:pt x="506502" y="55477"/>
                  </a:cubicBezTo>
                  <a:close/>
                  <a:moveTo>
                    <a:pt x="479895" y="42354"/>
                  </a:moveTo>
                  <a:lnTo>
                    <a:pt x="506625" y="42354"/>
                  </a:lnTo>
                  <a:cubicBezTo>
                    <a:pt x="506302" y="38262"/>
                    <a:pt x="505300" y="35211"/>
                    <a:pt x="503612" y="33207"/>
                  </a:cubicBezTo>
                  <a:cubicBezTo>
                    <a:pt x="500969" y="30079"/>
                    <a:pt x="497594" y="28507"/>
                    <a:pt x="493503" y="28507"/>
                  </a:cubicBezTo>
                  <a:cubicBezTo>
                    <a:pt x="489727" y="28507"/>
                    <a:pt x="486560" y="29755"/>
                    <a:pt x="483994" y="32244"/>
                  </a:cubicBezTo>
                  <a:cubicBezTo>
                    <a:pt x="481505" y="34733"/>
                    <a:pt x="480141" y="38101"/>
                    <a:pt x="479895" y="42354"/>
                  </a:cubicBezTo>
                  <a:close/>
                  <a:moveTo>
                    <a:pt x="524448" y="56563"/>
                  </a:moveTo>
                  <a:lnTo>
                    <a:pt x="532393" y="55361"/>
                  </a:lnTo>
                  <a:cubicBezTo>
                    <a:pt x="532871" y="58567"/>
                    <a:pt x="534119" y="61017"/>
                    <a:pt x="536122" y="62705"/>
                  </a:cubicBezTo>
                  <a:cubicBezTo>
                    <a:pt x="538211" y="64392"/>
                    <a:pt x="541139" y="65232"/>
                    <a:pt x="544914" y="65232"/>
                  </a:cubicBezTo>
                  <a:cubicBezTo>
                    <a:pt x="548605" y="65232"/>
                    <a:pt x="551333" y="64508"/>
                    <a:pt x="553098" y="63067"/>
                  </a:cubicBezTo>
                  <a:cubicBezTo>
                    <a:pt x="554947" y="61541"/>
                    <a:pt x="555872" y="59738"/>
                    <a:pt x="555872" y="57650"/>
                  </a:cubicBezTo>
                  <a:cubicBezTo>
                    <a:pt x="555872" y="55800"/>
                    <a:pt x="555070" y="54359"/>
                    <a:pt x="553460" y="53311"/>
                  </a:cubicBezTo>
                  <a:cubicBezTo>
                    <a:pt x="552335" y="52587"/>
                    <a:pt x="549569" y="51670"/>
                    <a:pt x="545153" y="50545"/>
                  </a:cubicBezTo>
                  <a:cubicBezTo>
                    <a:pt x="539212" y="49019"/>
                    <a:pt x="535082" y="47733"/>
                    <a:pt x="532755" y="46692"/>
                  </a:cubicBezTo>
                  <a:cubicBezTo>
                    <a:pt x="530505" y="45567"/>
                    <a:pt x="528779" y="44042"/>
                    <a:pt x="527577" y="42115"/>
                  </a:cubicBezTo>
                  <a:cubicBezTo>
                    <a:pt x="526375" y="40189"/>
                    <a:pt x="525766" y="38023"/>
                    <a:pt x="525766" y="35612"/>
                  </a:cubicBezTo>
                  <a:cubicBezTo>
                    <a:pt x="525766" y="33524"/>
                    <a:pt x="526251" y="31559"/>
                    <a:pt x="527215" y="29717"/>
                  </a:cubicBezTo>
                  <a:cubicBezTo>
                    <a:pt x="528178" y="27868"/>
                    <a:pt x="529503" y="26342"/>
                    <a:pt x="531191" y="25140"/>
                  </a:cubicBezTo>
                  <a:cubicBezTo>
                    <a:pt x="532470" y="24254"/>
                    <a:pt x="534196" y="23491"/>
                    <a:pt x="536361" y="22851"/>
                  </a:cubicBezTo>
                  <a:cubicBezTo>
                    <a:pt x="538534" y="22212"/>
                    <a:pt x="540900" y="21888"/>
                    <a:pt x="543466" y="21888"/>
                  </a:cubicBezTo>
                  <a:cubicBezTo>
                    <a:pt x="547164" y="21888"/>
                    <a:pt x="550409" y="22450"/>
                    <a:pt x="553221" y="23575"/>
                  </a:cubicBezTo>
                  <a:cubicBezTo>
                    <a:pt x="556111" y="24616"/>
                    <a:pt x="558238" y="26064"/>
                    <a:pt x="559601" y="27906"/>
                  </a:cubicBezTo>
                  <a:cubicBezTo>
                    <a:pt x="560965" y="29755"/>
                    <a:pt x="561890" y="32206"/>
                    <a:pt x="562368" y="35250"/>
                  </a:cubicBezTo>
                  <a:lnTo>
                    <a:pt x="554423" y="36336"/>
                  </a:lnTo>
                  <a:cubicBezTo>
                    <a:pt x="554107" y="33932"/>
                    <a:pt x="553059" y="32044"/>
                    <a:pt x="551295" y="30680"/>
                  </a:cubicBezTo>
                  <a:cubicBezTo>
                    <a:pt x="549607" y="29231"/>
                    <a:pt x="547164" y="28507"/>
                    <a:pt x="543951" y="28507"/>
                  </a:cubicBezTo>
                  <a:cubicBezTo>
                    <a:pt x="540260" y="28507"/>
                    <a:pt x="537610" y="29154"/>
                    <a:pt x="536007" y="30434"/>
                  </a:cubicBezTo>
                  <a:cubicBezTo>
                    <a:pt x="534396" y="31643"/>
                    <a:pt x="533595" y="33084"/>
                    <a:pt x="533595" y="34772"/>
                  </a:cubicBezTo>
                  <a:cubicBezTo>
                    <a:pt x="533595" y="35812"/>
                    <a:pt x="533919" y="36737"/>
                    <a:pt x="534558" y="37538"/>
                  </a:cubicBezTo>
                  <a:cubicBezTo>
                    <a:pt x="535282" y="38424"/>
                    <a:pt x="536323" y="39148"/>
                    <a:pt x="537687" y="39711"/>
                  </a:cubicBezTo>
                  <a:cubicBezTo>
                    <a:pt x="538496" y="40027"/>
                    <a:pt x="540900" y="40713"/>
                    <a:pt x="544914" y="41753"/>
                  </a:cubicBezTo>
                  <a:cubicBezTo>
                    <a:pt x="550694" y="43356"/>
                    <a:pt x="554708" y="44643"/>
                    <a:pt x="556951" y="45606"/>
                  </a:cubicBezTo>
                  <a:cubicBezTo>
                    <a:pt x="559201" y="46569"/>
                    <a:pt x="560965" y="47972"/>
                    <a:pt x="562252" y="49821"/>
                  </a:cubicBezTo>
                  <a:cubicBezTo>
                    <a:pt x="563539" y="51670"/>
                    <a:pt x="564179" y="53997"/>
                    <a:pt x="564179" y="56802"/>
                  </a:cubicBezTo>
                  <a:cubicBezTo>
                    <a:pt x="564179" y="59530"/>
                    <a:pt x="563377" y="62104"/>
                    <a:pt x="561767" y="64508"/>
                  </a:cubicBezTo>
                  <a:cubicBezTo>
                    <a:pt x="560241" y="66835"/>
                    <a:pt x="557999" y="68684"/>
                    <a:pt x="555024" y="70048"/>
                  </a:cubicBezTo>
                  <a:cubicBezTo>
                    <a:pt x="552058" y="71335"/>
                    <a:pt x="548683" y="71974"/>
                    <a:pt x="544914" y="71974"/>
                  </a:cubicBezTo>
                  <a:cubicBezTo>
                    <a:pt x="538650" y="71974"/>
                    <a:pt x="533880" y="70688"/>
                    <a:pt x="530582" y="68122"/>
                  </a:cubicBezTo>
                  <a:cubicBezTo>
                    <a:pt x="527376" y="65471"/>
                    <a:pt x="525327" y="61618"/>
                    <a:pt x="524448" y="56563"/>
                  </a:cubicBezTo>
                  <a:close/>
                </a:path>
              </a:pathLst>
            </a:custGeom>
            <a:solidFill>
              <a:srgbClr val="757575"/>
            </a:solidFill>
            <a:ln w="7703" cap="sq">
              <a:noFill/>
              <a:prstDash val="solid"/>
              <a:miter/>
            </a:ln>
          </p:spPr>
          <p:txBody>
            <a:bodyPr rtlCol="0" anchor="ctr"/>
            <a:lstStyle/>
            <a:p>
              <a:endParaRPr lang="en-US">
                <a:noFill/>
              </a:endParaRPr>
            </a:p>
          </p:txBody>
        </p:sp>
        <p:sp>
          <p:nvSpPr>
            <p:cNvPr id="1265" name="Freeform: Shape 1264">
              <a:extLst>
                <a:ext uri="{FF2B5EF4-FFF2-40B4-BE49-F238E27FC236}">
                  <a16:creationId xmlns:a16="http://schemas.microsoft.com/office/drawing/2014/main" id="{D05736B7-1204-4C50-BF9A-64BD3A2D033C}"/>
                </a:ext>
              </a:extLst>
            </p:cNvPr>
            <p:cNvSpPr/>
            <p:nvPr/>
          </p:nvSpPr>
          <p:spPr>
            <a:xfrm>
              <a:off x="4143191" y="5299612"/>
              <a:ext cx="130996" cy="69351"/>
            </a:xfrm>
            <a:custGeom>
              <a:avLst/>
              <a:gdLst>
                <a:gd name="connsiteX0" fmla="*/ 4674 w 130995"/>
                <a:gd name="connsiteY0" fmla="*/ 70896 h 69350"/>
                <a:gd name="connsiteX1" fmla="*/ 4674 w 130995"/>
                <a:gd name="connsiteY1" fmla="*/ 4674 h 69350"/>
                <a:gd name="connsiteX2" fmla="*/ 52472 w 130995"/>
                <a:gd name="connsiteY2" fmla="*/ 4674 h 69350"/>
                <a:gd name="connsiteX3" fmla="*/ 52472 w 130995"/>
                <a:gd name="connsiteY3" fmla="*/ 12502 h 69350"/>
                <a:gd name="connsiteX4" fmla="*/ 13458 w 130995"/>
                <a:gd name="connsiteY4" fmla="*/ 12502 h 69350"/>
                <a:gd name="connsiteX5" fmla="*/ 13458 w 130995"/>
                <a:gd name="connsiteY5" fmla="*/ 32730 h 69350"/>
                <a:gd name="connsiteX6" fmla="*/ 50060 w 130995"/>
                <a:gd name="connsiteY6" fmla="*/ 32730 h 69350"/>
                <a:gd name="connsiteX7" fmla="*/ 50060 w 130995"/>
                <a:gd name="connsiteY7" fmla="*/ 40558 h 69350"/>
                <a:gd name="connsiteX8" fmla="*/ 13458 w 130995"/>
                <a:gd name="connsiteY8" fmla="*/ 40558 h 69350"/>
                <a:gd name="connsiteX9" fmla="*/ 13458 w 130995"/>
                <a:gd name="connsiteY9" fmla="*/ 63074 h 69350"/>
                <a:gd name="connsiteX10" fmla="*/ 54036 w 130995"/>
                <a:gd name="connsiteY10" fmla="*/ 63074 h 69350"/>
                <a:gd name="connsiteX11" fmla="*/ 54036 w 130995"/>
                <a:gd name="connsiteY11" fmla="*/ 70896 h 69350"/>
                <a:gd name="connsiteX12" fmla="*/ 4674 w 130995"/>
                <a:gd name="connsiteY12" fmla="*/ 70896 h 69350"/>
                <a:gd name="connsiteX13" fmla="*/ 66557 w 130995"/>
                <a:gd name="connsiteY13" fmla="*/ 70896 h 69350"/>
                <a:gd name="connsiteX14" fmla="*/ 66557 w 130995"/>
                <a:gd name="connsiteY14" fmla="*/ 4674 h 69350"/>
                <a:gd name="connsiteX15" fmla="*/ 111227 w 130995"/>
                <a:gd name="connsiteY15" fmla="*/ 4674 h 69350"/>
                <a:gd name="connsiteX16" fmla="*/ 111227 w 130995"/>
                <a:gd name="connsiteY16" fmla="*/ 12502 h 69350"/>
                <a:gd name="connsiteX17" fmla="*/ 75349 w 130995"/>
                <a:gd name="connsiteY17" fmla="*/ 12502 h 69350"/>
                <a:gd name="connsiteX18" fmla="*/ 75349 w 130995"/>
                <a:gd name="connsiteY18" fmla="*/ 32969 h 69350"/>
                <a:gd name="connsiteX19" fmla="*/ 106411 w 130995"/>
                <a:gd name="connsiteY19" fmla="*/ 32969 h 69350"/>
                <a:gd name="connsiteX20" fmla="*/ 106411 w 130995"/>
                <a:gd name="connsiteY20" fmla="*/ 40797 h 69350"/>
                <a:gd name="connsiteX21" fmla="*/ 75349 w 130995"/>
                <a:gd name="connsiteY21" fmla="*/ 40797 h 69350"/>
                <a:gd name="connsiteX22" fmla="*/ 75349 w 130995"/>
                <a:gd name="connsiteY22" fmla="*/ 70896 h 69350"/>
                <a:gd name="connsiteX23" fmla="*/ 66557 w 130995"/>
                <a:gd name="connsiteY23" fmla="*/ 70896 h 69350"/>
                <a:gd name="connsiteX24" fmla="*/ 121583 w 130995"/>
                <a:gd name="connsiteY24" fmla="*/ 70896 h 69350"/>
                <a:gd name="connsiteX25" fmla="*/ 121583 w 130995"/>
                <a:gd name="connsiteY25" fmla="*/ 4674 h 69350"/>
                <a:gd name="connsiteX26" fmla="*/ 130252 w 130995"/>
                <a:gd name="connsiteY26" fmla="*/ 4674 h 69350"/>
                <a:gd name="connsiteX27" fmla="*/ 130252 w 130995"/>
                <a:gd name="connsiteY27" fmla="*/ 70896 h 69350"/>
                <a:gd name="connsiteX28" fmla="*/ 121583 w 130995"/>
                <a:gd name="connsiteY28" fmla="*/ 70896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995" h="69350">
                  <a:moveTo>
                    <a:pt x="4674" y="70896"/>
                  </a:moveTo>
                  <a:lnTo>
                    <a:pt x="4674" y="4674"/>
                  </a:lnTo>
                  <a:lnTo>
                    <a:pt x="52472" y="4674"/>
                  </a:lnTo>
                  <a:lnTo>
                    <a:pt x="52472" y="12502"/>
                  </a:lnTo>
                  <a:lnTo>
                    <a:pt x="13458" y="12502"/>
                  </a:lnTo>
                  <a:lnTo>
                    <a:pt x="13458" y="32730"/>
                  </a:lnTo>
                  <a:lnTo>
                    <a:pt x="50060" y="32730"/>
                  </a:lnTo>
                  <a:lnTo>
                    <a:pt x="50060" y="40558"/>
                  </a:lnTo>
                  <a:lnTo>
                    <a:pt x="13458" y="40558"/>
                  </a:lnTo>
                  <a:lnTo>
                    <a:pt x="13458" y="63074"/>
                  </a:lnTo>
                  <a:lnTo>
                    <a:pt x="54036" y="63074"/>
                  </a:lnTo>
                  <a:lnTo>
                    <a:pt x="54036" y="70896"/>
                  </a:lnTo>
                  <a:lnTo>
                    <a:pt x="4674" y="70896"/>
                  </a:lnTo>
                  <a:close/>
                  <a:moveTo>
                    <a:pt x="66557" y="70896"/>
                  </a:moveTo>
                  <a:lnTo>
                    <a:pt x="66557" y="4674"/>
                  </a:lnTo>
                  <a:lnTo>
                    <a:pt x="111227" y="4674"/>
                  </a:lnTo>
                  <a:lnTo>
                    <a:pt x="111227" y="12502"/>
                  </a:lnTo>
                  <a:lnTo>
                    <a:pt x="75349" y="12502"/>
                  </a:lnTo>
                  <a:lnTo>
                    <a:pt x="75349" y="32969"/>
                  </a:lnTo>
                  <a:lnTo>
                    <a:pt x="106411" y="32969"/>
                  </a:lnTo>
                  <a:lnTo>
                    <a:pt x="106411" y="40797"/>
                  </a:lnTo>
                  <a:lnTo>
                    <a:pt x="75349" y="40797"/>
                  </a:lnTo>
                  <a:lnTo>
                    <a:pt x="75349" y="70896"/>
                  </a:lnTo>
                  <a:lnTo>
                    <a:pt x="66557" y="70896"/>
                  </a:lnTo>
                  <a:close/>
                  <a:moveTo>
                    <a:pt x="121583" y="70896"/>
                  </a:moveTo>
                  <a:lnTo>
                    <a:pt x="121583" y="4674"/>
                  </a:lnTo>
                  <a:lnTo>
                    <a:pt x="130252" y="4674"/>
                  </a:lnTo>
                  <a:lnTo>
                    <a:pt x="130252" y="70896"/>
                  </a:lnTo>
                  <a:lnTo>
                    <a:pt x="121583" y="70896"/>
                  </a:lnTo>
                  <a:close/>
                </a:path>
              </a:pathLst>
            </a:custGeom>
            <a:solidFill>
              <a:srgbClr val="757575"/>
            </a:solidFill>
            <a:ln w="7703" cap="sq">
              <a:noFill/>
              <a:prstDash val="solid"/>
              <a:miter/>
            </a:ln>
          </p:spPr>
          <p:txBody>
            <a:bodyPr rtlCol="0" anchor="ctr"/>
            <a:lstStyle/>
            <a:p>
              <a:endParaRPr lang="en-US">
                <a:noFill/>
              </a:endParaRPr>
            </a:p>
          </p:txBody>
        </p:sp>
        <p:sp>
          <p:nvSpPr>
            <p:cNvPr id="1266" name="Freeform: Shape 1265">
              <a:extLst>
                <a:ext uri="{FF2B5EF4-FFF2-40B4-BE49-F238E27FC236}">
                  <a16:creationId xmlns:a16="http://schemas.microsoft.com/office/drawing/2014/main" id="{A179BF5F-837E-44C2-8A6A-7C7D645C245E}"/>
                </a:ext>
              </a:extLst>
            </p:cNvPr>
            <p:cNvSpPr/>
            <p:nvPr/>
          </p:nvSpPr>
          <p:spPr>
            <a:xfrm>
              <a:off x="3742253" y="5406913"/>
              <a:ext cx="531688" cy="77056"/>
            </a:xfrm>
            <a:custGeom>
              <a:avLst/>
              <a:gdLst>
                <a:gd name="connsiteX0" fmla="*/ 4674 w 531687"/>
                <a:gd name="connsiteY0" fmla="*/ 71974 h 77056"/>
                <a:gd name="connsiteX1" fmla="*/ 4674 w 531687"/>
                <a:gd name="connsiteY1" fmla="*/ 5752 h 77056"/>
                <a:gd name="connsiteX2" fmla="*/ 27552 w 531687"/>
                <a:gd name="connsiteY2" fmla="*/ 5752 h 77056"/>
                <a:gd name="connsiteX3" fmla="*/ 39349 w 531687"/>
                <a:gd name="connsiteY3" fmla="*/ 6716 h 77056"/>
                <a:gd name="connsiteX4" fmla="*/ 48981 w 531687"/>
                <a:gd name="connsiteY4" fmla="*/ 11416 h 77056"/>
                <a:gd name="connsiteX5" fmla="*/ 56810 w 531687"/>
                <a:gd name="connsiteY5" fmla="*/ 22851 h 77056"/>
                <a:gd name="connsiteX6" fmla="*/ 59460 w 531687"/>
                <a:gd name="connsiteY6" fmla="*/ 38501 h 77056"/>
                <a:gd name="connsiteX7" fmla="*/ 57650 w 531687"/>
                <a:gd name="connsiteY7" fmla="*/ 51870 h 77056"/>
                <a:gd name="connsiteX8" fmla="*/ 53196 w 531687"/>
                <a:gd name="connsiteY8" fmla="*/ 61502 h 77056"/>
                <a:gd name="connsiteX9" fmla="*/ 47054 w 531687"/>
                <a:gd name="connsiteY9" fmla="*/ 67521 h 77056"/>
                <a:gd name="connsiteX10" fmla="*/ 39233 w 531687"/>
                <a:gd name="connsiteY10" fmla="*/ 70888 h 77056"/>
                <a:gd name="connsiteX11" fmla="*/ 28638 w 531687"/>
                <a:gd name="connsiteY11" fmla="*/ 71974 h 77056"/>
                <a:gd name="connsiteX12" fmla="*/ 4674 w 531687"/>
                <a:gd name="connsiteY12" fmla="*/ 71974 h 77056"/>
                <a:gd name="connsiteX13" fmla="*/ 13466 w 531687"/>
                <a:gd name="connsiteY13" fmla="*/ 64145 h 77056"/>
                <a:gd name="connsiteX14" fmla="*/ 27552 w 531687"/>
                <a:gd name="connsiteY14" fmla="*/ 64145 h 77056"/>
                <a:gd name="connsiteX15" fmla="*/ 37908 w 531687"/>
                <a:gd name="connsiteY15" fmla="*/ 62944 h 77056"/>
                <a:gd name="connsiteX16" fmla="*/ 43810 w 531687"/>
                <a:gd name="connsiteY16" fmla="*/ 59453 h 77056"/>
                <a:gd name="connsiteX17" fmla="*/ 48626 w 531687"/>
                <a:gd name="connsiteY17" fmla="*/ 51146 h 77056"/>
                <a:gd name="connsiteX18" fmla="*/ 50430 w 531687"/>
                <a:gd name="connsiteY18" fmla="*/ 38386 h 77056"/>
                <a:gd name="connsiteX19" fmla="*/ 46939 w 531687"/>
                <a:gd name="connsiteY19" fmla="*/ 22489 h 77056"/>
                <a:gd name="connsiteX20" fmla="*/ 38748 w 531687"/>
                <a:gd name="connsiteY20" fmla="*/ 14907 h 77056"/>
                <a:gd name="connsiteX21" fmla="*/ 27436 w 531687"/>
                <a:gd name="connsiteY21" fmla="*/ 13581 h 77056"/>
                <a:gd name="connsiteX22" fmla="*/ 13466 w 531687"/>
                <a:gd name="connsiteY22" fmla="*/ 13581 h 77056"/>
                <a:gd name="connsiteX23" fmla="*/ 13466 w 531687"/>
                <a:gd name="connsiteY23" fmla="*/ 64145 h 77056"/>
                <a:gd name="connsiteX24" fmla="*/ 74024 w 531687"/>
                <a:gd name="connsiteY24" fmla="*/ 71974 h 77056"/>
                <a:gd name="connsiteX25" fmla="*/ 74024 w 531687"/>
                <a:gd name="connsiteY25" fmla="*/ 5752 h 77056"/>
                <a:gd name="connsiteX26" fmla="*/ 82939 w 531687"/>
                <a:gd name="connsiteY26" fmla="*/ 5752 h 77056"/>
                <a:gd name="connsiteX27" fmla="*/ 117730 w 531687"/>
                <a:gd name="connsiteY27" fmla="*/ 57765 h 77056"/>
                <a:gd name="connsiteX28" fmla="*/ 117730 w 531687"/>
                <a:gd name="connsiteY28" fmla="*/ 5752 h 77056"/>
                <a:gd name="connsiteX29" fmla="*/ 126160 w 531687"/>
                <a:gd name="connsiteY29" fmla="*/ 5752 h 77056"/>
                <a:gd name="connsiteX30" fmla="*/ 126160 w 531687"/>
                <a:gd name="connsiteY30" fmla="*/ 71974 h 77056"/>
                <a:gd name="connsiteX31" fmla="*/ 117129 w 531687"/>
                <a:gd name="connsiteY31" fmla="*/ 71974 h 77056"/>
                <a:gd name="connsiteX32" fmla="*/ 82339 w 531687"/>
                <a:gd name="connsiteY32" fmla="*/ 19962 h 77056"/>
                <a:gd name="connsiteX33" fmla="*/ 82339 w 531687"/>
                <a:gd name="connsiteY33" fmla="*/ 71974 h 77056"/>
                <a:gd name="connsiteX34" fmla="*/ 74024 w 531687"/>
                <a:gd name="connsiteY34" fmla="*/ 71974 h 77056"/>
                <a:gd name="connsiteX35" fmla="*/ 140485 w 531687"/>
                <a:gd name="connsiteY35" fmla="*/ 50660 h 77056"/>
                <a:gd name="connsiteX36" fmla="*/ 148676 w 531687"/>
                <a:gd name="connsiteY36" fmla="*/ 49944 h 77056"/>
                <a:gd name="connsiteX37" fmla="*/ 151443 w 531687"/>
                <a:gd name="connsiteY37" fmla="*/ 58127 h 77056"/>
                <a:gd name="connsiteX38" fmla="*/ 158069 w 531687"/>
                <a:gd name="connsiteY38" fmla="*/ 63306 h 77056"/>
                <a:gd name="connsiteX39" fmla="*/ 168302 w 531687"/>
                <a:gd name="connsiteY39" fmla="*/ 65232 h 77056"/>
                <a:gd name="connsiteX40" fmla="*/ 177087 w 531687"/>
                <a:gd name="connsiteY40" fmla="*/ 63783 h 77056"/>
                <a:gd name="connsiteX41" fmla="*/ 182750 w 531687"/>
                <a:gd name="connsiteY41" fmla="*/ 59692 h 77056"/>
                <a:gd name="connsiteX42" fmla="*/ 184677 w 531687"/>
                <a:gd name="connsiteY42" fmla="*/ 54036 h 77056"/>
                <a:gd name="connsiteX43" fmla="*/ 182866 w 531687"/>
                <a:gd name="connsiteY43" fmla="*/ 48619 h 77056"/>
                <a:gd name="connsiteX44" fmla="*/ 176971 w 531687"/>
                <a:gd name="connsiteY44" fmla="*/ 44643 h 77056"/>
                <a:gd name="connsiteX45" fmla="*/ 165051 w 531687"/>
                <a:gd name="connsiteY45" fmla="*/ 41391 h 77056"/>
                <a:gd name="connsiteX46" fmla="*/ 152406 w 531687"/>
                <a:gd name="connsiteY46" fmla="*/ 37299 h 77056"/>
                <a:gd name="connsiteX47" fmla="*/ 145301 w 531687"/>
                <a:gd name="connsiteY47" fmla="*/ 31158 h 77056"/>
                <a:gd name="connsiteX48" fmla="*/ 143020 w 531687"/>
                <a:gd name="connsiteY48" fmla="*/ 22851 h 77056"/>
                <a:gd name="connsiteX49" fmla="*/ 145787 w 531687"/>
                <a:gd name="connsiteY49" fmla="*/ 13581 h 77056"/>
                <a:gd name="connsiteX50" fmla="*/ 154093 w 531687"/>
                <a:gd name="connsiteY50" fmla="*/ 6954 h 77056"/>
                <a:gd name="connsiteX51" fmla="*/ 166253 w 531687"/>
                <a:gd name="connsiteY51" fmla="*/ 4674 h 77056"/>
                <a:gd name="connsiteX52" fmla="*/ 179260 w 531687"/>
                <a:gd name="connsiteY52" fmla="*/ 7078 h 77056"/>
                <a:gd name="connsiteX53" fmla="*/ 187929 w 531687"/>
                <a:gd name="connsiteY53" fmla="*/ 14059 h 77056"/>
                <a:gd name="connsiteX54" fmla="*/ 191180 w 531687"/>
                <a:gd name="connsiteY54" fmla="*/ 24415 h 77056"/>
                <a:gd name="connsiteX55" fmla="*/ 182750 w 531687"/>
                <a:gd name="connsiteY55" fmla="*/ 25016 h 77056"/>
                <a:gd name="connsiteX56" fmla="*/ 178050 w 531687"/>
                <a:gd name="connsiteY56" fmla="*/ 15623 h 77056"/>
                <a:gd name="connsiteX57" fmla="*/ 166615 w 531687"/>
                <a:gd name="connsiteY57" fmla="*/ 12379 h 77056"/>
                <a:gd name="connsiteX58" fmla="*/ 155056 w 531687"/>
                <a:gd name="connsiteY58" fmla="*/ 15269 h 77056"/>
                <a:gd name="connsiteX59" fmla="*/ 151443 w 531687"/>
                <a:gd name="connsiteY59" fmla="*/ 22250 h 77056"/>
                <a:gd name="connsiteX60" fmla="*/ 153970 w 531687"/>
                <a:gd name="connsiteY60" fmla="*/ 28145 h 77056"/>
                <a:gd name="connsiteX61" fmla="*/ 167100 w 531687"/>
                <a:gd name="connsiteY61" fmla="*/ 32845 h 77056"/>
                <a:gd name="connsiteX62" fmla="*/ 181787 w 531687"/>
                <a:gd name="connsiteY62" fmla="*/ 37060 h 77056"/>
                <a:gd name="connsiteX63" fmla="*/ 190333 w 531687"/>
                <a:gd name="connsiteY63" fmla="*/ 43918 h 77056"/>
                <a:gd name="connsiteX64" fmla="*/ 193107 w 531687"/>
                <a:gd name="connsiteY64" fmla="*/ 53311 h 77056"/>
                <a:gd name="connsiteX65" fmla="*/ 190094 w 531687"/>
                <a:gd name="connsiteY65" fmla="*/ 63306 h 77056"/>
                <a:gd name="connsiteX66" fmla="*/ 181425 w 531687"/>
                <a:gd name="connsiteY66" fmla="*/ 70525 h 77056"/>
                <a:gd name="connsiteX67" fmla="*/ 168664 w 531687"/>
                <a:gd name="connsiteY67" fmla="*/ 73061 h 77056"/>
                <a:gd name="connsiteX68" fmla="*/ 153492 w 531687"/>
                <a:gd name="connsiteY68" fmla="*/ 70525 h 77056"/>
                <a:gd name="connsiteX69" fmla="*/ 143983 w 531687"/>
                <a:gd name="connsiteY69" fmla="*/ 62581 h 77056"/>
                <a:gd name="connsiteX70" fmla="*/ 140485 w 531687"/>
                <a:gd name="connsiteY70" fmla="*/ 50660 h 77056"/>
                <a:gd name="connsiteX71" fmla="*/ 227058 w 531687"/>
                <a:gd name="connsiteY71" fmla="*/ 71974 h 77056"/>
                <a:gd name="connsiteX72" fmla="*/ 227058 w 531687"/>
                <a:gd name="connsiteY72" fmla="*/ 24053 h 77056"/>
                <a:gd name="connsiteX73" fmla="*/ 234401 w 531687"/>
                <a:gd name="connsiteY73" fmla="*/ 24053 h 77056"/>
                <a:gd name="connsiteX74" fmla="*/ 234401 w 531687"/>
                <a:gd name="connsiteY74" fmla="*/ 31281 h 77056"/>
                <a:gd name="connsiteX75" fmla="*/ 239456 w 531687"/>
                <a:gd name="connsiteY75" fmla="*/ 24654 h 77056"/>
                <a:gd name="connsiteX76" fmla="*/ 244757 w 531687"/>
                <a:gd name="connsiteY76" fmla="*/ 22974 h 77056"/>
                <a:gd name="connsiteX77" fmla="*/ 253064 w 531687"/>
                <a:gd name="connsiteY77" fmla="*/ 25502 h 77056"/>
                <a:gd name="connsiteX78" fmla="*/ 250290 w 531687"/>
                <a:gd name="connsiteY78" fmla="*/ 33084 h 77056"/>
                <a:gd name="connsiteX79" fmla="*/ 244395 w 531687"/>
                <a:gd name="connsiteY79" fmla="*/ 31281 h 77056"/>
                <a:gd name="connsiteX80" fmla="*/ 239456 w 531687"/>
                <a:gd name="connsiteY80" fmla="*/ 32961 h 77056"/>
                <a:gd name="connsiteX81" fmla="*/ 236566 w 531687"/>
                <a:gd name="connsiteY81" fmla="*/ 37422 h 77056"/>
                <a:gd name="connsiteX82" fmla="*/ 235125 w 531687"/>
                <a:gd name="connsiteY82" fmla="*/ 46808 h 77056"/>
                <a:gd name="connsiteX83" fmla="*/ 235125 w 531687"/>
                <a:gd name="connsiteY83" fmla="*/ 71974 h 77056"/>
                <a:gd name="connsiteX84" fmla="*/ 227058 w 531687"/>
                <a:gd name="connsiteY84" fmla="*/ 71974 h 77056"/>
                <a:gd name="connsiteX85" fmla="*/ 290745 w 531687"/>
                <a:gd name="connsiteY85" fmla="*/ 56563 h 77056"/>
                <a:gd name="connsiteX86" fmla="*/ 299175 w 531687"/>
                <a:gd name="connsiteY86" fmla="*/ 57526 h 77056"/>
                <a:gd name="connsiteX87" fmla="*/ 291831 w 531687"/>
                <a:gd name="connsiteY87" fmla="*/ 68961 h 77056"/>
                <a:gd name="connsiteX88" fmla="*/ 278107 w 531687"/>
                <a:gd name="connsiteY88" fmla="*/ 73061 h 77056"/>
                <a:gd name="connsiteX89" fmla="*/ 261371 w 531687"/>
                <a:gd name="connsiteY89" fmla="*/ 66557 h 77056"/>
                <a:gd name="connsiteX90" fmla="*/ 255229 w 531687"/>
                <a:gd name="connsiteY90" fmla="*/ 48372 h 77056"/>
                <a:gd name="connsiteX91" fmla="*/ 261494 w 531687"/>
                <a:gd name="connsiteY91" fmla="*/ 29717 h 77056"/>
                <a:gd name="connsiteX92" fmla="*/ 277622 w 531687"/>
                <a:gd name="connsiteY92" fmla="*/ 22974 h 77056"/>
                <a:gd name="connsiteX93" fmla="*/ 293280 w 531687"/>
                <a:gd name="connsiteY93" fmla="*/ 29470 h 77056"/>
                <a:gd name="connsiteX94" fmla="*/ 299413 w 531687"/>
                <a:gd name="connsiteY94" fmla="*/ 47894 h 77056"/>
                <a:gd name="connsiteX95" fmla="*/ 299413 w 531687"/>
                <a:gd name="connsiteY95" fmla="*/ 50060 h 77056"/>
                <a:gd name="connsiteX96" fmla="*/ 263659 w 531687"/>
                <a:gd name="connsiteY96" fmla="*/ 50060 h 77056"/>
                <a:gd name="connsiteX97" fmla="*/ 268113 w 531687"/>
                <a:gd name="connsiteY97" fmla="*/ 62219 h 77056"/>
                <a:gd name="connsiteX98" fmla="*/ 278107 w 531687"/>
                <a:gd name="connsiteY98" fmla="*/ 66318 h 77056"/>
                <a:gd name="connsiteX99" fmla="*/ 285690 w 531687"/>
                <a:gd name="connsiteY99" fmla="*/ 64030 h 77056"/>
                <a:gd name="connsiteX100" fmla="*/ 290745 w 531687"/>
                <a:gd name="connsiteY100" fmla="*/ 56563 h 77056"/>
                <a:gd name="connsiteX101" fmla="*/ 264137 w 531687"/>
                <a:gd name="connsiteY101" fmla="*/ 43441 h 77056"/>
                <a:gd name="connsiteX102" fmla="*/ 290868 w 531687"/>
                <a:gd name="connsiteY102" fmla="*/ 43441 h 77056"/>
                <a:gd name="connsiteX103" fmla="*/ 287855 w 531687"/>
                <a:gd name="connsiteY103" fmla="*/ 34286 h 77056"/>
                <a:gd name="connsiteX104" fmla="*/ 277745 w 531687"/>
                <a:gd name="connsiteY104" fmla="*/ 29594 h 77056"/>
                <a:gd name="connsiteX105" fmla="*/ 268237 w 531687"/>
                <a:gd name="connsiteY105" fmla="*/ 33323 h 77056"/>
                <a:gd name="connsiteX106" fmla="*/ 264137 w 531687"/>
                <a:gd name="connsiteY106" fmla="*/ 43441 h 77056"/>
                <a:gd name="connsiteX107" fmla="*/ 343243 w 531687"/>
                <a:gd name="connsiteY107" fmla="*/ 54398 h 77056"/>
                <a:gd name="connsiteX108" fmla="*/ 351188 w 531687"/>
                <a:gd name="connsiteY108" fmla="*/ 55476 h 77056"/>
                <a:gd name="connsiteX109" fmla="*/ 344445 w 531687"/>
                <a:gd name="connsiteY109" fmla="*/ 68361 h 77056"/>
                <a:gd name="connsiteX110" fmla="*/ 331199 w 531687"/>
                <a:gd name="connsiteY110" fmla="*/ 73061 h 77056"/>
                <a:gd name="connsiteX111" fmla="*/ 315310 w 531687"/>
                <a:gd name="connsiteY111" fmla="*/ 66673 h 77056"/>
                <a:gd name="connsiteX112" fmla="*/ 309408 w 531687"/>
                <a:gd name="connsiteY112" fmla="*/ 48133 h 77056"/>
                <a:gd name="connsiteX113" fmla="*/ 311935 w 531687"/>
                <a:gd name="connsiteY113" fmla="*/ 34648 h 77056"/>
                <a:gd name="connsiteX114" fmla="*/ 319764 w 531687"/>
                <a:gd name="connsiteY114" fmla="*/ 25864 h 77056"/>
                <a:gd name="connsiteX115" fmla="*/ 331322 w 531687"/>
                <a:gd name="connsiteY115" fmla="*/ 22974 h 77056"/>
                <a:gd name="connsiteX116" fmla="*/ 343967 w 531687"/>
                <a:gd name="connsiteY116" fmla="*/ 26943 h 77056"/>
                <a:gd name="connsiteX117" fmla="*/ 350463 w 531687"/>
                <a:gd name="connsiteY117" fmla="*/ 38139 h 77056"/>
                <a:gd name="connsiteX118" fmla="*/ 342519 w 531687"/>
                <a:gd name="connsiteY118" fmla="*/ 39349 h 77056"/>
                <a:gd name="connsiteX119" fmla="*/ 338550 w 531687"/>
                <a:gd name="connsiteY119" fmla="*/ 32121 h 77056"/>
                <a:gd name="connsiteX120" fmla="*/ 331561 w 531687"/>
                <a:gd name="connsiteY120" fmla="*/ 29594 h 77056"/>
                <a:gd name="connsiteX121" fmla="*/ 321567 w 531687"/>
                <a:gd name="connsiteY121" fmla="*/ 34047 h 77056"/>
                <a:gd name="connsiteX122" fmla="*/ 317714 w 531687"/>
                <a:gd name="connsiteY122" fmla="*/ 47894 h 77056"/>
                <a:gd name="connsiteX123" fmla="*/ 321452 w 531687"/>
                <a:gd name="connsiteY123" fmla="*/ 61980 h 77056"/>
                <a:gd name="connsiteX124" fmla="*/ 331084 w 531687"/>
                <a:gd name="connsiteY124" fmla="*/ 66318 h 77056"/>
                <a:gd name="connsiteX125" fmla="*/ 339028 w 531687"/>
                <a:gd name="connsiteY125" fmla="*/ 63429 h 77056"/>
                <a:gd name="connsiteX126" fmla="*/ 343243 w 531687"/>
                <a:gd name="connsiteY126" fmla="*/ 54398 h 77056"/>
                <a:gd name="connsiteX127" fmla="*/ 355164 w 531687"/>
                <a:gd name="connsiteY127" fmla="*/ 48018 h 77056"/>
                <a:gd name="connsiteX128" fmla="*/ 362507 w 531687"/>
                <a:gd name="connsiteY128" fmla="*/ 28268 h 77056"/>
                <a:gd name="connsiteX129" fmla="*/ 377556 w 531687"/>
                <a:gd name="connsiteY129" fmla="*/ 22974 h 77056"/>
                <a:gd name="connsiteX130" fmla="*/ 393692 w 531687"/>
                <a:gd name="connsiteY130" fmla="*/ 29470 h 77056"/>
                <a:gd name="connsiteX131" fmla="*/ 400072 w 531687"/>
                <a:gd name="connsiteY131" fmla="*/ 47293 h 77056"/>
                <a:gd name="connsiteX132" fmla="*/ 397306 w 531687"/>
                <a:gd name="connsiteY132" fmla="*/ 61857 h 77056"/>
                <a:gd name="connsiteX133" fmla="*/ 389115 w 531687"/>
                <a:gd name="connsiteY133" fmla="*/ 70171 h 77056"/>
                <a:gd name="connsiteX134" fmla="*/ 377556 w 531687"/>
                <a:gd name="connsiteY134" fmla="*/ 73061 h 77056"/>
                <a:gd name="connsiteX135" fmla="*/ 361305 w 531687"/>
                <a:gd name="connsiteY135" fmla="*/ 66673 h 77056"/>
                <a:gd name="connsiteX136" fmla="*/ 355164 w 531687"/>
                <a:gd name="connsiteY136" fmla="*/ 48018 h 77056"/>
                <a:gd name="connsiteX137" fmla="*/ 363470 w 531687"/>
                <a:gd name="connsiteY137" fmla="*/ 48018 h 77056"/>
                <a:gd name="connsiteX138" fmla="*/ 367446 w 531687"/>
                <a:gd name="connsiteY138" fmla="*/ 61741 h 77056"/>
                <a:gd name="connsiteX139" fmla="*/ 377556 w 531687"/>
                <a:gd name="connsiteY139" fmla="*/ 66318 h 77056"/>
                <a:gd name="connsiteX140" fmla="*/ 387674 w 531687"/>
                <a:gd name="connsiteY140" fmla="*/ 61741 h 77056"/>
                <a:gd name="connsiteX141" fmla="*/ 391642 w 531687"/>
                <a:gd name="connsiteY141" fmla="*/ 47771 h 77056"/>
                <a:gd name="connsiteX142" fmla="*/ 387550 w 531687"/>
                <a:gd name="connsiteY142" fmla="*/ 34286 h 77056"/>
                <a:gd name="connsiteX143" fmla="*/ 377556 w 531687"/>
                <a:gd name="connsiteY143" fmla="*/ 29717 h 77056"/>
                <a:gd name="connsiteX144" fmla="*/ 367446 w 531687"/>
                <a:gd name="connsiteY144" fmla="*/ 34286 h 77056"/>
                <a:gd name="connsiteX145" fmla="*/ 363470 w 531687"/>
                <a:gd name="connsiteY145" fmla="*/ 48018 h 77056"/>
                <a:gd name="connsiteX146" fmla="*/ 411993 w 531687"/>
                <a:gd name="connsiteY146" fmla="*/ 71974 h 77056"/>
                <a:gd name="connsiteX147" fmla="*/ 411993 w 531687"/>
                <a:gd name="connsiteY147" fmla="*/ 24053 h 77056"/>
                <a:gd name="connsiteX148" fmla="*/ 419336 w 531687"/>
                <a:gd name="connsiteY148" fmla="*/ 24053 h 77056"/>
                <a:gd name="connsiteX149" fmla="*/ 419336 w 531687"/>
                <a:gd name="connsiteY149" fmla="*/ 31281 h 77056"/>
                <a:gd name="connsiteX150" fmla="*/ 424391 w 531687"/>
                <a:gd name="connsiteY150" fmla="*/ 24654 h 77056"/>
                <a:gd name="connsiteX151" fmla="*/ 429692 w 531687"/>
                <a:gd name="connsiteY151" fmla="*/ 22974 h 77056"/>
                <a:gd name="connsiteX152" fmla="*/ 437999 w 531687"/>
                <a:gd name="connsiteY152" fmla="*/ 25502 h 77056"/>
                <a:gd name="connsiteX153" fmla="*/ 435225 w 531687"/>
                <a:gd name="connsiteY153" fmla="*/ 33084 h 77056"/>
                <a:gd name="connsiteX154" fmla="*/ 429330 w 531687"/>
                <a:gd name="connsiteY154" fmla="*/ 31281 h 77056"/>
                <a:gd name="connsiteX155" fmla="*/ 424391 w 531687"/>
                <a:gd name="connsiteY155" fmla="*/ 32961 h 77056"/>
                <a:gd name="connsiteX156" fmla="*/ 421501 w 531687"/>
                <a:gd name="connsiteY156" fmla="*/ 37422 h 77056"/>
                <a:gd name="connsiteX157" fmla="*/ 420060 w 531687"/>
                <a:gd name="connsiteY157" fmla="*/ 46808 h 77056"/>
                <a:gd name="connsiteX158" fmla="*/ 420060 w 531687"/>
                <a:gd name="connsiteY158" fmla="*/ 71974 h 77056"/>
                <a:gd name="connsiteX159" fmla="*/ 411993 w 531687"/>
                <a:gd name="connsiteY159" fmla="*/ 71974 h 77056"/>
                <a:gd name="connsiteX160" fmla="*/ 474000 w 531687"/>
                <a:gd name="connsiteY160" fmla="*/ 71974 h 77056"/>
                <a:gd name="connsiteX161" fmla="*/ 474000 w 531687"/>
                <a:gd name="connsiteY161" fmla="*/ 65956 h 77056"/>
                <a:gd name="connsiteX162" fmla="*/ 460630 w 531687"/>
                <a:gd name="connsiteY162" fmla="*/ 73061 h 77056"/>
                <a:gd name="connsiteX163" fmla="*/ 450035 w 531687"/>
                <a:gd name="connsiteY163" fmla="*/ 69924 h 77056"/>
                <a:gd name="connsiteX164" fmla="*/ 442576 w 531687"/>
                <a:gd name="connsiteY164" fmla="*/ 61017 h 77056"/>
                <a:gd name="connsiteX165" fmla="*/ 439925 w 531687"/>
                <a:gd name="connsiteY165" fmla="*/ 48018 h 77056"/>
                <a:gd name="connsiteX166" fmla="*/ 442330 w 531687"/>
                <a:gd name="connsiteY166" fmla="*/ 35011 h 77056"/>
                <a:gd name="connsiteX167" fmla="*/ 449557 w 531687"/>
                <a:gd name="connsiteY167" fmla="*/ 26103 h 77056"/>
                <a:gd name="connsiteX168" fmla="*/ 460268 w 531687"/>
                <a:gd name="connsiteY168" fmla="*/ 22974 h 77056"/>
                <a:gd name="connsiteX169" fmla="*/ 467974 w 531687"/>
                <a:gd name="connsiteY169" fmla="*/ 24778 h 77056"/>
                <a:gd name="connsiteX170" fmla="*/ 473514 w 531687"/>
                <a:gd name="connsiteY170" fmla="*/ 29470 h 77056"/>
                <a:gd name="connsiteX171" fmla="*/ 473514 w 531687"/>
                <a:gd name="connsiteY171" fmla="*/ 5752 h 77056"/>
                <a:gd name="connsiteX172" fmla="*/ 481582 w 531687"/>
                <a:gd name="connsiteY172" fmla="*/ 5752 h 77056"/>
                <a:gd name="connsiteX173" fmla="*/ 481582 w 531687"/>
                <a:gd name="connsiteY173" fmla="*/ 71974 h 77056"/>
                <a:gd name="connsiteX174" fmla="*/ 474000 w 531687"/>
                <a:gd name="connsiteY174" fmla="*/ 71974 h 77056"/>
                <a:gd name="connsiteX175" fmla="*/ 448355 w 531687"/>
                <a:gd name="connsiteY175" fmla="*/ 48018 h 77056"/>
                <a:gd name="connsiteX176" fmla="*/ 452208 w 531687"/>
                <a:gd name="connsiteY176" fmla="*/ 61857 h 77056"/>
                <a:gd name="connsiteX177" fmla="*/ 461355 w 531687"/>
                <a:gd name="connsiteY177" fmla="*/ 66318 h 77056"/>
                <a:gd name="connsiteX178" fmla="*/ 470386 w 531687"/>
                <a:gd name="connsiteY178" fmla="*/ 61980 h 77056"/>
                <a:gd name="connsiteX179" fmla="*/ 474115 w 531687"/>
                <a:gd name="connsiteY179" fmla="*/ 48734 h 77056"/>
                <a:gd name="connsiteX180" fmla="*/ 470263 w 531687"/>
                <a:gd name="connsiteY180" fmla="*/ 34286 h 77056"/>
                <a:gd name="connsiteX181" fmla="*/ 460993 w 531687"/>
                <a:gd name="connsiteY181" fmla="*/ 29717 h 77056"/>
                <a:gd name="connsiteX182" fmla="*/ 451962 w 531687"/>
                <a:gd name="connsiteY182" fmla="*/ 34171 h 77056"/>
                <a:gd name="connsiteX183" fmla="*/ 448355 w 531687"/>
                <a:gd name="connsiteY183" fmla="*/ 48018 h 77056"/>
                <a:gd name="connsiteX184" fmla="*/ 493626 w 531687"/>
                <a:gd name="connsiteY184" fmla="*/ 57650 h 77056"/>
                <a:gd name="connsiteX185" fmla="*/ 501570 w 531687"/>
                <a:gd name="connsiteY185" fmla="*/ 56440 h 77056"/>
                <a:gd name="connsiteX186" fmla="*/ 505300 w 531687"/>
                <a:gd name="connsiteY186" fmla="*/ 63783 h 77056"/>
                <a:gd name="connsiteX187" fmla="*/ 514092 w 531687"/>
                <a:gd name="connsiteY187" fmla="*/ 66318 h 77056"/>
                <a:gd name="connsiteX188" fmla="*/ 522275 w 531687"/>
                <a:gd name="connsiteY188" fmla="*/ 64145 h 77056"/>
                <a:gd name="connsiteX189" fmla="*/ 525049 w 531687"/>
                <a:gd name="connsiteY189" fmla="*/ 58729 h 77056"/>
                <a:gd name="connsiteX190" fmla="*/ 522638 w 531687"/>
                <a:gd name="connsiteY190" fmla="*/ 54398 h 77056"/>
                <a:gd name="connsiteX191" fmla="*/ 514331 w 531687"/>
                <a:gd name="connsiteY191" fmla="*/ 51624 h 77056"/>
                <a:gd name="connsiteX192" fmla="*/ 501932 w 531687"/>
                <a:gd name="connsiteY192" fmla="*/ 47771 h 77056"/>
                <a:gd name="connsiteX193" fmla="*/ 496754 w 531687"/>
                <a:gd name="connsiteY193" fmla="*/ 43202 h 77056"/>
                <a:gd name="connsiteX194" fmla="*/ 494944 w 531687"/>
                <a:gd name="connsiteY194" fmla="*/ 36698 h 77056"/>
                <a:gd name="connsiteX195" fmla="*/ 496392 w 531687"/>
                <a:gd name="connsiteY195" fmla="*/ 30796 h 77056"/>
                <a:gd name="connsiteX196" fmla="*/ 500368 w 531687"/>
                <a:gd name="connsiteY196" fmla="*/ 26218 h 77056"/>
                <a:gd name="connsiteX197" fmla="*/ 505539 w 531687"/>
                <a:gd name="connsiteY197" fmla="*/ 23938 h 77056"/>
                <a:gd name="connsiteX198" fmla="*/ 512643 w 531687"/>
                <a:gd name="connsiteY198" fmla="*/ 22974 h 77056"/>
                <a:gd name="connsiteX199" fmla="*/ 522399 w 531687"/>
                <a:gd name="connsiteY199" fmla="*/ 24654 h 77056"/>
                <a:gd name="connsiteX200" fmla="*/ 528779 w 531687"/>
                <a:gd name="connsiteY200" fmla="*/ 28993 h 77056"/>
                <a:gd name="connsiteX201" fmla="*/ 531545 w 531687"/>
                <a:gd name="connsiteY201" fmla="*/ 36336 h 77056"/>
                <a:gd name="connsiteX202" fmla="*/ 523601 w 531687"/>
                <a:gd name="connsiteY202" fmla="*/ 37422 h 77056"/>
                <a:gd name="connsiteX203" fmla="*/ 520472 w 531687"/>
                <a:gd name="connsiteY203" fmla="*/ 31759 h 77056"/>
                <a:gd name="connsiteX204" fmla="*/ 513129 w 531687"/>
                <a:gd name="connsiteY204" fmla="*/ 29594 h 77056"/>
                <a:gd name="connsiteX205" fmla="*/ 505184 w 531687"/>
                <a:gd name="connsiteY205" fmla="*/ 31520 h 77056"/>
                <a:gd name="connsiteX206" fmla="*/ 502772 w 531687"/>
                <a:gd name="connsiteY206" fmla="*/ 35850 h 77056"/>
                <a:gd name="connsiteX207" fmla="*/ 503736 w 531687"/>
                <a:gd name="connsiteY207" fmla="*/ 38625 h 77056"/>
                <a:gd name="connsiteX208" fmla="*/ 506864 w 531687"/>
                <a:gd name="connsiteY208" fmla="*/ 40790 h 77056"/>
                <a:gd name="connsiteX209" fmla="*/ 514092 w 531687"/>
                <a:gd name="connsiteY209" fmla="*/ 42839 h 77056"/>
                <a:gd name="connsiteX210" fmla="*/ 526128 w 531687"/>
                <a:gd name="connsiteY210" fmla="*/ 46692 h 77056"/>
                <a:gd name="connsiteX211" fmla="*/ 531430 w 531687"/>
                <a:gd name="connsiteY211" fmla="*/ 50907 h 77056"/>
                <a:gd name="connsiteX212" fmla="*/ 533356 w 531687"/>
                <a:gd name="connsiteY212" fmla="*/ 57889 h 77056"/>
                <a:gd name="connsiteX213" fmla="*/ 530944 w 531687"/>
                <a:gd name="connsiteY213" fmla="*/ 65594 h 77056"/>
                <a:gd name="connsiteX214" fmla="*/ 524202 w 531687"/>
                <a:gd name="connsiteY214" fmla="*/ 71134 h 77056"/>
                <a:gd name="connsiteX215" fmla="*/ 514092 w 531687"/>
                <a:gd name="connsiteY215" fmla="*/ 73061 h 77056"/>
                <a:gd name="connsiteX216" fmla="*/ 499760 w 531687"/>
                <a:gd name="connsiteY216" fmla="*/ 69208 h 77056"/>
                <a:gd name="connsiteX217" fmla="*/ 493626 w 531687"/>
                <a:gd name="connsiteY217" fmla="*/ 57650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531687" h="77056">
                  <a:moveTo>
                    <a:pt x="4674" y="71974"/>
                  </a:moveTo>
                  <a:lnTo>
                    <a:pt x="4674" y="5752"/>
                  </a:lnTo>
                  <a:lnTo>
                    <a:pt x="27552" y="5752"/>
                  </a:lnTo>
                  <a:cubicBezTo>
                    <a:pt x="32691" y="5752"/>
                    <a:pt x="36621" y="6076"/>
                    <a:pt x="39349" y="6716"/>
                  </a:cubicBezTo>
                  <a:cubicBezTo>
                    <a:pt x="43125" y="7602"/>
                    <a:pt x="46338" y="9166"/>
                    <a:pt x="48981" y="11416"/>
                  </a:cubicBezTo>
                  <a:cubicBezTo>
                    <a:pt x="52518" y="14383"/>
                    <a:pt x="55122" y="18197"/>
                    <a:pt x="56810" y="22851"/>
                  </a:cubicBezTo>
                  <a:cubicBezTo>
                    <a:pt x="58574" y="27428"/>
                    <a:pt x="59460" y="32645"/>
                    <a:pt x="59460" y="38501"/>
                  </a:cubicBezTo>
                  <a:cubicBezTo>
                    <a:pt x="59460" y="43556"/>
                    <a:pt x="58859" y="48018"/>
                    <a:pt x="57650" y="51870"/>
                  </a:cubicBezTo>
                  <a:cubicBezTo>
                    <a:pt x="56532" y="55723"/>
                    <a:pt x="55045" y="58928"/>
                    <a:pt x="53196" y="61502"/>
                  </a:cubicBezTo>
                  <a:cubicBezTo>
                    <a:pt x="51354" y="64068"/>
                    <a:pt x="49305" y="66072"/>
                    <a:pt x="47054" y="67521"/>
                  </a:cubicBezTo>
                  <a:cubicBezTo>
                    <a:pt x="44889" y="68961"/>
                    <a:pt x="42285" y="70087"/>
                    <a:pt x="39233" y="70888"/>
                  </a:cubicBezTo>
                  <a:cubicBezTo>
                    <a:pt x="36182" y="71612"/>
                    <a:pt x="32653" y="71974"/>
                    <a:pt x="28638" y="71974"/>
                  </a:cubicBezTo>
                  <a:lnTo>
                    <a:pt x="4674" y="71974"/>
                  </a:lnTo>
                  <a:close/>
                  <a:moveTo>
                    <a:pt x="13466" y="64145"/>
                  </a:moveTo>
                  <a:lnTo>
                    <a:pt x="27552" y="64145"/>
                  </a:lnTo>
                  <a:cubicBezTo>
                    <a:pt x="31967" y="64145"/>
                    <a:pt x="35419" y="63744"/>
                    <a:pt x="37908" y="62944"/>
                  </a:cubicBezTo>
                  <a:cubicBezTo>
                    <a:pt x="40397" y="62142"/>
                    <a:pt x="42362" y="60979"/>
                    <a:pt x="43810" y="59453"/>
                  </a:cubicBezTo>
                  <a:cubicBezTo>
                    <a:pt x="45891" y="57449"/>
                    <a:pt x="47501" y="54675"/>
                    <a:pt x="48626" y="51146"/>
                  </a:cubicBezTo>
                  <a:cubicBezTo>
                    <a:pt x="49828" y="47609"/>
                    <a:pt x="50430" y="43355"/>
                    <a:pt x="50430" y="38386"/>
                  </a:cubicBezTo>
                  <a:cubicBezTo>
                    <a:pt x="50430" y="31481"/>
                    <a:pt x="49266" y="26180"/>
                    <a:pt x="46939" y="22489"/>
                  </a:cubicBezTo>
                  <a:cubicBezTo>
                    <a:pt x="44689" y="18713"/>
                    <a:pt x="41961" y="16185"/>
                    <a:pt x="38748" y="14907"/>
                  </a:cubicBezTo>
                  <a:cubicBezTo>
                    <a:pt x="36344" y="14021"/>
                    <a:pt x="32568" y="13581"/>
                    <a:pt x="27436" y="13581"/>
                  </a:cubicBezTo>
                  <a:lnTo>
                    <a:pt x="13466" y="13581"/>
                  </a:lnTo>
                  <a:lnTo>
                    <a:pt x="13466" y="64145"/>
                  </a:lnTo>
                  <a:close/>
                  <a:moveTo>
                    <a:pt x="74024" y="71974"/>
                  </a:moveTo>
                  <a:lnTo>
                    <a:pt x="74024" y="5752"/>
                  </a:lnTo>
                  <a:lnTo>
                    <a:pt x="82939" y="5752"/>
                  </a:lnTo>
                  <a:lnTo>
                    <a:pt x="117730" y="57765"/>
                  </a:lnTo>
                  <a:lnTo>
                    <a:pt x="117730" y="5752"/>
                  </a:lnTo>
                  <a:lnTo>
                    <a:pt x="126160" y="5752"/>
                  </a:lnTo>
                  <a:lnTo>
                    <a:pt x="126160" y="71974"/>
                  </a:lnTo>
                  <a:lnTo>
                    <a:pt x="117129" y="71974"/>
                  </a:lnTo>
                  <a:lnTo>
                    <a:pt x="82339" y="19962"/>
                  </a:lnTo>
                  <a:lnTo>
                    <a:pt x="82339" y="71974"/>
                  </a:lnTo>
                  <a:lnTo>
                    <a:pt x="74024" y="71974"/>
                  </a:lnTo>
                  <a:close/>
                  <a:moveTo>
                    <a:pt x="140485" y="50660"/>
                  </a:moveTo>
                  <a:lnTo>
                    <a:pt x="148676" y="49944"/>
                  </a:lnTo>
                  <a:cubicBezTo>
                    <a:pt x="149077" y="53311"/>
                    <a:pt x="150002" y="56039"/>
                    <a:pt x="151443" y="58127"/>
                  </a:cubicBezTo>
                  <a:cubicBezTo>
                    <a:pt x="152891" y="60216"/>
                    <a:pt x="155095" y="61942"/>
                    <a:pt x="158069" y="63306"/>
                  </a:cubicBezTo>
                  <a:cubicBezTo>
                    <a:pt x="161121" y="64592"/>
                    <a:pt x="164527" y="65232"/>
                    <a:pt x="168302" y="65232"/>
                  </a:cubicBezTo>
                  <a:cubicBezTo>
                    <a:pt x="171593" y="65232"/>
                    <a:pt x="174521" y="64746"/>
                    <a:pt x="177087" y="63783"/>
                  </a:cubicBezTo>
                  <a:cubicBezTo>
                    <a:pt x="179660" y="62743"/>
                    <a:pt x="181548" y="61379"/>
                    <a:pt x="182750" y="59692"/>
                  </a:cubicBezTo>
                  <a:cubicBezTo>
                    <a:pt x="184037" y="57927"/>
                    <a:pt x="184677" y="56039"/>
                    <a:pt x="184677" y="54036"/>
                  </a:cubicBezTo>
                  <a:cubicBezTo>
                    <a:pt x="184677" y="51948"/>
                    <a:pt x="184076" y="50144"/>
                    <a:pt x="182866" y="48619"/>
                  </a:cubicBezTo>
                  <a:cubicBezTo>
                    <a:pt x="181664" y="47008"/>
                    <a:pt x="179699" y="45683"/>
                    <a:pt x="176971" y="44643"/>
                  </a:cubicBezTo>
                  <a:cubicBezTo>
                    <a:pt x="175122" y="43918"/>
                    <a:pt x="171154" y="42839"/>
                    <a:pt x="165051" y="41391"/>
                  </a:cubicBezTo>
                  <a:cubicBezTo>
                    <a:pt x="159032" y="39950"/>
                    <a:pt x="154818" y="38586"/>
                    <a:pt x="152406" y="37299"/>
                  </a:cubicBezTo>
                  <a:cubicBezTo>
                    <a:pt x="149200" y="35612"/>
                    <a:pt x="146827" y="33570"/>
                    <a:pt x="145301" y="31158"/>
                  </a:cubicBezTo>
                  <a:cubicBezTo>
                    <a:pt x="143783" y="28669"/>
                    <a:pt x="143020" y="25903"/>
                    <a:pt x="143020" y="22851"/>
                  </a:cubicBezTo>
                  <a:cubicBezTo>
                    <a:pt x="143020" y="19561"/>
                    <a:pt x="143937" y="16471"/>
                    <a:pt x="145787" y="13581"/>
                  </a:cubicBezTo>
                  <a:cubicBezTo>
                    <a:pt x="147713" y="10607"/>
                    <a:pt x="150479" y="8403"/>
                    <a:pt x="154093" y="6954"/>
                  </a:cubicBezTo>
                  <a:cubicBezTo>
                    <a:pt x="157784" y="5428"/>
                    <a:pt x="161837" y="4674"/>
                    <a:pt x="166253" y="4674"/>
                  </a:cubicBezTo>
                  <a:cubicBezTo>
                    <a:pt x="171154" y="4674"/>
                    <a:pt x="175484" y="5475"/>
                    <a:pt x="179260" y="7078"/>
                  </a:cubicBezTo>
                  <a:cubicBezTo>
                    <a:pt x="183028" y="8603"/>
                    <a:pt x="185917" y="10931"/>
                    <a:pt x="187929" y="14059"/>
                  </a:cubicBezTo>
                  <a:cubicBezTo>
                    <a:pt x="189932" y="17110"/>
                    <a:pt x="191018" y="20563"/>
                    <a:pt x="191180" y="24415"/>
                  </a:cubicBezTo>
                  <a:lnTo>
                    <a:pt x="182750" y="25016"/>
                  </a:lnTo>
                  <a:cubicBezTo>
                    <a:pt x="182265" y="20840"/>
                    <a:pt x="180701" y="17711"/>
                    <a:pt x="178050" y="15623"/>
                  </a:cubicBezTo>
                  <a:cubicBezTo>
                    <a:pt x="175484" y="13458"/>
                    <a:pt x="171670" y="12379"/>
                    <a:pt x="166615" y="12379"/>
                  </a:cubicBezTo>
                  <a:cubicBezTo>
                    <a:pt x="161321" y="12379"/>
                    <a:pt x="157468" y="13342"/>
                    <a:pt x="155056" y="15269"/>
                  </a:cubicBezTo>
                  <a:cubicBezTo>
                    <a:pt x="152652" y="17195"/>
                    <a:pt x="151443" y="19522"/>
                    <a:pt x="151443" y="22250"/>
                  </a:cubicBezTo>
                  <a:cubicBezTo>
                    <a:pt x="151443" y="24654"/>
                    <a:pt x="152290" y="26619"/>
                    <a:pt x="153970" y="28145"/>
                  </a:cubicBezTo>
                  <a:cubicBezTo>
                    <a:pt x="155657" y="29670"/>
                    <a:pt x="160034" y="31234"/>
                    <a:pt x="167100" y="32845"/>
                  </a:cubicBezTo>
                  <a:cubicBezTo>
                    <a:pt x="174243" y="34448"/>
                    <a:pt x="179136" y="35850"/>
                    <a:pt x="181787" y="37060"/>
                  </a:cubicBezTo>
                  <a:cubicBezTo>
                    <a:pt x="185640" y="38902"/>
                    <a:pt x="188491" y="41191"/>
                    <a:pt x="190333" y="43918"/>
                  </a:cubicBezTo>
                  <a:cubicBezTo>
                    <a:pt x="192182" y="46569"/>
                    <a:pt x="193107" y="49697"/>
                    <a:pt x="193107" y="53311"/>
                  </a:cubicBezTo>
                  <a:cubicBezTo>
                    <a:pt x="193107" y="56840"/>
                    <a:pt x="192097" y="60177"/>
                    <a:pt x="190094" y="63306"/>
                  </a:cubicBezTo>
                  <a:cubicBezTo>
                    <a:pt x="188090" y="66357"/>
                    <a:pt x="185201" y="68761"/>
                    <a:pt x="181425" y="70525"/>
                  </a:cubicBezTo>
                  <a:cubicBezTo>
                    <a:pt x="177649" y="72213"/>
                    <a:pt x="173396" y="73061"/>
                    <a:pt x="168664" y="73061"/>
                  </a:cubicBezTo>
                  <a:cubicBezTo>
                    <a:pt x="162639" y="73061"/>
                    <a:pt x="157584" y="72213"/>
                    <a:pt x="153492" y="70525"/>
                  </a:cubicBezTo>
                  <a:cubicBezTo>
                    <a:pt x="149478" y="68761"/>
                    <a:pt x="146311" y="66110"/>
                    <a:pt x="143983" y="62581"/>
                  </a:cubicBezTo>
                  <a:cubicBezTo>
                    <a:pt x="141733" y="59052"/>
                    <a:pt x="140570" y="55076"/>
                    <a:pt x="140485" y="50660"/>
                  </a:cubicBezTo>
                  <a:close/>
                  <a:moveTo>
                    <a:pt x="227058" y="71974"/>
                  </a:moveTo>
                  <a:lnTo>
                    <a:pt x="227058" y="24053"/>
                  </a:lnTo>
                  <a:lnTo>
                    <a:pt x="234401" y="24053"/>
                  </a:lnTo>
                  <a:lnTo>
                    <a:pt x="234401" y="31281"/>
                  </a:lnTo>
                  <a:cubicBezTo>
                    <a:pt x="236251" y="27906"/>
                    <a:pt x="237930" y="25702"/>
                    <a:pt x="239456" y="24654"/>
                  </a:cubicBezTo>
                  <a:cubicBezTo>
                    <a:pt x="241067" y="23529"/>
                    <a:pt x="242831" y="22974"/>
                    <a:pt x="244757" y="22974"/>
                  </a:cubicBezTo>
                  <a:cubicBezTo>
                    <a:pt x="247485" y="22974"/>
                    <a:pt x="250252" y="23814"/>
                    <a:pt x="253064" y="25502"/>
                  </a:cubicBezTo>
                  <a:lnTo>
                    <a:pt x="250290" y="33084"/>
                  </a:lnTo>
                  <a:cubicBezTo>
                    <a:pt x="248287" y="31882"/>
                    <a:pt x="246322" y="31281"/>
                    <a:pt x="244395" y="31281"/>
                  </a:cubicBezTo>
                  <a:cubicBezTo>
                    <a:pt x="242546" y="31281"/>
                    <a:pt x="240905" y="31844"/>
                    <a:pt x="239456" y="32961"/>
                  </a:cubicBezTo>
                  <a:cubicBezTo>
                    <a:pt x="238092" y="34009"/>
                    <a:pt x="237129" y="35496"/>
                    <a:pt x="236566" y="37422"/>
                  </a:cubicBezTo>
                  <a:cubicBezTo>
                    <a:pt x="235603" y="40312"/>
                    <a:pt x="235125" y="43441"/>
                    <a:pt x="235125" y="46808"/>
                  </a:cubicBezTo>
                  <a:lnTo>
                    <a:pt x="235125" y="71974"/>
                  </a:lnTo>
                  <a:lnTo>
                    <a:pt x="227058" y="71974"/>
                  </a:lnTo>
                  <a:close/>
                  <a:moveTo>
                    <a:pt x="290745" y="56563"/>
                  </a:moveTo>
                  <a:lnTo>
                    <a:pt x="299175" y="57526"/>
                  </a:lnTo>
                  <a:cubicBezTo>
                    <a:pt x="297896" y="62419"/>
                    <a:pt x="295445" y="66234"/>
                    <a:pt x="291831" y="68961"/>
                  </a:cubicBezTo>
                  <a:cubicBezTo>
                    <a:pt x="288217" y="71689"/>
                    <a:pt x="283648" y="73061"/>
                    <a:pt x="278107" y="73061"/>
                  </a:cubicBezTo>
                  <a:cubicBezTo>
                    <a:pt x="271126" y="73061"/>
                    <a:pt x="265547" y="70888"/>
                    <a:pt x="261371" y="66557"/>
                  </a:cubicBezTo>
                  <a:cubicBezTo>
                    <a:pt x="257279" y="62219"/>
                    <a:pt x="255229" y="56163"/>
                    <a:pt x="255229" y="48372"/>
                  </a:cubicBezTo>
                  <a:cubicBezTo>
                    <a:pt x="255229" y="40351"/>
                    <a:pt x="257318" y="34124"/>
                    <a:pt x="261494" y="29717"/>
                  </a:cubicBezTo>
                  <a:cubicBezTo>
                    <a:pt x="265663" y="25216"/>
                    <a:pt x="271041" y="22974"/>
                    <a:pt x="277622" y="22974"/>
                  </a:cubicBezTo>
                  <a:cubicBezTo>
                    <a:pt x="284049" y="22974"/>
                    <a:pt x="289265" y="25140"/>
                    <a:pt x="293280" y="29470"/>
                  </a:cubicBezTo>
                  <a:cubicBezTo>
                    <a:pt x="297371" y="33809"/>
                    <a:pt x="299413" y="39950"/>
                    <a:pt x="299413" y="47894"/>
                  </a:cubicBezTo>
                  <a:cubicBezTo>
                    <a:pt x="299413" y="48372"/>
                    <a:pt x="299413" y="49097"/>
                    <a:pt x="299413" y="50060"/>
                  </a:cubicBezTo>
                  <a:lnTo>
                    <a:pt x="263659" y="50060"/>
                  </a:lnTo>
                  <a:cubicBezTo>
                    <a:pt x="263983" y="55361"/>
                    <a:pt x="265463" y="59414"/>
                    <a:pt x="268113" y="62219"/>
                  </a:cubicBezTo>
                  <a:cubicBezTo>
                    <a:pt x="270764" y="64947"/>
                    <a:pt x="274093" y="66318"/>
                    <a:pt x="278107" y="66318"/>
                  </a:cubicBezTo>
                  <a:cubicBezTo>
                    <a:pt x="281074" y="66318"/>
                    <a:pt x="283601" y="65556"/>
                    <a:pt x="285690" y="64030"/>
                  </a:cubicBezTo>
                  <a:cubicBezTo>
                    <a:pt x="287855" y="62419"/>
                    <a:pt x="289543" y="59930"/>
                    <a:pt x="290745" y="56563"/>
                  </a:cubicBezTo>
                  <a:close/>
                  <a:moveTo>
                    <a:pt x="264137" y="43441"/>
                  </a:moveTo>
                  <a:lnTo>
                    <a:pt x="290868" y="43441"/>
                  </a:lnTo>
                  <a:cubicBezTo>
                    <a:pt x="290544" y="39349"/>
                    <a:pt x="289543" y="36297"/>
                    <a:pt x="287855" y="34286"/>
                  </a:cubicBezTo>
                  <a:cubicBezTo>
                    <a:pt x="285212" y="31158"/>
                    <a:pt x="281837" y="29594"/>
                    <a:pt x="277745" y="29594"/>
                  </a:cubicBezTo>
                  <a:cubicBezTo>
                    <a:pt x="273969" y="29594"/>
                    <a:pt x="270803" y="30834"/>
                    <a:pt x="268237" y="33323"/>
                  </a:cubicBezTo>
                  <a:cubicBezTo>
                    <a:pt x="265748" y="35812"/>
                    <a:pt x="264384" y="39187"/>
                    <a:pt x="264137" y="43441"/>
                  </a:cubicBezTo>
                  <a:close/>
                  <a:moveTo>
                    <a:pt x="343243" y="54398"/>
                  </a:moveTo>
                  <a:lnTo>
                    <a:pt x="351188" y="55476"/>
                  </a:lnTo>
                  <a:cubicBezTo>
                    <a:pt x="350309" y="60940"/>
                    <a:pt x="348059" y="65232"/>
                    <a:pt x="344445" y="68361"/>
                  </a:cubicBezTo>
                  <a:cubicBezTo>
                    <a:pt x="340831" y="71489"/>
                    <a:pt x="336424" y="73061"/>
                    <a:pt x="331199" y="73061"/>
                  </a:cubicBezTo>
                  <a:cubicBezTo>
                    <a:pt x="324619" y="73061"/>
                    <a:pt x="319325" y="70926"/>
                    <a:pt x="315310" y="66673"/>
                  </a:cubicBezTo>
                  <a:cubicBezTo>
                    <a:pt x="311380" y="62342"/>
                    <a:pt x="309408" y="56163"/>
                    <a:pt x="309408" y="48133"/>
                  </a:cubicBezTo>
                  <a:cubicBezTo>
                    <a:pt x="309408" y="42993"/>
                    <a:pt x="310255" y="38501"/>
                    <a:pt x="311935" y="34648"/>
                  </a:cubicBezTo>
                  <a:cubicBezTo>
                    <a:pt x="313707" y="30719"/>
                    <a:pt x="316312" y="27790"/>
                    <a:pt x="319764" y="25864"/>
                  </a:cubicBezTo>
                  <a:cubicBezTo>
                    <a:pt x="323293" y="23938"/>
                    <a:pt x="327146" y="22974"/>
                    <a:pt x="331322" y="22974"/>
                  </a:cubicBezTo>
                  <a:cubicBezTo>
                    <a:pt x="336462" y="22974"/>
                    <a:pt x="340677" y="24292"/>
                    <a:pt x="343967" y="26943"/>
                  </a:cubicBezTo>
                  <a:cubicBezTo>
                    <a:pt x="347335" y="29508"/>
                    <a:pt x="349500" y="33246"/>
                    <a:pt x="350463" y="38139"/>
                  </a:cubicBezTo>
                  <a:lnTo>
                    <a:pt x="342519" y="39349"/>
                  </a:lnTo>
                  <a:cubicBezTo>
                    <a:pt x="341794" y="36136"/>
                    <a:pt x="340477" y="33723"/>
                    <a:pt x="338550" y="32121"/>
                  </a:cubicBezTo>
                  <a:cubicBezTo>
                    <a:pt x="336624" y="30433"/>
                    <a:pt x="334297" y="29594"/>
                    <a:pt x="331561" y="29594"/>
                  </a:cubicBezTo>
                  <a:cubicBezTo>
                    <a:pt x="327470" y="29594"/>
                    <a:pt x="324141" y="31081"/>
                    <a:pt x="321567" y="34047"/>
                  </a:cubicBezTo>
                  <a:cubicBezTo>
                    <a:pt x="319001" y="36937"/>
                    <a:pt x="317714" y="41553"/>
                    <a:pt x="317714" y="47894"/>
                  </a:cubicBezTo>
                  <a:cubicBezTo>
                    <a:pt x="317714" y="54398"/>
                    <a:pt x="318963" y="59091"/>
                    <a:pt x="321452" y="61980"/>
                  </a:cubicBezTo>
                  <a:cubicBezTo>
                    <a:pt x="323940" y="64870"/>
                    <a:pt x="327146" y="66318"/>
                    <a:pt x="331084" y="66318"/>
                  </a:cubicBezTo>
                  <a:cubicBezTo>
                    <a:pt x="334297" y="66318"/>
                    <a:pt x="336940" y="65355"/>
                    <a:pt x="339028" y="63429"/>
                  </a:cubicBezTo>
                  <a:cubicBezTo>
                    <a:pt x="341193" y="61502"/>
                    <a:pt x="342604" y="58490"/>
                    <a:pt x="343243" y="54398"/>
                  </a:cubicBezTo>
                  <a:close/>
                  <a:moveTo>
                    <a:pt x="355164" y="48018"/>
                  </a:moveTo>
                  <a:cubicBezTo>
                    <a:pt x="355164" y="39102"/>
                    <a:pt x="357614" y="32522"/>
                    <a:pt x="362507" y="28268"/>
                  </a:cubicBezTo>
                  <a:cubicBezTo>
                    <a:pt x="366599" y="24739"/>
                    <a:pt x="371615" y="22974"/>
                    <a:pt x="377556" y="22974"/>
                  </a:cubicBezTo>
                  <a:cubicBezTo>
                    <a:pt x="384137" y="22974"/>
                    <a:pt x="389515" y="25140"/>
                    <a:pt x="393692" y="29470"/>
                  </a:cubicBezTo>
                  <a:cubicBezTo>
                    <a:pt x="397945" y="33723"/>
                    <a:pt x="400072" y="39664"/>
                    <a:pt x="400072" y="47293"/>
                  </a:cubicBezTo>
                  <a:cubicBezTo>
                    <a:pt x="400072" y="53473"/>
                    <a:pt x="399147" y="58328"/>
                    <a:pt x="397306" y="61857"/>
                  </a:cubicBezTo>
                  <a:cubicBezTo>
                    <a:pt x="395456" y="65394"/>
                    <a:pt x="392728" y="68160"/>
                    <a:pt x="389115" y="70171"/>
                  </a:cubicBezTo>
                  <a:cubicBezTo>
                    <a:pt x="385585" y="72098"/>
                    <a:pt x="381733" y="73061"/>
                    <a:pt x="377556" y="73061"/>
                  </a:cubicBezTo>
                  <a:cubicBezTo>
                    <a:pt x="370899" y="73061"/>
                    <a:pt x="365474" y="70926"/>
                    <a:pt x="361305" y="66673"/>
                  </a:cubicBezTo>
                  <a:cubicBezTo>
                    <a:pt x="357206" y="62342"/>
                    <a:pt x="355164" y="56124"/>
                    <a:pt x="355164" y="48018"/>
                  </a:cubicBezTo>
                  <a:close/>
                  <a:moveTo>
                    <a:pt x="363470" y="48018"/>
                  </a:moveTo>
                  <a:cubicBezTo>
                    <a:pt x="363470" y="54112"/>
                    <a:pt x="364796" y="58690"/>
                    <a:pt x="367446" y="61741"/>
                  </a:cubicBezTo>
                  <a:cubicBezTo>
                    <a:pt x="370174" y="64793"/>
                    <a:pt x="373542" y="66318"/>
                    <a:pt x="377556" y="66318"/>
                  </a:cubicBezTo>
                  <a:cubicBezTo>
                    <a:pt x="381648" y="66318"/>
                    <a:pt x="385023" y="64793"/>
                    <a:pt x="387674" y="61741"/>
                  </a:cubicBezTo>
                  <a:cubicBezTo>
                    <a:pt x="390317" y="58690"/>
                    <a:pt x="391642" y="54036"/>
                    <a:pt x="391642" y="47771"/>
                  </a:cubicBezTo>
                  <a:cubicBezTo>
                    <a:pt x="391642" y="41830"/>
                    <a:pt x="390278" y="37338"/>
                    <a:pt x="387550" y="34286"/>
                  </a:cubicBezTo>
                  <a:cubicBezTo>
                    <a:pt x="384900" y="31234"/>
                    <a:pt x="381571" y="29717"/>
                    <a:pt x="377556" y="29717"/>
                  </a:cubicBezTo>
                  <a:cubicBezTo>
                    <a:pt x="373542" y="29717"/>
                    <a:pt x="370174" y="31234"/>
                    <a:pt x="367446" y="34286"/>
                  </a:cubicBezTo>
                  <a:cubicBezTo>
                    <a:pt x="364796" y="37261"/>
                    <a:pt x="363470" y="41830"/>
                    <a:pt x="363470" y="48018"/>
                  </a:cubicBezTo>
                  <a:close/>
                  <a:moveTo>
                    <a:pt x="411993" y="71974"/>
                  </a:moveTo>
                  <a:lnTo>
                    <a:pt x="411993" y="24053"/>
                  </a:lnTo>
                  <a:lnTo>
                    <a:pt x="419336" y="24053"/>
                  </a:lnTo>
                  <a:lnTo>
                    <a:pt x="419336" y="31281"/>
                  </a:lnTo>
                  <a:cubicBezTo>
                    <a:pt x="421185" y="27906"/>
                    <a:pt x="422865" y="25702"/>
                    <a:pt x="424391" y="24654"/>
                  </a:cubicBezTo>
                  <a:cubicBezTo>
                    <a:pt x="426001" y="23529"/>
                    <a:pt x="427766" y="22974"/>
                    <a:pt x="429692" y="22974"/>
                  </a:cubicBezTo>
                  <a:cubicBezTo>
                    <a:pt x="432420" y="22974"/>
                    <a:pt x="435187" y="23814"/>
                    <a:pt x="437999" y="25502"/>
                  </a:cubicBezTo>
                  <a:lnTo>
                    <a:pt x="435225" y="33084"/>
                  </a:lnTo>
                  <a:cubicBezTo>
                    <a:pt x="433222" y="31882"/>
                    <a:pt x="431257" y="31281"/>
                    <a:pt x="429330" y="31281"/>
                  </a:cubicBezTo>
                  <a:cubicBezTo>
                    <a:pt x="427481" y="31281"/>
                    <a:pt x="425840" y="31844"/>
                    <a:pt x="424391" y="32961"/>
                  </a:cubicBezTo>
                  <a:cubicBezTo>
                    <a:pt x="423027" y="34009"/>
                    <a:pt x="422064" y="35496"/>
                    <a:pt x="421501" y="37422"/>
                  </a:cubicBezTo>
                  <a:cubicBezTo>
                    <a:pt x="420538" y="40312"/>
                    <a:pt x="420060" y="43441"/>
                    <a:pt x="420060" y="46808"/>
                  </a:cubicBezTo>
                  <a:lnTo>
                    <a:pt x="420060" y="71974"/>
                  </a:lnTo>
                  <a:lnTo>
                    <a:pt x="411993" y="71974"/>
                  </a:lnTo>
                  <a:close/>
                  <a:moveTo>
                    <a:pt x="474000" y="71974"/>
                  </a:moveTo>
                  <a:lnTo>
                    <a:pt x="474000" y="65956"/>
                  </a:lnTo>
                  <a:cubicBezTo>
                    <a:pt x="470948" y="70687"/>
                    <a:pt x="466494" y="73061"/>
                    <a:pt x="460630" y="73061"/>
                  </a:cubicBezTo>
                  <a:cubicBezTo>
                    <a:pt x="456778" y="73061"/>
                    <a:pt x="453248" y="72013"/>
                    <a:pt x="450035" y="69924"/>
                  </a:cubicBezTo>
                  <a:cubicBezTo>
                    <a:pt x="446830" y="67760"/>
                    <a:pt x="444341" y="64793"/>
                    <a:pt x="442576" y="61017"/>
                  </a:cubicBezTo>
                  <a:cubicBezTo>
                    <a:pt x="440804" y="57241"/>
                    <a:pt x="439925" y="52911"/>
                    <a:pt x="439925" y="48018"/>
                  </a:cubicBezTo>
                  <a:cubicBezTo>
                    <a:pt x="439925" y="43279"/>
                    <a:pt x="440727" y="38940"/>
                    <a:pt x="442330" y="35011"/>
                  </a:cubicBezTo>
                  <a:cubicBezTo>
                    <a:pt x="443940" y="31081"/>
                    <a:pt x="446344" y="28106"/>
                    <a:pt x="449557" y="26103"/>
                  </a:cubicBezTo>
                  <a:cubicBezTo>
                    <a:pt x="452771" y="24015"/>
                    <a:pt x="456338" y="22974"/>
                    <a:pt x="460268" y="22974"/>
                  </a:cubicBezTo>
                  <a:cubicBezTo>
                    <a:pt x="463158" y="22974"/>
                    <a:pt x="465732" y="23575"/>
                    <a:pt x="467974" y="24778"/>
                  </a:cubicBezTo>
                  <a:cubicBezTo>
                    <a:pt x="470224" y="25980"/>
                    <a:pt x="472073" y="27543"/>
                    <a:pt x="473514" y="29470"/>
                  </a:cubicBezTo>
                  <a:lnTo>
                    <a:pt x="473514" y="5752"/>
                  </a:lnTo>
                  <a:lnTo>
                    <a:pt x="481582" y="5752"/>
                  </a:lnTo>
                  <a:lnTo>
                    <a:pt x="481582" y="71974"/>
                  </a:lnTo>
                  <a:lnTo>
                    <a:pt x="474000" y="71974"/>
                  </a:lnTo>
                  <a:close/>
                  <a:moveTo>
                    <a:pt x="448355" y="48018"/>
                  </a:moveTo>
                  <a:cubicBezTo>
                    <a:pt x="448355" y="54198"/>
                    <a:pt x="449635" y="58813"/>
                    <a:pt x="452208" y="61857"/>
                  </a:cubicBezTo>
                  <a:cubicBezTo>
                    <a:pt x="454774" y="64831"/>
                    <a:pt x="457826" y="66318"/>
                    <a:pt x="461355" y="66318"/>
                  </a:cubicBezTo>
                  <a:cubicBezTo>
                    <a:pt x="464884" y="66318"/>
                    <a:pt x="467897" y="64870"/>
                    <a:pt x="470386" y="61980"/>
                  </a:cubicBezTo>
                  <a:cubicBezTo>
                    <a:pt x="472875" y="59091"/>
                    <a:pt x="474115" y="54675"/>
                    <a:pt x="474115" y="48734"/>
                  </a:cubicBezTo>
                  <a:cubicBezTo>
                    <a:pt x="474115" y="42154"/>
                    <a:pt x="472836" y="37338"/>
                    <a:pt x="470263" y="34286"/>
                  </a:cubicBezTo>
                  <a:cubicBezTo>
                    <a:pt x="467774" y="31234"/>
                    <a:pt x="464684" y="29717"/>
                    <a:pt x="460993" y="29717"/>
                  </a:cubicBezTo>
                  <a:cubicBezTo>
                    <a:pt x="457379" y="29717"/>
                    <a:pt x="454373" y="31196"/>
                    <a:pt x="451962" y="34171"/>
                  </a:cubicBezTo>
                  <a:cubicBezTo>
                    <a:pt x="449557" y="37060"/>
                    <a:pt x="448355" y="41676"/>
                    <a:pt x="448355" y="48018"/>
                  </a:cubicBezTo>
                  <a:close/>
                  <a:moveTo>
                    <a:pt x="493626" y="57650"/>
                  </a:moveTo>
                  <a:lnTo>
                    <a:pt x="501570" y="56440"/>
                  </a:lnTo>
                  <a:cubicBezTo>
                    <a:pt x="502048" y="59653"/>
                    <a:pt x="503296" y="62104"/>
                    <a:pt x="505300" y="63783"/>
                  </a:cubicBezTo>
                  <a:cubicBezTo>
                    <a:pt x="507388" y="65471"/>
                    <a:pt x="510316" y="66318"/>
                    <a:pt x="514092" y="66318"/>
                  </a:cubicBezTo>
                  <a:cubicBezTo>
                    <a:pt x="517783" y="66318"/>
                    <a:pt x="520511" y="65594"/>
                    <a:pt x="522275" y="64145"/>
                  </a:cubicBezTo>
                  <a:cubicBezTo>
                    <a:pt x="524125" y="62619"/>
                    <a:pt x="525049" y="60817"/>
                    <a:pt x="525049" y="58729"/>
                  </a:cubicBezTo>
                  <a:cubicBezTo>
                    <a:pt x="525049" y="56887"/>
                    <a:pt x="524248" y="55438"/>
                    <a:pt x="522638" y="54398"/>
                  </a:cubicBezTo>
                  <a:cubicBezTo>
                    <a:pt x="521513" y="53674"/>
                    <a:pt x="518746" y="52749"/>
                    <a:pt x="514331" y="51624"/>
                  </a:cubicBezTo>
                  <a:cubicBezTo>
                    <a:pt x="508390" y="50098"/>
                    <a:pt x="504260" y="48819"/>
                    <a:pt x="501932" y="47771"/>
                  </a:cubicBezTo>
                  <a:cubicBezTo>
                    <a:pt x="499683" y="46646"/>
                    <a:pt x="497956" y="45128"/>
                    <a:pt x="496754" y="43202"/>
                  </a:cubicBezTo>
                  <a:cubicBezTo>
                    <a:pt x="495552" y="41275"/>
                    <a:pt x="494944" y="39102"/>
                    <a:pt x="494944" y="36698"/>
                  </a:cubicBezTo>
                  <a:cubicBezTo>
                    <a:pt x="494944" y="34610"/>
                    <a:pt x="495429" y="32645"/>
                    <a:pt x="496392" y="30796"/>
                  </a:cubicBezTo>
                  <a:cubicBezTo>
                    <a:pt x="497355" y="28954"/>
                    <a:pt x="498681" y="27428"/>
                    <a:pt x="500368" y="26218"/>
                  </a:cubicBezTo>
                  <a:cubicBezTo>
                    <a:pt x="501647" y="25340"/>
                    <a:pt x="503374" y="24577"/>
                    <a:pt x="505539" y="23938"/>
                  </a:cubicBezTo>
                  <a:cubicBezTo>
                    <a:pt x="507712" y="23290"/>
                    <a:pt x="510077" y="22974"/>
                    <a:pt x="512643" y="22974"/>
                  </a:cubicBezTo>
                  <a:cubicBezTo>
                    <a:pt x="516342" y="22974"/>
                    <a:pt x="519586" y="23529"/>
                    <a:pt x="522399" y="24654"/>
                  </a:cubicBezTo>
                  <a:cubicBezTo>
                    <a:pt x="525288" y="25702"/>
                    <a:pt x="527415" y="27143"/>
                    <a:pt x="528779" y="28993"/>
                  </a:cubicBezTo>
                  <a:cubicBezTo>
                    <a:pt x="530143" y="30834"/>
                    <a:pt x="531067" y="33285"/>
                    <a:pt x="531545" y="36336"/>
                  </a:cubicBezTo>
                  <a:lnTo>
                    <a:pt x="523601" y="37422"/>
                  </a:lnTo>
                  <a:cubicBezTo>
                    <a:pt x="523285" y="35011"/>
                    <a:pt x="522237" y="33122"/>
                    <a:pt x="520472" y="31759"/>
                  </a:cubicBezTo>
                  <a:cubicBezTo>
                    <a:pt x="518785" y="30318"/>
                    <a:pt x="516342" y="29594"/>
                    <a:pt x="513129" y="29594"/>
                  </a:cubicBezTo>
                  <a:cubicBezTo>
                    <a:pt x="509438" y="29594"/>
                    <a:pt x="506787" y="30233"/>
                    <a:pt x="505184" y="31520"/>
                  </a:cubicBezTo>
                  <a:cubicBezTo>
                    <a:pt x="503574" y="32722"/>
                    <a:pt x="502772" y="34171"/>
                    <a:pt x="502772" y="35850"/>
                  </a:cubicBezTo>
                  <a:cubicBezTo>
                    <a:pt x="502772" y="36898"/>
                    <a:pt x="503096" y="37823"/>
                    <a:pt x="503736" y="38625"/>
                  </a:cubicBezTo>
                  <a:cubicBezTo>
                    <a:pt x="504460" y="39503"/>
                    <a:pt x="505500" y="40227"/>
                    <a:pt x="506864" y="40790"/>
                  </a:cubicBezTo>
                  <a:cubicBezTo>
                    <a:pt x="507673" y="41113"/>
                    <a:pt x="510077" y="41791"/>
                    <a:pt x="514092" y="42839"/>
                  </a:cubicBezTo>
                  <a:cubicBezTo>
                    <a:pt x="519871" y="44442"/>
                    <a:pt x="523886" y="45729"/>
                    <a:pt x="526128" y="46692"/>
                  </a:cubicBezTo>
                  <a:cubicBezTo>
                    <a:pt x="528378" y="47655"/>
                    <a:pt x="530143" y="49058"/>
                    <a:pt x="531430" y="50907"/>
                  </a:cubicBezTo>
                  <a:cubicBezTo>
                    <a:pt x="532716" y="52749"/>
                    <a:pt x="533356" y="55076"/>
                    <a:pt x="533356" y="57889"/>
                  </a:cubicBezTo>
                  <a:cubicBezTo>
                    <a:pt x="533356" y="60616"/>
                    <a:pt x="532555" y="63182"/>
                    <a:pt x="530944" y="65594"/>
                  </a:cubicBezTo>
                  <a:cubicBezTo>
                    <a:pt x="529419" y="67921"/>
                    <a:pt x="527176" y="69763"/>
                    <a:pt x="524202" y="71134"/>
                  </a:cubicBezTo>
                  <a:cubicBezTo>
                    <a:pt x="521235" y="72413"/>
                    <a:pt x="517860" y="73061"/>
                    <a:pt x="514092" y="73061"/>
                  </a:cubicBezTo>
                  <a:cubicBezTo>
                    <a:pt x="507827" y="73061"/>
                    <a:pt x="503057" y="71774"/>
                    <a:pt x="499760" y="69208"/>
                  </a:cubicBezTo>
                  <a:cubicBezTo>
                    <a:pt x="496554" y="66557"/>
                    <a:pt x="494504" y="62705"/>
                    <a:pt x="493626" y="57650"/>
                  </a:cubicBezTo>
                  <a:close/>
                </a:path>
              </a:pathLst>
            </a:custGeom>
            <a:solidFill>
              <a:srgbClr val="757575"/>
            </a:solidFill>
            <a:ln w="7703" cap="sq">
              <a:noFill/>
              <a:prstDash val="solid"/>
              <a:miter/>
            </a:ln>
          </p:spPr>
          <p:txBody>
            <a:bodyPr rtlCol="0" anchor="ctr"/>
            <a:lstStyle/>
            <a:p>
              <a:endParaRPr lang="en-US">
                <a:noFill/>
              </a:endParaRPr>
            </a:p>
          </p:txBody>
        </p:sp>
        <p:sp>
          <p:nvSpPr>
            <p:cNvPr id="1267" name="Freeform: Shape 1266">
              <a:extLst>
                <a:ext uri="{FF2B5EF4-FFF2-40B4-BE49-F238E27FC236}">
                  <a16:creationId xmlns:a16="http://schemas.microsoft.com/office/drawing/2014/main" id="{43C04992-AC2B-4087-8C9C-D0CAECF0375B}"/>
                </a:ext>
              </a:extLst>
            </p:cNvPr>
            <p:cNvSpPr/>
            <p:nvPr/>
          </p:nvSpPr>
          <p:spPr>
            <a:xfrm>
              <a:off x="3696019" y="5515284"/>
              <a:ext cx="577921" cy="77056"/>
            </a:xfrm>
            <a:custGeom>
              <a:avLst/>
              <a:gdLst>
                <a:gd name="connsiteX0" fmla="*/ 4674 w 577921"/>
                <a:gd name="connsiteY0" fmla="*/ 71982 h 77056"/>
                <a:gd name="connsiteX1" fmla="*/ 4674 w 577921"/>
                <a:gd name="connsiteY1" fmla="*/ 5760 h 77056"/>
                <a:gd name="connsiteX2" fmla="*/ 27552 w 577921"/>
                <a:gd name="connsiteY2" fmla="*/ 5760 h 77056"/>
                <a:gd name="connsiteX3" fmla="*/ 39349 w 577921"/>
                <a:gd name="connsiteY3" fmla="*/ 6723 h 77056"/>
                <a:gd name="connsiteX4" fmla="*/ 48981 w 577921"/>
                <a:gd name="connsiteY4" fmla="*/ 11416 h 77056"/>
                <a:gd name="connsiteX5" fmla="*/ 56810 w 577921"/>
                <a:gd name="connsiteY5" fmla="*/ 22859 h 77056"/>
                <a:gd name="connsiteX6" fmla="*/ 59460 w 577921"/>
                <a:gd name="connsiteY6" fmla="*/ 38509 h 77056"/>
                <a:gd name="connsiteX7" fmla="*/ 57650 w 577921"/>
                <a:gd name="connsiteY7" fmla="*/ 51870 h 77056"/>
                <a:gd name="connsiteX8" fmla="*/ 53196 w 577921"/>
                <a:gd name="connsiteY8" fmla="*/ 61502 h 77056"/>
                <a:gd name="connsiteX9" fmla="*/ 47054 w 577921"/>
                <a:gd name="connsiteY9" fmla="*/ 67529 h 77056"/>
                <a:gd name="connsiteX10" fmla="*/ 39233 w 577921"/>
                <a:gd name="connsiteY10" fmla="*/ 70896 h 77056"/>
                <a:gd name="connsiteX11" fmla="*/ 28638 w 577921"/>
                <a:gd name="connsiteY11" fmla="*/ 71982 h 77056"/>
                <a:gd name="connsiteX12" fmla="*/ 4674 w 577921"/>
                <a:gd name="connsiteY12" fmla="*/ 71982 h 77056"/>
                <a:gd name="connsiteX13" fmla="*/ 13466 w 577921"/>
                <a:gd name="connsiteY13" fmla="*/ 64153 h 77056"/>
                <a:gd name="connsiteX14" fmla="*/ 27552 w 577921"/>
                <a:gd name="connsiteY14" fmla="*/ 64153 h 77056"/>
                <a:gd name="connsiteX15" fmla="*/ 37908 w 577921"/>
                <a:gd name="connsiteY15" fmla="*/ 62951 h 77056"/>
                <a:gd name="connsiteX16" fmla="*/ 43810 w 577921"/>
                <a:gd name="connsiteY16" fmla="*/ 59461 h 77056"/>
                <a:gd name="connsiteX17" fmla="*/ 48626 w 577921"/>
                <a:gd name="connsiteY17" fmla="*/ 51154 h 77056"/>
                <a:gd name="connsiteX18" fmla="*/ 50430 w 577921"/>
                <a:gd name="connsiteY18" fmla="*/ 38386 h 77056"/>
                <a:gd name="connsiteX19" fmla="*/ 46939 w 577921"/>
                <a:gd name="connsiteY19" fmla="*/ 22497 h 77056"/>
                <a:gd name="connsiteX20" fmla="*/ 38748 w 577921"/>
                <a:gd name="connsiteY20" fmla="*/ 14907 h 77056"/>
                <a:gd name="connsiteX21" fmla="*/ 27436 w 577921"/>
                <a:gd name="connsiteY21" fmla="*/ 13589 h 77056"/>
                <a:gd name="connsiteX22" fmla="*/ 13466 w 577921"/>
                <a:gd name="connsiteY22" fmla="*/ 13589 h 77056"/>
                <a:gd name="connsiteX23" fmla="*/ 13466 w 577921"/>
                <a:gd name="connsiteY23" fmla="*/ 64153 h 77056"/>
                <a:gd name="connsiteX24" fmla="*/ 73061 w 577921"/>
                <a:gd name="connsiteY24" fmla="*/ 15154 h 77056"/>
                <a:gd name="connsiteX25" fmla="*/ 73061 w 577921"/>
                <a:gd name="connsiteY25" fmla="*/ 5760 h 77056"/>
                <a:gd name="connsiteX26" fmla="*/ 81252 w 577921"/>
                <a:gd name="connsiteY26" fmla="*/ 5760 h 77056"/>
                <a:gd name="connsiteX27" fmla="*/ 81252 w 577921"/>
                <a:gd name="connsiteY27" fmla="*/ 15154 h 77056"/>
                <a:gd name="connsiteX28" fmla="*/ 73061 w 577921"/>
                <a:gd name="connsiteY28" fmla="*/ 15154 h 77056"/>
                <a:gd name="connsiteX29" fmla="*/ 73061 w 577921"/>
                <a:gd name="connsiteY29" fmla="*/ 71982 h 77056"/>
                <a:gd name="connsiteX30" fmla="*/ 73061 w 577921"/>
                <a:gd name="connsiteY30" fmla="*/ 24061 h 77056"/>
                <a:gd name="connsiteX31" fmla="*/ 81252 w 577921"/>
                <a:gd name="connsiteY31" fmla="*/ 24061 h 77056"/>
                <a:gd name="connsiteX32" fmla="*/ 81252 w 577921"/>
                <a:gd name="connsiteY32" fmla="*/ 71982 h 77056"/>
                <a:gd name="connsiteX33" fmla="*/ 73061 w 577921"/>
                <a:gd name="connsiteY33" fmla="*/ 71982 h 77056"/>
                <a:gd name="connsiteX34" fmla="*/ 92934 w 577921"/>
                <a:gd name="connsiteY34" fmla="*/ 57650 h 77056"/>
                <a:gd name="connsiteX35" fmla="*/ 100878 w 577921"/>
                <a:gd name="connsiteY35" fmla="*/ 56448 h 77056"/>
                <a:gd name="connsiteX36" fmla="*/ 104608 w 577921"/>
                <a:gd name="connsiteY36" fmla="*/ 63791 h 77056"/>
                <a:gd name="connsiteX37" fmla="*/ 113400 w 577921"/>
                <a:gd name="connsiteY37" fmla="*/ 66318 h 77056"/>
                <a:gd name="connsiteX38" fmla="*/ 121583 w 577921"/>
                <a:gd name="connsiteY38" fmla="*/ 64153 h 77056"/>
                <a:gd name="connsiteX39" fmla="*/ 124357 w 577921"/>
                <a:gd name="connsiteY39" fmla="*/ 58736 h 77056"/>
                <a:gd name="connsiteX40" fmla="*/ 121945 w 577921"/>
                <a:gd name="connsiteY40" fmla="*/ 54398 h 77056"/>
                <a:gd name="connsiteX41" fmla="*/ 113639 w 577921"/>
                <a:gd name="connsiteY41" fmla="*/ 51632 h 77056"/>
                <a:gd name="connsiteX42" fmla="*/ 101240 w 577921"/>
                <a:gd name="connsiteY42" fmla="*/ 47779 h 77056"/>
                <a:gd name="connsiteX43" fmla="*/ 96062 w 577921"/>
                <a:gd name="connsiteY43" fmla="*/ 43202 h 77056"/>
                <a:gd name="connsiteX44" fmla="*/ 94251 w 577921"/>
                <a:gd name="connsiteY44" fmla="*/ 36706 h 77056"/>
                <a:gd name="connsiteX45" fmla="*/ 95700 w 577921"/>
                <a:gd name="connsiteY45" fmla="*/ 30803 h 77056"/>
                <a:gd name="connsiteX46" fmla="*/ 99676 w 577921"/>
                <a:gd name="connsiteY46" fmla="*/ 26226 h 77056"/>
                <a:gd name="connsiteX47" fmla="*/ 104847 w 577921"/>
                <a:gd name="connsiteY47" fmla="*/ 23938 h 77056"/>
                <a:gd name="connsiteX48" fmla="*/ 111951 w 577921"/>
                <a:gd name="connsiteY48" fmla="*/ 22974 h 77056"/>
                <a:gd name="connsiteX49" fmla="*/ 121706 w 577921"/>
                <a:gd name="connsiteY49" fmla="*/ 24662 h 77056"/>
                <a:gd name="connsiteX50" fmla="*/ 128087 w 577921"/>
                <a:gd name="connsiteY50" fmla="*/ 29000 h 77056"/>
                <a:gd name="connsiteX51" fmla="*/ 130853 w 577921"/>
                <a:gd name="connsiteY51" fmla="*/ 36344 h 77056"/>
                <a:gd name="connsiteX52" fmla="*/ 122909 w 577921"/>
                <a:gd name="connsiteY52" fmla="*/ 37422 h 77056"/>
                <a:gd name="connsiteX53" fmla="*/ 119780 w 577921"/>
                <a:gd name="connsiteY53" fmla="*/ 31766 h 77056"/>
                <a:gd name="connsiteX54" fmla="*/ 112437 w 577921"/>
                <a:gd name="connsiteY54" fmla="*/ 29602 h 77056"/>
                <a:gd name="connsiteX55" fmla="*/ 104492 w 577921"/>
                <a:gd name="connsiteY55" fmla="*/ 31528 h 77056"/>
                <a:gd name="connsiteX56" fmla="*/ 102080 w 577921"/>
                <a:gd name="connsiteY56" fmla="*/ 35858 h 77056"/>
                <a:gd name="connsiteX57" fmla="*/ 103044 w 577921"/>
                <a:gd name="connsiteY57" fmla="*/ 38633 h 77056"/>
                <a:gd name="connsiteX58" fmla="*/ 106172 w 577921"/>
                <a:gd name="connsiteY58" fmla="*/ 40798 h 77056"/>
                <a:gd name="connsiteX59" fmla="*/ 113400 w 577921"/>
                <a:gd name="connsiteY59" fmla="*/ 42839 h 77056"/>
                <a:gd name="connsiteX60" fmla="*/ 125436 w 577921"/>
                <a:gd name="connsiteY60" fmla="*/ 46692 h 77056"/>
                <a:gd name="connsiteX61" fmla="*/ 130737 w 577921"/>
                <a:gd name="connsiteY61" fmla="*/ 50907 h 77056"/>
                <a:gd name="connsiteX62" fmla="*/ 132664 w 577921"/>
                <a:gd name="connsiteY62" fmla="*/ 57897 h 77056"/>
                <a:gd name="connsiteX63" fmla="*/ 130252 w 577921"/>
                <a:gd name="connsiteY63" fmla="*/ 65602 h 77056"/>
                <a:gd name="connsiteX64" fmla="*/ 123510 w 577921"/>
                <a:gd name="connsiteY64" fmla="*/ 71134 h 77056"/>
                <a:gd name="connsiteX65" fmla="*/ 113400 w 577921"/>
                <a:gd name="connsiteY65" fmla="*/ 73061 h 77056"/>
                <a:gd name="connsiteX66" fmla="*/ 99067 w 577921"/>
                <a:gd name="connsiteY66" fmla="*/ 69208 h 77056"/>
                <a:gd name="connsiteX67" fmla="*/ 92934 w 577921"/>
                <a:gd name="connsiteY67" fmla="*/ 57650 h 77056"/>
                <a:gd name="connsiteX68" fmla="*/ 142411 w 577921"/>
                <a:gd name="connsiteY68" fmla="*/ 71982 h 77056"/>
                <a:gd name="connsiteX69" fmla="*/ 142411 w 577921"/>
                <a:gd name="connsiteY69" fmla="*/ 5760 h 77056"/>
                <a:gd name="connsiteX70" fmla="*/ 150603 w 577921"/>
                <a:gd name="connsiteY70" fmla="*/ 5760 h 77056"/>
                <a:gd name="connsiteX71" fmla="*/ 150603 w 577921"/>
                <a:gd name="connsiteY71" fmla="*/ 43564 h 77056"/>
                <a:gd name="connsiteX72" fmla="*/ 169743 w 577921"/>
                <a:gd name="connsiteY72" fmla="*/ 24061 h 77056"/>
                <a:gd name="connsiteX73" fmla="*/ 180339 w 577921"/>
                <a:gd name="connsiteY73" fmla="*/ 24061 h 77056"/>
                <a:gd name="connsiteX74" fmla="*/ 161922 w 577921"/>
                <a:gd name="connsiteY74" fmla="*/ 41761 h 77056"/>
                <a:gd name="connsiteX75" fmla="*/ 182149 w 577921"/>
                <a:gd name="connsiteY75" fmla="*/ 71982 h 77056"/>
                <a:gd name="connsiteX76" fmla="*/ 172155 w 577921"/>
                <a:gd name="connsiteY76" fmla="*/ 71982 h 77056"/>
                <a:gd name="connsiteX77" fmla="*/ 156259 w 577921"/>
                <a:gd name="connsiteY77" fmla="*/ 47417 h 77056"/>
                <a:gd name="connsiteX78" fmla="*/ 150603 w 577921"/>
                <a:gd name="connsiteY78" fmla="*/ 52957 h 77056"/>
                <a:gd name="connsiteX79" fmla="*/ 150603 w 577921"/>
                <a:gd name="connsiteY79" fmla="*/ 71982 h 77056"/>
                <a:gd name="connsiteX80" fmla="*/ 142411 w 577921"/>
                <a:gd name="connsiteY80" fmla="*/ 71982 h 77056"/>
                <a:gd name="connsiteX81" fmla="*/ 213688 w 577921"/>
                <a:gd name="connsiteY81" fmla="*/ 71982 h 77056"/>
                <a:gd name="connsiteX82" fmla="*/ 213688 w 577921"/>
                <a:gd name="connsiteY82" fmla="*/ 30318 h 77056"/>
                <a:gd name="connsiteX83" fmla="*/ 206468 w 577921"/>
                <a:gd name="connsiteY83" fmla="*/ 30318 h 77056"/>
                <a:gd name="connsiteX84" fmla="*/ 206468 w 577921"/>
                <a:gd name="connsiteY84" fmla="*/ 24061 h 77056"/>
                <a:gd name="connsiteX85" fmla="*/ 213688 w 577921"/>
                <a:gd name="connsiteY85" fmla="*/ 24061 h 77056"/>
                <a:gd name="connsiteX86" fmla="*/ 213688 w 577921"/>
                <a:gd name="connsiteY86" fmla="*/ 18883 h 77056"/>
                <a:gd name="connsiteX87" fmla="*/ 214536 w 577921"/>
                <a:gd name="connsiteY87" fmla="*/ 11778 h 77056"/>
                <a:gd name="connsiteX88" fmla="*/ 218628 w 577921"/>
                <a:gd name="connsiteY88" fmla="*/ 6600 h 77056"/>
                <a:gd name="connsiteX89" fmla="*/ 226934 w 577921"/>
                <a:gd name="connsiteY89" fmla="*/ 4674 h 77056"/>
                <a:gd name="connsiteX90" fmla="*/ 234525 w 577921"/>
                <a:gd name="connsiteY90" fmla="*/ 5522 h 77056"/>
                <a:gd name="connsiteX91" fmla="*/ 233315 w 577921"/>
                <a:gd name="connsiteY91" fmla="*/ 12502 h 77056"/>
                <a:gd name="connsiteX92" fmla="*/ 228499 w 577921"/>
                <a:gd name="connsiteY92" fmla="*/ 12140 h 77056"/>
                <a:gd name="connsiteX93" fmla="*/ 223205 w 577921"/>
                <a:gd name="connsiteY93" fmla="*/ 13704 h 77056"/>
                <a:gd name="connsiteX94" fmla="*/ 221756 w 577921"/>
                <a:gd name="connsiteY94" fmla="*/ 19607 h 77056"/>
                <a:gd name="connsiteX95" fmla="*/ 221756 w 577921"/>
                <a:gd name="connsiteY95" fmla="*/ 24061 h 77056"/>
                <a:gd name="connsiteX96" fmla="*/ 231149 w 577921"/>
                <a:gd name="connsiteY96" fmla="*/ 24061 h 77056"/>
                <a:gd name="connsiteX97" fmla="*/ 231149 w 577921"/>
                <a:gd name="connsiteY97" fmla="*/ 30318 h 77056"/>
                <a:gd name="connsiteX98" fmla="*/ 221756 w 577921"/>
                <a:gd name="connsiteY98" fmla="*/ 30318 h 77056"/>
                <a:gd name="connsiteX99" fmla="*/ 221756 w 577921"/>
                <a:gd name="connsiteY99" fmla="*/ 71982 h 77056"/>
                <a:gd name="connsiteX100" fmla="*/ 213688 w 577921"/>
                <a:gd name="connsiteY100" fmla="*/ 71982 h 77056"/>
                <a:gd name="connsiteX101" fmla="*/ 231874 w 577921"/>
                <a:gd name="connsiteY101" fmla="*/ 48018 h 77056"/>
                <a:gd name="connsiteX102" fmla="*/ 239217 w 577921"/>
                <a:gd name="connsiteY102" fmla="*/ 28276 h 77056"/>
                <a:gd name="connsiteX103" fmla="*/ 254266 w 577921"/>
                <a:gd name="connsiteY103" fmla="*/ 22974 h 77056"/>
                <a:gd name="connsiteX104" fmla="*/ 270402 w 577921"/>
                <a:gd name="connsiteY104" fmla="*/ 29478 h 77056"/>
                <a:gd name="connsiteX105" fmla="*/ 276782 w 577921"/>
                <a:gd name="connsiteY105" fmla="*/ 47301 h 77056"/>
                <a:gd name="connsiteX106" fmla="*/ 274016 w 577921"/>
                <a:gd name="connsiteY106" fmla="*/ 61865 h 77056"/>
                <a:gd name="connsiteX107" fmla="*/ 265825 w 577921"/>
                <a:gd name="connsiteY107" fmla="*/ 70171 h 77056"/>
                <a:gd name="connsiteX108" fmla="*/ 254266 w 577921"/>
                <a:gd name="connsiteY108" fmla="*/ 73061 h 77056"/>
                <a:gd name="connsiteX109" fmla="*/ 238015 w 577921"/>
                <a:gd name="connsiteY109" fmla="*/ 66681 h 77056"/>
                <a:gd name="connsiteX110" fmla="*/ 231874 w 577921"/>
                <a:gd name="connsiteY110" fmla="*/ 48018 h 77056"/>
                <a:gd name="connsiteX111" fmla="*/ 240180 w 577921"/>
                <a:gd name="connsiteY111" fmla="*/ 48018 h 77056"/>
                <a:gd name="connsiteX112" fmla="*/ 244157 w 577921"/>
                <a:gd name="connsiteY112" fmla="*/ 61749 h 77056"/>
                <a:gd name="connsiteX113" fmla="*/ 254266 w 577921"/>
                <a:gd name="connsiteY113" fmla="*/ 66318 h 77056"/>
                <a:gd name="connsiteX114" fmla="*/ 264384 w 577921"/>
                <a:gd name="connsiteY114" fmla="*/ 61749 h 77056"/>
                <a:gd name="connsiteX115" fmla="*/ 268352 w 577921"/>
                <a:gd name="connsiteY115" fmla="*/ 47779 h 77056"/>
                <a:gd name="connsiteX116" fmla="*/ 264260 w 577921"/>
                <a:gd name="connsiteY116" fmla="*/ 34294 h 77056"/>
                <a:gd name="connsiteX117" fmla="*/ 254266 w 577921"/>
                <a:gd name="connsiteY117" fmla="*/ 29717 h 77056"/>
                <a:gd name="connsiteX118" fmla="*/ 244157 w 577921"/>
                <a:gd name="connsiteY118" fmla="*/ 34294 h 77056"/>
                <a:gd name="connsiteX119" fmla="*/ 240180 w 577921"/>
                <a:gd name="connsiteY119" fmla="*/ 48018 h 77056"/>
                <a:gd name="connsiteX120" fmla="*/ 288703 w 577921"/>
                <a:gd name="connsiteY120" fmla="*/ 71982 h 77056"/>
                <a:gd name="connsiteX121" fmla="*/ 288703 w 577921"/>
                <a:gd name="connsiteY121" fmla="*/ 24061 h 77056"/>
                <a:gd name="connsiteX122" fmla="*/ 296046 w 577921"/>
                <a:gd name="connsiteY122" fmla="*/ 24061 h 77056"/>
                <a:gd name="connsiteX123" fmla="*/ 296046 w 577921"/>
                <a:gd name="connsiteY123" fmla="*/ 31281 h 77056"/>
                <a:gd name="connsiteX124" fmla="*/ 301101 w 577921"/>
                <a:gd name="connsiteY124" fmla="*/ 24662 h 77056"/>
                <a:gd name="connsiteX125" fmla="*/ 306402 w 577921"/>
                <a:gd name="connsiteY125" fmla="*/ 22974 h 77056"/>
                <a:gd name="connsiteX126" fmla="*/ 314709 w 577921"/>
                <a:gd name="connsiteY126" fmla="*/ 25502 h 77056"/>
                <a:gd name="connsiteX127" fmla="*/ 311935 w 577921"/>
                <a:gd name="connsiteY127" fmla="*/ 33092 h 77056"/>
                <a:gd name="connsiteX128" fmla="*/ 306040 w 577921"/>
                <a:gd name="connsiteY128" fmla="*/ 31281 h 77056"/>
                <a:gd name="connsiteX129" fmla="*/ 301101 w 577921"/>
                <a:gd name="connsiteY129" fmla="*/ 32969 h 77056"/>
                <a:gd name="connsiteX130" fmla="*/ 298211 w 577921"/>
                <a:gd name="connsiteY130" fmla="*/ 37422 h 77056"/>
                <a:gd name="connsiteX131" fmla="*/ 296770 w 577921"/>
                <a:gd name="connsiteY131" fmla="*/ 46816 h 77056"/>
                <a:gd name="connsiteX132" fmla="*/ 296770 w 577921"/>
                <a:gd name="connsiteY132" fmla="*/ 71982 h 77056"/>
                <a:gd name="connsiteX133" fmla="*/ 288703 w 577921"/>
                <a:gd name="connsiteY133" fmla="*/ 71982 h 77056"/>
                <a:gd name="connsiteX134" fmla="*/ 352390 w 577921"/>
                <a:gd name="connsiteY134" fmla="*/ 56571 h 77056"/>
                <a:gd name="connsiteX135" fmla="*/ 360820 w 577921"/>
                <a:gd name="connsiteY135" fmla="*/ 57534 h 77056"/>
                <a:gd name="connsiteX136" fmla="*/ 353476 w 577921"/>
                <a:gd name="connsiteY136" fmla="*/ 68969 h 77056"/>
                <a:gd name="connsiteX137" fmla="*/ 339752 w 577921"/>
                <a:gd name="connsiteY137" fmla="*/ 73061 h 77056"/>
                <a:gd name="connsiteX138" fmla="*/ 323016 w 577921"/>
                <a:gd name="connsiteY138" fmla="*/ 66565 h 77056"/>
                <a:gd name="connsiteX139" fmla="*/ 316874 w 577921"/>
                <a:gd name="connsiteY139" fmla="*/ 48380 h 77056"/>
                <a:gd name="connsiteX140" fmla="*/ 323139 w 577921"/>
                <a:gd name="connsiteY140" fmla="*/ 29717 h 77056"/>
                <a:gd name="connsiteX141" fmla="*/ 339267 w 577921"/>
                <a:gd name="connsiteY141" fmla="*/ 22974 h 77056"/>
                <a:gd name="connsiteX142" fmla="*/ 354925 w 577921"/>
                <a:gd name="connsiteY142" fmla="*/ 29478 h 77056"/>
                <a:gd name="connsiteX143" fmla="*/ 361058 w 577921"/>
                <a:gd name="connsiteY143" fmla="*/ 47902 h 77056"/>
                <a:gd name="connsiteX144" fmla="*/ 361058 w 577921"/>
                <a:gd name="connsiteY144" fmla="*/ 50067 h 77056"/>
                <a:gd name="connsiteX145" fmla="*/ 325304 w 577921"/>
                <a:gd name="connsiteY145" fmla="*/ 50067 h 77056"/>
                <a:gd name="connsiteX146" fmla="*/ 329758 w 577921"/>
                <a:gd name="connsiteY146" fmla="*/ 62227 h 77056"/>
                <a:gd name="connsiteX147" fmla="*/ 339752 w 577921"/>
                <a:gd name="connsiteY147" fmla="*/ 66318 h 77056"/>
                <a:gd name="connsiteX148" fmla="*/ 347335 w 577921"/>
                <a:gd name="connsiteY148" fmla="*/ 64030 h 77056"/>
                <a:gd name="connsiteX149" fmla="*/ 352390 w 577921"/>
                <a:gd name="connsiteY149" fmla="*/ 56571 h 77056"/>
                <a:gd name="connsiteX150" fmla="*/ 325782 w 577921"/>
                <a:gd name="connsiteY150" fmla="*/ 43449 h 77056"/>
                <a:gd name="connsiteX151" fmla="*/ 352513 w 577921"/>
                <a:gd name="connsiteY151" fmla="*/ 43449 h 77056"/>
                <a:gd name="connsiteX152" fmla="*/ 349500 w 577921"/>
                <a:gd name="connsiteY152" fmla="*/ 34294 h 77056"/>
                <a:gd name="connsiteX153" fmla="*/ 339390 w 577921"/>
                <a:gd name="connsiteY153" fmla="*/ 29602 h 77056"/>
                <a:gd name="connsiteX154" fmla="*/ 329882 w 577921"/>
                <a:gd name="connsiteY154" fmla="*/ 33331 h 77056"/>
                <a:gd name="connsiteX155" fmla="*/ 325782 w 577921"/>
                <a:gd name="connsiteY155" fmla="*/ 43449 h 77056"/>
                <a:gd name="connsiteX156" fmla="*/ 373580 w 577921"/>
                <a:gd name="connsiteY156" fmla="*/ 71982 h 77056"/>
                <a:gd name="connsiteX157" fmla="*/ 373580 w 577921"/>
                <a:gd name="connsiteY157" fmla="*/ 24061 h 77056"/>
                <a:gd name="connsiteX158" fmla="*/ 380808 w 577921"/>
                <a:gd name="connsiteY158" fmla="*/ 24061 h 77056"/>
                <a:gd name="connsiteX159" fmla="*/ 380808 w 577921"/>
                <a:gd name="connsiteY159" fmla="*/ 30803 h 77056"/>
                <a:gd name="connsiteX160" fmla="*/ 396096 w 577921"/>
                <a:gd name="connsiteY160" fmla="*/ 22974 h 77056"/>
                <a:gd name="connsiteX161" fmla="*/ 404048 w 577921"/>
                <a:gd name="connsiteY161" fmla="*/ 24539 h 77056"/>
                <a:gd name="connsiteX162" fmla="*/ 409581 w 577921"/>
                <a:gd name="connsiteY162" fmla="*/ 28638 h 77056"/>
                <a:gd name="connsiteX163" fmla="*/ 412108 w 577921"/>
                <a:gd name="connsiteY163" fmla="*/ 34533 h 77056"/>
                <a:gd name="connsiteX164" fmla="*/ 412470 w 577921"/>
                <a:gd name="connsiteY164" fmla="*/ 42485 h 77056"/>
                <a:gd name="connsiteX165" fmla="*/ 412470 w 577921"/>
                <a:gd name="connsiteY165" fmla="*/ 71982 h 77056"/>
                <a:gd name="connsiteX166" fmla="*/ 404402 w 577921"/>
                <a:gd name="connsiteY166" fmla="*/ 71982 h 77056"/>
                <a:gd name="connsiteX167" fmla="*/ 404402 w 577921"/>
                <a:gd name="connsiteY167" fmla="*/ 42839 h 77056"/>
                <a:gd name="connsiteX168" fmla="*/ 403439 w 577921"/>
                <a:gd name="connsiteY168" fmla="*/ 35381 h 77056"/>
                <a:gd name="connsiteX169" fmla="*/ 400072 w 577921"/>
                <a:gd name="connsiteY169" fmla="*/ 31528 h 77056"/>
                <a:gd name="connsiteX170" fmla="*/ 394416 w 577921"/>
                <a:gd name="connsiteY170" fmla="*/ 29964 h 77056"/>
                <a:gd name="connsiteX171" fmla="*/ 385385 w 577921"/>
                <a:gd name="connsiteY171" fmla="*/ 33331 h 77056"/>
                <a:gd name="connsiteX172" fmla="*/ 381648 w 577921"/>
                <a:gd name="connsiteY172" fmla="*/ 45729 h 77056"/>
                <a:gd name="connsiteX173" fmla="*/ 381648 w 577921"/>
                <a:gd name="connsiteY173" fmla="*/ 71982 h 77056"/>
                <a:gd name="connsiteX174" fmla="*/ 373580 w 577921"/>
                <a:gd name="connsiteY174" fmla="*/ 71982 h 77056"/>
                <a:gd name="connsiteX175" fmla="*/ 424275 w 577921"/>
                <a:gd name="connsiteY175" fmla="*/ 57650 h 77056"/>
                <a:gd name="connsiteX176" fmla="*/ 432220 w 577921"/>
                <a:gd name="connsiteY176" fmla="*/ 56448 h 77056"/>
                <a:gd name="connsiteX177" fmla="*/ 435949 w 577921"/>
                <a:gd name="connsiteY177" fmla="*/ 63791 h 77056"/>
                <a:gd name="connsiteX178" fmla="*/ 444741 w 577921"/>
                <a:gd name="connsiteY178" fmla="*/ 66318 h 77056"/>
                <a:gd name="connsiteX179" fmla="*/ 452925 w 577921"/>
                <a:gd name="connsiteY179" fmla="*/ 64153 h 77056"/>
                <a:gd name="connsiteX180" fmla="*/ 455699 w 577921"/>
                <a:gd name="connsiteY180" fmla="*/ 58736 h 77056"/>
                <a:gd name="connsiteX181" fmla="*/ 453287 w 577921"/>
                <a:gd name="connsiteY181" fmla="*/ 54398 h 77056"/>
                <a:gd name="connsiteX182" fmla="*/ 444980 w 577921"/>
                <a:gd name="connsiteY182" fmla="*/ 51632 h 77056"/>
                <a:gd name="connsiteX183" fmla="*/ 432582 w 577921"/>
                <a:gd name="connsiteY183" fmla="*/ 47779 h 77056"/>
                <a:gd name="connsiteX184" fmla="*/ 427404 w 577921"/>
                <a:gd name="connsiteY184" fmla="*/ 43202 h 77056"/>
                <a:gd name="connsiteX185" fmla="*/ 425593 w 577921"/>
                <a:gd name="connsiteY185" fmla="*/ 36706 h 77056"/>
                <a:gd name="connsiteX186" fmla="*/ 427042 w 577921"/>
                <a:gd name="connsiteY186" fmla="*/ 30803 h 77056"/>
                <a:gd name="connsiteX187" fmla="*/ 431018 w 577921"/>
                <a:gd name="connsiteY187" fmla="*/ 26226 h 77056"/>
                <a:gd name="connsiteX188" fmla="*/ 436188 w 577921"/>
                <a:gd name="connsiteY188" fmla="*/ 23938 h 77056"/>
                <a:gd name="connsiteX189" fmla="*/ 443293 w 577921"/>
                <a:gd name="connsiteY189" fmla="*/ 22974 h 77056"/>
                <a:gd name="connsiteX190" fmla="*/ 453048 w 577921"/>
                <a:gd name="connsiteY190" fmla="*/ 24662 h 77056"/>
                <a:gd name="connsiteX191" fmla="*/ 459428 w 577921"/>
                <a:gd name="connsiteY191" fmla="*/ 29000 h 77056"/>
                <a:gd name="connsiteX192" fmla="*/ 462195 w 577921"/>
                <a:gd name="connsiteY192" fmla="*/ 36344 h 77056"/>
                <a:gd name="connsiteX193" fmla="*/ 454250 w 577921"/>
                <a:gd name="connsiteY193" fmla="*/ 37422 h 77056"/>
                <a:gd name="connsiteX194" fmla="*/ 451122 w 577921"/>
                <a:gd name="connsiteY194" fmla="*/ 31766 h 77056"/>
                <a:gd name="connsiteX195" fmla="*/ 443778 w 577921"/>
                <a:gd name="connsiteY195" fmla="*/ 29602 h 77056"/>
                <a:gd name="connsiteX196" fmla="*/ 435834 w 577921"/>
                <a:gd name="connsiteY196" fmla="*/ 31528 h 77056"/>
                <a:gd name="connsiteX197" fmla="*/ 433422 w 577921"/>
                <a:gd name="connsiteY197" fmla="*/ 35858 h 77056"/>
                <a:gd name="connsiteX198" fmla="*/ 434385 w 577921"/>
                <a:gd name="connsiteY198" fmla="*/ 38633 h 77056"/>
                <a:gd name="connsiteX199" fmla="*/ 437514 w 577921"/>
                <a:gd name="connsiteY199" fmla="*/ 40798 h 77056"/>
                <a:gd name="connsiteX200" fmla="*/ 444741 w 577921"/>
                <a:gd name="connsiteY200" fmla="*/ 42839 h 77056"/>
                <a:gd name="connsiteX201" fmla="*/ 456778 w 577921"/>
                <a:gd name="connsiteY201" fmla="*/ 46692 h 77056"/>
                <a:gd name="connsiteX202" fmla="*/ 462079 w 577921"/>
                <a:gd name="connsiteY202" fmla="*/ 50907 h 77056"/>
                <a:gd name="connsiteX203" fmla="*/ 464005 w 577921"/>
                <a:gd name="connsiteY203" fmla="*/ 57897 h 77056"/>
                <a:gd name="connsiteX204" fmla="*/ 461594 w 577921"/>
                <a:gd name="connsiteY204" fmla="*/ 65602 h 77056"/>
                <a:gd name="connsiteX205" fmla="*/ 454851 w 577921"/>
                <a:gd name="connsiteY205" fmla="*/ 71134 h 77056"/>
                <a:gd name="connsiteX206" fmla="*/ 444741 w 577921"/>
                <a:gd name="connsiteY206" fmla="*/ 73061 h 77056"/>
                <a:gd name="connsiteX207" fmla="*/ 430409 w 577921"/>
                <a:gd name="connsiteY207" fmla="*/ 69208 h 77056"/>
                <a:gd name="connsiteX208" fmla="*/ 424275 w 577921"/>
                <a:gd name="connsiteY208" fmla="*/ 57650 h 77056"/>
                <a:gd name="connsiteX209" fmla="*/ 473753 w 577921"/>
                <a:gd name="connsiteY209" fmla="*/ 15154 h 77056"/>
                <a:gd name="connsiteX210" fmla="*/ 473753 w 577921"/>
                <a:gd name="connsiteY210" fmla="*/ 5760 h 77056"/>
                <a:gd name="connsiteX211" fmla="*/ 481944 w 577921"/>
                <a:gd name="connsiteY211" fmla="*/ 5760 h 77056"/>
                <a:gd name="connsiteX212" fmla="*/ 481944 w 577921"/>
                <a:gd name="connsiteY212" fmla="*/ 15154 h 77056"/>
                <a:gd name="connsiteX213" fmla="*/ 473753 w 577921"/>
                <a:gd name="connsiteY213" fmla="*/ 15154 h 77056"/>
                <a:gd name="connsiteX214" fmla="*/ 473753 w 577921"/>
                <a:gd name="connsiteY214" fmla="*/ 71982 h 77056"/>
                <a:gd name="connsiteX215" fmla="*/ 473753 w 577921"/>
                <a:gd name="connsiteY215" fmla="*/ 24061 h 77056"/>
                <a:gd name="connsiteX216" fmla="*/ 481944 w 577921"/>
                <a:gd name="connsiteY216" fmla="*/ 24061 h 77056"/>
                <a:gd name="connsiteX217" fmla="*/ 481944 w 577921"/>
                <a:gd name="connsiteY217" fmla="*/ 71982 h 77056"/>
                <a:gd name="connsiteX218" fmla="*/ 473753 w 577921"/>
                <a:gd name="connsiteY218" fmla="*/ 71982 h 77056"/>
                <a:gd name="connsiteX219" fmla="*/ 528178 w 577921"/>
                <a:gd name="connsiteY219" fmla="*/ 54398 h 77056"/>
                <a:gd name="connsiteX220" fmla="*/ 536122 w 577921"/>
                <a:gd name="connsiteY220" fmla="*/ 55484 h 77056"/>
                <a:gd name="connsiteX221" fmla="*/ 529380 w 577921"/>
                <a:gd name="connsiteY221" fmla="*/ 68368 h 77056"/>
                <a:gd name="connsiteX222" fmla="*/ 516134 w 577921"/>
                <a:gd name="connsiteY222" fmla="*/ 73061 h 77056"/>
                <a:gd name="connsiteX223" fmla="*/ 500245 w 577921"/>
                <a:gd name="connsiteY223" fmla="*/ 66681 h 77056"/>
                <a:gd name="connsiteX224" fmla="*/ 494343 w 577921"/>
                <a:gd name="connsiteY224" fmla="*/ 48141 h 77056"/>
                <a:gd name="connsiteX225" fmla="*/ 496870 w 577921"/>
                <a:gd name="connsiteY225" fmla="*/ 34656 h 77056"/>
                <a:gd name="connsiteX226" fmla="*/ 504699 w 577921"/>
                <a:gd name="connsiteY226" fmla="*/ 25864 h 77056"/>
                <a:gd name="connsiteX227" fmla="*/ 516257 w 577921"/>
                <a:gd name="connsiteY227" fmla="*/ 22974 h 77056"/>
                <a:gd name="connsiteX228" fmla="*/ 528902 w 577921"/>
                <a:gd name="connsiteY228" fmla="*/ 26950 h 77056"/>
                <a:gd name="connsiteX229" fmla="*/ 535398 w 577921"/>
                <a:gd name="connsiteY229" fmla="*/ 38147 h 77056"/>
                <a:gd name="connsiteX230" fmla="*/ 527454 w 577921"/>
                <a:gd name="connsiteY230" fmla="*/ 39349 h 77056"/>
                <a:gd name="connsiteX231" fmla="*/ 523485 w 577921"/>
                <a:gd name="connsiteY231" fmla="*/ 32129 h 77056"/>
                <a:gd name="connsiteX232" fmla="*/ 516496 w 577921"/>
                <a:gd name="connsiteY232" fmla="*/ 29602 h 77056"/>
                <a:gd name="connsiteX233" fmla="*/ 506502 w 577921"/>
                <a:gd name="connsiteY233" fmla="*/ 34055 h 77056"/>
                <a:gd name="connsiteX234" fmla="*/ 502649 w 577921"/>
                <a:gd name="connsiteY234" fmla="*/ 47902 h 77056"/>
                <a:gd name="connsiteX235" fmla="*/ 506386 w 577921"/>
                <a:gd name="connsiteY235" fmla="*/ 61988 h 77056"/>
                <a:gd name="connsiteX236" fmla="*/ 516018 w 577921"/>
                <a:gd name="connsiteY236" fmla="*/ 66318 h 77056"/>
                <a:gd name="connsiteX237" fmla="*/ 523963 w 577921"/>
                <a:gd name="connsiteY237" fmla="*/ 63429 h 77056"/>
                <a:gd name="connsiteX238" fmla="*/ 528178 w 577921"/>
                <a:gd name="connsiteY238" fmla="*/ 54398 h 77056"/>
                <a:gd name="connsiteX239" fmla="*/ 539860 w 577921"/>
                <a:gd name="connsiteY239" fmla="*/ 57650 h 77056"/>
                <a:gd name="connsiteX240" fmla="*/ 547804 w 577921"/>
                <a:gd name="connsiteY240" fmla="*/ 56448 h 77056"/>
                <a:gd name="connsiteX241" fmla="*/ 551534 w 577921"/>
                <a:gd name="connsiteY241" fmla="*/ 63791 h 77056"/>
                <a:gd name="connsiteX242" fmla="*/ 560326 w 577921"/>
                <a:gd name="connsiteY242" fmla="*/ 66318 h 77056"/>
                <a:gd name="connsiteX243" fmla="*/ 568509 w 577921"/>
                <a:gd name="connsiteY243" fmla="*/ 64153 h 77056"/>
                <a:gd name="connsiteX244" fmla="*/ 571283 w 577921"/>
                <a:gd name="connsiteY244" fmla="*/ 58736 h 77056"/>
                <a:gd name="connsiteX245" fmla="*/ 568871 w 577921"/>
                <a:gd name="connsiteY245" fmla="*/ 54398 h 77056"/>
                <a:gd name="connsiteX246" fmla="*/ 560565 w 577921"/>
                <a:gd name="connsiteY246" fmla="*/ 51632 h 77056"/>
                <a:gd name="connsiteX247" fmla="*/ 548166 w 577921"/>
                <a:gd name="connsiteY247" fmla="*/ 47779 h 77056"/>
                <a:gd name="connsiteX248" fmla="*/ 542988 w 577921"/>
                <a:gd name="connsiteY248" fmla="*/ 43202 h 77056"/>
                <a:gd name="connsiteX249" fmla="*/ 541177 w 577921"/>
                <a:gd name="connsiteY249" fmla="*/ 36706 h 77056"/>
                <a:gd name="connsiteX250" fmla="*/ 542626 w 577921"/>
                <a:gd name="connsiteY250" fmla="*/ 30803 h 77056"/>
                <a:gd name="connsiteX251" fmla="*/ 546602 w 577921"/>
                <a:gd name="connsiteY251" fmla="*/ 26226 h 77056"/>
                <a:gd name="connsiteX252" fmla="*/ 551773 w 577921"/>
                <a:gd name="connsiteY252" fmla="*/ 23938 h 77056"/>
                <a:gd name="connsiteX253" fmla="*/ 558877 w 577921"/>
                <a:gd name="connsiteY253" fmla="*/ 22974 h 77056"/>
                <a:gd name="connsiteX254" fmla="*/ 568632 w 577921"/>
                <a:gd name="connsiteY254" fmla="*/ 24662 h 77056"/>
                <a:gd name="connsiteX255" fmla="*/ 575013 w 577921"/>
                <a:gd name="connsiteY255" fmla="*/ 29000 h 77056"/>
                <a:gd name="connsiteX256" fmla="*/ 577779 w 577921"/>
                <a:gd name="connsiteY256" fmla="*/ 36344 h 77056"/>
                <a:gd name="connsiteX257" fmla="*/ 569835 w 577921"/>
                <a:gd name="connsiteY257" fmla="*/ 37422 h 77056"/>
                <a:gd name="connsiteX258" fmla="*/ 566706 w 577921"/>
                <a:gd name="connsiteY258" fmla="*/ 31766 h 77056"/>
                <a:gd name="connsiteX259" fmla="*/ 559362 w 577921"/>
                <a:gd name="connsiteY259" fmla="*/ 29602 h 77056"/>
                <a:gd name="connsiteX260" fmla="*/ 551418 w 577921"/>
                <a:gd name="connsiteY260" fmla="*/ 31528 h 77056"/>
                <a:gd name="connsiteX261" fmla="*/ 549006 w 577921"/>
                <a:gd name="connsiteY261" fmla="*/ 35858 h 77056"/>
                <a:gd name="connsiteX262" fmla="*/ 549969 w 577921"/>
                <a:gd name="connsiteY262" fmla="*/ 38633 h 77056"/>
                <a:gd name="connsiteX263" fmla="*/ 553098 w 577921"/>
                <a:gd name="connsiteY263" fmla="*/ 40798 h 77056"/>
                <a:gd name="connsiteX264" fmla="*/ 560326 w 577921"/>
                <a:gd name="connsiteY264" fmla="*/ 42839 h 77056"/>
                <a:gd name="connsiteX265" fmla="*/ 572362 w 577921"/>
                <a:gd name="connsiteY265" fmla="*/ 46692 h 77056"/>
                <a:gd name="connsiteX266" fmla="*/ 577663 w 577921"/>
                <a:gd name="connsiteY266" fmla="*/ 50907 h 77056"/>
                <a:gd name="connsiteX267" fmla="*/ 579590 w 577921"/>
                <a:gd name="connsiteY267" fmla="*/ 57897 h 77056"/>
                <a:gd name="connsiteX268" fmla="*/ 577178 w 577921"/>
                <a:gd name="connsiteY268" fmla="*/ 65602 h 77056"/>
                <a:gd name="connsiteX269" fmla="*/ 570436 w 577921"/>
                <a:gd name="connsiteY269" fmla="*/ 71134 h 77056"/>
                <a:gd name="connsiteX270" fmla="*/ 560326 w 577921"/>
                <a:gd name="connsiteY270" fmla="*/ 73061 h 77056"/>
                <a:gd name="connsiteX271" fmla="*/ 545993 w 577921"/>
                <a:gd name="connsiteY271" fmla="*/ 69208 h 77056"/>
                <a:gd name="connsiteX272" fmla="*/ 539860 w 577921"/>
                <a:gd name="connsiteY272" fmla="*/ 57650 h 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577921" h="77056">
                  <a:moveTo>
                    <a:pt x="4674" y="71982"/>
                  </a:moveTo>
                  <a:lnTo>
                    <a:pt x="4674" y="5760"/>
                  </a:lnTo>
                  <a:lnTo>
                    <a:pt x="27552" y="5760"/>
                  </a:lnTo>
                  <a:cubicBezTo>
                    <a:pt x="32691" y="5760"/>
                    <a:pt x="36621" y="6084"/>
                    <a:pt x="39349" y="6723"/>
                  </a:cubicBezTo>
                  <a:cubicBezTo>
                    <a:pt x="43125" y="7602"/>
                    <a:pt x="46338" y="9174"/>
                    <a:pt x="48981" y="11416"/>
                  </a:cubicBezTo>
                  <a:cubicBezTo>
                    <a:pt x="52518" y="14391"/>
                    <a:pt x="55122" y="18197"/>
                    <a:pt x="56810" y="22859"/>
                  </a:cubicBezTo>
                  <a:cubicBezTo>
                    <a:pt x="58574" y="27428"/>
                    <a:pt x="59460" y="32645"/>
                    <a:pt x="59460" y="38509"/>
                  </a:cubicBezTo>
                  <a:cubicBezTo>
                    <a:pt x="59460" y="43564"/>
                    <a:pt x="58859" y="48018"/>
                    <a:pt x="57650" y="51870"/>
                  </a:cubicBezTo>
                  <a:cubicBezTo>
                    <a:pt x="56532" y="55723"/>
                    <a:pt x="55045" y="58936"/>
                    <a:pt x="53196" y="61502"/>
                  </a:cubicBezTo>
                  <a:cubicBezTo>
                    <a:pt x="51354" y="64076"/>
                    <a:pt x="49305" y="66080"/>
                    <a:pt x="47054" y="67529"/>
                  </a:cubicBezTo>
                  <a:cubicBezTo>
                    <a:pt x="44889" y="68969"/>
                    <a:pt x="42285" y="70094"/>
                    <a:pt x="39233" y="70896"/>
                  </a:cubicBezTo>
                  <a:cubicBezTo>
                    <a:pt x="36182" y="71620"/>
                    <a:pt x="32653" y="71982"/>
                    <a:pt x="28638" y="71982"/>
                  </a:cubicBezTo>
                  <a:lnTo>
                    <a:pt x="4674" y="71982"/>
                  </a:lnTo>
                  <a:close/>
                  <a:moveTo>
                    <a:pt x="13466" y="64153"/>
                  </a:moveTo>
                  <a:lnTo>
                    <a:pt x="27552" y="64153"/>
                  </a:lnTo>
                  <a:cubicBezTo>
                    <a:pt x="31967" y="64153"/>
                    <a:pt x="35419" y="63752"/>
                    <a:pt x="37908" y="62951"/>
                  </a:cubicBezTo>
                  <a:cubicBezTo>
                    <a:pt x="40397" y="62150"/>
                    <a:pt x="42362" y="60987"/>
                    <a:pt x="43810" y="59461"/>
                  </a:cubicBezTo>
                  <a:cubicBezTo>
                    <a:pt x="45891" y="57449"/>
                    <a:pt x="47501" y="54683"/>
                    <a:pt x="48626" y="51154"/>
                  </a:cubicBezTo>
                  <a:cubicBezTo>
                    <a:pt x="49828" y="47617"/>
                    <a:pt x="50430" y="43363"/>
                    <a:pt x="50430" y="38386"/>
                  </a:cubicBezTo>
                  <a:cubicBezTo>
                    <a:pt x="50430" y="31481"/>
                    <a:pt x="49266" y="26188"/>
                    <a:pt x="46939" y="22497"/>
                  </a:cubicBezTo>
                  <a:cubicBezTo>
                    <a:pt x="44689" y="18721"/>
                    <a:pt x="41961" y="16193"/>
                    <a:pt x="38748" y="14907"/>
                  </a:cubicBezTo>
                  <a:cubicBezTo>
                    <a:pt x="36344" y="14028"/>
                    <a:pt x="32568" y="13589"/>
                    <a:pt x="27436" y="13589"/>
                  </a:cubicBezTo>
                  <a:lnTo>
                    <a:pt x="13466" y="13589"/>
                  </a:lnTo>
                  <a:lnTo>
                    <a:pt x="13466" y="64153"/>
                  </a:lnTo>
                  <a:close/>
                  <a:moveTo>
                    <a:pt x="73061" y="15154"/>
                  </a:moveTo>
                  <a:lnTo>
                    <a:pt x="73061" y="5760"/>
                  </a:lnTo>
                  <a:lnTo>
                    <a:pt x="81252" y="5760"/>
                  </a:lnTo>
                  <a:lnTo>
                    <a:pt x="81252" y="15154"/>
                  </a:lnTo>
                  <a:lnTo>
                    <a:pt x="73061" y="15154"/>
                  </a:lnTo>
                  <a:close/>
                  <a:moveTo>
                    <a:pt x="73061" y="71982"/>
                  </a:moveTo>
                  <a:lnTo>
                    <a:pt x="73061" y="24061"/>
                  </a:lnTo>
                  <a:lnTo>
                    <a:pt x="81252" y="24061"/>
                  </a:lnTo>
                  <a:lnTo>
                    <a:pt x="81252" y="71982"/>
                  </a:lnTo>
                  <a:lnTo>
                    <a:pt x="73061" y="71982"/>
                  </a:lnTo>
                  <a:close/>
                  <a:moveTo>
                    <a:pt x="92934" y="57650"/>
                  </a:moveTo>
                  <a:lnTo>
                    <a:pt x="100878" y="56448"/>
                  </a:lnTo>
                  <a:cubicBezTo>
                    <a:pt x="101356" y="59661"/>
                    <a:pt x="102604" y="62104"/>
                    <a:pt x="104608" y="63791"/>
                  </a:cubicBezTo>
                  <a:cubicBezTo>
                    <a:pt x="106696" y="65478"/>
                    <a:pt x="109624" y="66318"/>
                    <a:pt x="113400" y="66318"/>
                  </a:cubicBezTo>
                  <a:cubicBezTo>
                    <a:pt x="117091" y="66318"/>
                    <a:pt x="119819" y="65602"/>
                    <a:pt x="121583" y="64153"/>
                  </a:cubicBezTo>
                  <a:cubicBezTo>
                    <a:pt x="123433" y="62627"/>
                    <a:pt x="124357" y="60825"/>
                    <a:pt x="124357" y="58736"/>
                  </a:cubicBezTo>
                  <a:cubicBezTo>
                    <a:pt x="124357" y="56887"/>
                    <a:pt x="123556" y="55446"/>
                    <a:pt x="121945" y="54398"/>
                  </a:cubicBezTo>
                  <a:cubicBezTo>
                    <a:pt x="120820" y="53682"/>
                    <a:pt x="118054" y="52757"/>
                    <a:pt x="113639" y="51632"/>
                  </a:cubicBezTo>
                  <a:cubicBezTo>
                    <a:pt x="107698" y="50106"/>
                    <a:pt x="103567" y="48819"/>
                    <a:pt x="101240" y="47779"/>
                  </a:cubicBezTo>
                  <a:cubicBezTo>
                    <a:pt x="98990" y="46654"/>
                    <a:pt x="97264" y="45128"/>
                    <a:pt x="96062" y="43202"/>
                  </a:cubicBezTo>
                  <a:cubicBezTo>
                    <a:pt x="94860" y="41275"/>
                    <a:pt x="94251" y="39110"/>
                    <a:pt x="94251" y="36706"/>
                  </a:cubicBezTo>
                  <a:cubicBezTo>
                    <a:pt x="94251" y="34618"/>
                    <a:pt x="94737" y="32645"/>
                    <a:pt x="95700" y="30803"/>
                  </a:cubicBezTo>
                  <a:cubicBezTo>
                    <a:pt x="96663" y="28954"/>
                    <a:pt x="97989" y="27428"/>
                    <a:pt x="99676" y="26226"/>
                  </a:cubicBezTo>
                  <a:cubicBezTo>
                    <a:pt x="100955" y="25348"/>
                    <a:pt x="102681" y="24585"/>
                    <a:pt x="104847" y="23938"/>
                  </a:cubicBezTo>
                  <a:cubicBezTo>
                    <a:pt x="107020" y="23298"/>
                    <a:pt x="109385" y="22974"/>
                    <a:pt x="111951" y="22974"/>
                  </a:cubicBezTo>
                  <a:cubicBezTo>
                    <a:pt x="115650" y="22974"/>
                    <a:pt x="118894" y="23537"/>
                    <a:pt x="121706" y="24662"/>
                  </a:cubicBezTo>
                  <a:cubicBezTo>
                    <a:pt x="124596" y="25702"/>
                    <a:pt x="126723" y="27151"/>
                    <a:pt x="128087" y="29000"/>
                  </a:cubicBezTo>
                  <a:cubicBezTo>
                    <a:pt x="129451" y="30842"/>
                    <a:pt x="130375" y="33292"/>
                    <a:pt x="130853" y="36344"/>
                  </a:cubicBezTo>
                  <a:lnTo>
                    <a:pt x="122909" y="37422"/>
                  </a:lnTo>
                  <a:cubicBezTo>
                    <a:pt x="122593" y="35019"/>
                    <a:pt x="121545" y="33130"/>
                    <a:pt x="119780" y="31766"/>
                  </a:cubicBezTo>
                  <a:cubicBezTo>
                    <a:pt x="118093" y="30318"/>
                    <a:pt x="115650" y="29602"/>
                    <a:pt x="112437" y="29602"/>
                  </a:cubicBezTo>
                  <a:cubicBezTo>
                    <a:pt x="108746" y="29602"/>
                    <a:pt x="106095" y="30241"/>
                    <a:pt x="104492" y="31528"/>
                  </a:cubicBezTo>
                  <a:cubicBezTo>
                    <a:pt x="102882" y="32730"/>
                    <a:pt x="102080" y="34171"/>
                    <a:pt x="102080" y="35858"/>
                  </a:cubicBezTo>
                  <a:cubicBezTo>
                    <a:pt x="102080" y="36906"/>
                    <a:pt x="102404" y="37823"/>
                    <a:pt x="103044" y="38633"/>
                  </a:cubicBezTo>
                  <a:cubicBezTo>
                    <a:pt x="103768" y="39511"/>
                    <a:pt x="104808" y="40235"/>
                    <a:pt x="106172" y="40798"/>
                  </a:cubicBezTo>
                  <a:cubicBezTo>
                    <a:pt x="106981" y="41113"/>
                    <a:pt x="109385" y="41799"/>
                    <a:pt x="113400" y="42839"/>
                  </a:cubicBezTo>
                  <a:cubicBezTo>
                    <a:pt x="119179" y="44450"/>
                    <a:pt x="123194" y="45729"/>
                    <a:pt x="125436" y="46692"/>
                  </a:cubicBezTo>
                  <a:cubicBezTo>
                    <a:pt x="127686" y="47655"/>
                    <a:pt x="129451" y="49066"/>
                    <a:pt x="130737" y="50907"/>
                  </a:cubicBezTo>
                  <a:cubicBezTo>
                    <a:pt x="132024" y="52757"/>
                    <a:pt x="132664" y="55084"/>
                    <a:pt x="132664" y="57897"/>
                  </a:cubicBezTo>
                  <a:cubicBezTo>
                    <a:pt x="132664" y="60624"/>
                    <a:pt x="131863" y="63190"/>
                    <a:pt x="130252" y="65602"/>
                  </a:cubicBezTo>
                  <a:cubicBezTo>
                    <a:pt x="128726" y="67929"/>
                    <a:pt x="126484" y="69771"/>
                    <a:pt x="123510" y="71134"/>
                  </a:cubicBezTo>
                  <a:cubicBezTo>
                    <a:pt x="120543" y="72421"/>
                    <a:pt x="117168" y="73061"/>
                    <a:pt x="113400" y="73061"/>
                  </a:cubicBezTo>
                  <a:cubicBezTo>
                    <a:pt x="107135" y="73061"/>
                    <a:pt x="102365" y="71782"/>
                    <a:pt x="99067" y="69208"/>
                  </a:cubicBezTo>
                  <a:cubicBezTo>
                    <a:pt x="95862" y="66565"/>
                    <a:pt x="93812" y="62713"/>
                    <a:pt x="92934" y="57650"/>
                  </a:cubicBezTo>
                  <a:close/>
                  <a:moveTo>
                    <a:pt x="142411" y="71982"/>
                  </a:moveTo>
                  <a:lnTo>
                    <a:pt x="142411" y="5760"/>
                  </a:lnTo>
                  <a:lnTo>
                    <a:pt x="150603" y="5760"/>
                  </a:lnTo>
                  <a:lnTo>
                    <a:pt x="150603" y="43564"/>
                  </a:lnTo>
                  <a:lnTo>
                    <a:pt x="169743" y="24061"/>
                  </a:lnTo>
                  <a:lnTo>
                    <a:pt x="180339" y="24061"/>
                  </a:lnTo>
                  <a:lnTo>
                    <a:pt x="161922" y="41761"/>
                  </a:lnTo>
                  <a:lnTo>
                    <a:pt x="182149" y="71982"/>
                  </a:lnTo>
                  <a:lnTo>
                    <a:pt x="172155" y="71982"/>
                  </a:lnTo>
                  <a:lnTo>
                    <a:pt x="156259" y="47417"/>
                  </a:lnTo>
                  <a:lnTo>
                    <a:pt x="150603" y="52957"/>
                  </a:lnTo>
                  <a:lnTo>
                    <a:pt x="150603" y="71982"/>
                  </a:lnTo>
                  <a:lnTo>
                    <a:pt x="142411" y="71982"/>
                  </a:lnTo>
                  <a:close/>
                  <a:moveTo>
                    <a:pt x="213688" y="71982"/>
                  </a:moveTo>
                  <a:lnTo>
                    <a:pt x="213688" y="30318"/>
                  </a:lnTo>
                  <a:lnTo>
                    <a:pt x="206468" y="30318"/>
                  </a:lnTo>
                  <a:lnTo>
                    <a:pt x="206468" y="24061"/>
                  </a:lnTo>
                  <a:lnTo>
                    <a:pt x="213688" y="24061"/>
                  </a:lnTo>
                  <a:lnTo>
                    <a:pt x="213688" y="18883"/>
                  </a:lnTo>
                  <a:cubicBezTo>
                    <a:pt x="213688" y="15669"/>
                    <a:pt x="213974" y="13304"/>
                    <a:pt x="214536" y="11778"/>
                  </a:cubicBezTo>
                  <a:cubicBezTo>
                    <a:pt x="215337" y="9613"/>
                    <a:pt x="216701" y="7887"/>
                    <a:pt x="218628" y="6600"/>
                  </a:cubicBezTo>
                  <a:cubicBezTo>
                    <a:pt x="220639" y="5321"/>
                    <a:pt x="223405" y="4674"/>
                    <a:pt x="226934" y="4674"/>
                  </a:cubicBezTo>
                  <a:cubicBezTo>
                    <a:pt x="229262" y="4674"/>
                    <a:pt x="231789" y="4959"/>
                    <a:pt x="234525" y="5522"/>
                  </a:cubicBezTo>
                  <a:lnTo>
                    <a:pt x="233315" y="12502"/>
                  </a:lnTo>
                  <a:cubicBezTo>
                    <a:pt x="231635" y="12264"/>
                    <a:pt x="230024" y="12140"/>
                    <a:pt x="228499" y="12140"/>
                  </a:cubicBezTo>
                  <a:cubicBezTo>
                    <a:pt x="226010" y="12140"/>
                    <a:pt x="224245" y="12665"/>
                    <a:pt x="223205" y="13704"/>
                  </a:cubicBezTo>
                  <a:cubicBezTo>
                    <a:pt x="222242" y="14753"/>
                    <a:pt x="221756" y="16718"/>
                    <a:pt x="221756" y="19607"/>
                  </a:cubicBezTo>
                  <a:lnTo>
                    <a:pt x="221756" y="24061"/>
                  </a:lnTo>
                  <a:lnTo>
                    <a:pt x="231149" y="24061"/>
                  </a:lnTo>
                  <a:lnTo>
                    <a:pt x="231149" y="30318"/>
                  </a:lnTo>
                  <a:lnTo>
                    <a:pt x="221756" y="30318"/>
                  </a:lnTo>
                  <a:lnTo>
                    <a:pt x="221756" y="71982"/>
                  </a:lnTo>
                  <a:lnTo>
                    <a:pt x="213688" y="71982"/>
                  </a:lnTo>
                  <a:close/>
                  <a:moveTo>
                    <a:pt x="231874" y="48018"/>
                  </a:moveTo>
                  <a:cubicBezTo>
                    <a:pt x="231874" y="39110"/>
                    <a:pt x="234324" y="32529"/>
                    <a:pt x="239217" y="28276"/>
                  </a:cubicBezTo>
                  <a:cubicBezTo>
                    <a:pt x="243309" y="24739"/>
                    <a:pt x="248325" y="22974"/>
                    <a:pt x="254266" y="22974"/>
                  </a:cubicBezTo>
                  <a:cubicBezTo>
                    <a:pt x="260847" y="22974"/>
                    <a:pt x="266225" y="25148"/>
                    <a:pt x="270402" y="29478"/>
                  </a:cubicBezTo>
                  <a:cubicBezTo>
                    <a:pt x="274655" y="33731"/>
                    <a:pt x="276782" y="39672"/>
                    <a:pt x="276782" y="47301"/>
                  </a:cubicBezTo>
                  <a:cubicBezTo>
                    <a:pt x="276782" y="53481"/>
                    <a:pt x="275857" y="58335"/>
                    <a:pt x="274016" y="61865"/>
                  </a:cubicBezTo>
                  <a:cubicBezTo>
                    <a:pt x="272166" y="65394"/>
                    <a:pt x="269439" y="68168"/>
                    <a:pt x="265825" y="70171"/>
                  </a:cubicBezTo>
                  <a:cubicBezTo>
                    <a:pt x="262295" y="72098"/>
                    <a:pt x="258443" y="73061"/>
                    <a:pt x="254266" y="73061"/>
                  </a:cubicBezTo>
                  <a:cubicBezTo>
                    <a:pt x="247609" y="73061"/>
                    <a:pt x="242184" y="70934"/>
                    <a:pt x="238015" y="66681"/>
                  </a:cubicBezTo>
                  <a:cubicBezTo>
                    <a:pt x="233916" y="62350"/>
                    <a:pt x="231874" y="56124"/>
                    <a:pt x="231874" y="48018"/>
                  </a:cubicBezTo>
                  <a:close/>
                  <a:moveTo>
                    <a:pt x="240180" y="48018"/>
                  </a:moveTo>
                  <a:cubicBezTo>
                    <a:pt x="240180" y="54120"/>
                    <a:pt x="241506" y="58698"/>
                    <a:pt x="244157" y="61749"/>
                  </a:cubicBezTo>
                  <a:cubicBezTo>
                    <a:pt x="246884" y="64793"/>
                    <a:pt x="250252" y="66318"/>
                    <a:pt x="254266" y="66318"/>
                  </a:cubicBezTo>
                  <a:cubicBezTo>
                    <a:pt x="258358" y="66318"/>
                    <a:pt x="261733" y="64793"/>
                    <a:pt x="264384" y="61749"/>
                  </a:cubicBezTo>
                  <a:cubicBezTo>
                    <a:pt x="267027" y="58698"/>
                    <a:pt x="268352" y="54044"/>
                    <a:pt x="268352" y="47779"/>
                  </a:cubicBezTo>
                  <a:cubicBezTo>
                    <a:pt x="268352" y="41838"/>
                    <a:pt x="266988" y="37345"/>
                    <a:pt x="264260" y="34294"/>
                  </a:cubicBezTo>
                  <a:cubicBezTo>
                    <a:pt x="261610" y="31242"/>
                    <a:pt x="258281" y="29717"/>
                    <a:pt x="254266" y="29717"/>
                  </a:cubicBezTo>
                  <a:cubicBezTo>
                    <a:pt x="250252" y="29717"/>
                    <a:pt x="246884" y="31242"/>
                    <a:pt x="244157" y="34294"/>
                  </a:cubicBezTo>
                  <a:cubicBezTo>
                    <a:pt x="241506" y="37261"/>
                    <a:pt x="240180" y="41838"/>
                    <a:pt x="240180" y="48018"/>
                  </a:cubicBezTo>
                  <a:close/>
                  <a:moveTo>
                    <a:pt x="288703" y="71982"/>
                  </a:moveTo>
                  <a:lnTo>
                    <a:pt x="288703" y="24061"/>
                  </a:lnTo>
                  <a:lnTo>
                    <a:pt x="296046" y="24061"/>
                  </a:lnTo>
                  <a:lnTo>
                    <a:pt x="296046" y="31281"/>
                  </a:lnTo>
                  <a:cubicBezTo>
                    <a:pt x="297896" y="27914"/>
                    <a:pt x="299575" y="25702"/>
                    <a:pt x="301101" y="24662"/>
                  </a:cubicBezTo>
                  <a:cubicBezTo>
                    <a:pt x="302712" y="23537"/>
                    <a:pt x="304476" y="22974"/>
                    <a:pt x="306402" y="22974"/>
                  </a:cubicBezTo>
                  <a:cubicBezTo>
                    <a:pt x="309130" y="22974"/>
                    <a:pt x="311897" y="23822"/>
                    <a:pt x="314709" y="25502"/>
                  </a:cubicBezTo>
                  <a:lnTo>
                    <a:pt x="311935" y="33092"/>
                  </a:lnTo>
                  <a:cubicBezTo>
                    <a:pt x="309932" y="31890"/>
                    <a:pt x="307967" y="31281"/>
                    <a:pt x="306040" y="31281"/>
                  </a:cubicBezTo>
                  <a:cubicBezTo>
                    <a:pt x="304191" y="31281"/>
                    <a:pt x="302550" y="31844"/>
                    <a:pt x="301101" y="32969"/>
                  </a:cubicBezTo>
                  <a:cubicBezTo>
                    <a:pt x="299737" y="34017"/>
                    <a:pt x="298774" y="35496"/>
                    <a:pt x="298211" y="37422"/>
                  </a:cubicBezTo>
                  <a:cubicBezTo>
                    <a:pt x="297248" y="40312"/>
                    <a:pt x="296770" y="43449"/>
                    <a:pt x="296770" y="46816"/>
                  </a:cubicBezTo>
                  <a:lnTo>
                    <a:pt x="296770" y="71982"/>
                  </a:lnTo>
                  <a:lnTo>
                    <a:pt x="288703" y="71982"/>
                  </a:lnTo>
                  <a:close/>
                  <a:moveTo>
                    <a:pt x="352390" y="56571"/>
                  </a:moveTo>
                  <a:lnTo>
                    <a:pt x="360820" y="57534"/>
                  </a:lnTo>
                  <a:cubicBezTo>
                    <a:pt x="359540" y="62427"/>
                    <a:pt x="357090" y="66241"/>
                    <a:pt x="353476" y="68969"/>
                  </a:cubicBezTo>
                  <a:cubicBezTo>
                    <a:pt x="349862" y="71697"/>
                    <a:pt x="345293" y="73061"/>
                    <a:pt x="339752" y="73061"/>
                  </a:cubicBezTo>
                  <a:cubicBezTo>
                    <a:pt x="332771" y="73061"/>
                    <a:pt x="327192" y="70896"/>
                    <a:pt x="323016" y="66565"/>
                  </a:cubicBezTo>
                  <a:cubicBezTo>
                    <a:pt x="318924" y="62227"/>
                    <a:pt x="316874" y="56171"/>
                    <a:pt x="316874" y="48380"/>
                  </a:cubicBezTo>
                  <a:cubicBezTo>
                    <a:pt x="316874" y="40351"/>
                    <a:pt x="318963" y="34132"/>
                    <a:pt x="323139" y="29717"/>
                  </a:cubicBezTo>
                  <a:cubicBezTo>
                    <a:pt x="327308" y="25224"/>
                    <a:pt x="332686" y="22974"/>
                    <a:pt x="339267" y="22974"/>
                  </a:cubicBezTo>
                  <a:cubicBezTo>
                    <a:pt x="345693" y="22974"/>
                    <a:pt x="350910" y="25148"/>
                    <a:pt x="354925" y="29478"/>
                  </a:cubicBezTo>
                  <a:cubicBezTo>
                    <a:pt x="359016" y="33817"/>
                    <a:pt x="361058" y="39950"/>
                    <a:pt x="361058" y="47902"/>
                  </a:cubicBezTo>
                  <a:cubicBezTo>
                    <a:pt x="361058" y="48380"/>
                    <a:pt x="361058" y="49104"/>
                    <a:pt x="361058" y="50067"/>
                  </a:cubicBezTo>
                  <a:lnTo>
                    <a:pt x="325304" y="50067"/>
                  </a:lnTo>
                  <a:cubicBezTo>
                    <a:pt x="325628" y="55361"/>
                    <a:pt x="327108" y="59414"/>
                    <a:pt x="329758" y="62227"/>
                  </a:cubicBezTo>
                  <a:cubicBezTo>
                    <a:pt x="332409" y="64955"/>
                    <a:pt x="335738" y="66318"/>
                    <a:pt x="339752" y="66318"/>
                  </a:cubicBezTo>
                  <a:cubicBezTo>
                    <a:pt x="342719" y="66318"/>
                    <a:pt x="345246" y="65556"/>
                    <a:pt x="347335" y="64030"/>
                  </a:cubicBezTo>
                  <a:cubicBezTo>
                    <a:pt x="349500" y="62427"/>
                    <a:pt x="351188" y="59938"/>
                    <a:pt x="352390" y="56571"/>
                  </a:cubicBezTo>
                  <a:close/>
                  <a:moveTo>
                    <a:pt x="325782" y="43449"/>
                  </a:moveTo>
                  <a:lnTo>
                    <a:pt x="352513" y="43449"/>
                  </a:lnTo>
                  <a:cubicBezTo>
                    <a:pt x="352189" y="39349"/>
                    <a:pt x="351188" y="36297"/>
                    <a:pt x="349500" y="34294"/>
                  </a:cubicBezTo>
                  <a:cubicBezTo>
                    <a:pt x="346857" y="31166"/>
                    <a:pt x="343482" y="29602"/>
                    <a:pt x="339390" y="29602"/>
                  </a:cubicBezTo>
                  <a:cubicBezTo>
                    <a:pt x="335614" y="29602"/>
                    <a:pt x="332447" y="30842"/>
                    <a:pt x="329882" y="33331"/>
                  </a:cubicBezTo>
                  <a:cubicBezTo>
                    <a:pt x="327393" y="35820"/>
                    <a:pt x="326029" y="39187"/>
                    <a:pt x="325782" y="43449"/>
                  </a:cubicBezTo>
                  <a:close/>
                  <a:moveTo>
                    <a:pt x="373580" y="71982"/>
                  </a:moveTo>
                  <a:lnTo>
                    <a:pt x="373580" y="24061"/>
                  </a:lnTo>
                  <a:lnTo>
                    <a:pt x="380808" y="24061"/>
                  </a:lnTo>
                  <a:lnTo>
                    <a:pt x="380808" y="30803"/>
                  </a:lnTo>
                  <a:cubicBezTo>
                    <a:pt x="384337" y="25586"/>
                    <a:pt x="389438" y="22974"/>
                    <a:pt x="396096" y="22974"/>
                  </a:cubicBezTo>
                  <a:cubicBezTo>
                    <a:pt x="398986" y="22974"/>
                    <a:pt x="401636" y="23498"/>
                    <a:pt x="404048" y="24539"/>
                  </a:cubicBezTo>
                  <a:cubicBezTo>
                    <a:pt x="406537" y="25586"/>
                    <a:pt x="408379" y="26950"/>
                    <a:pt x="409581" y="28638"/>
                  </a:cubicBezTo>
                  <a:cubicBezTo>
                    <a:pt x="410791" y="30318"/>
                    <a:pt x="411630" y="32291"/>
                    <a:pt x="412108" y="34533"/>
                  </a:cubicBezTo>
                  <a:cubicBezTo>
                    <a:pt x="412355" y="36058"/>
                    <a:pt x="412470" y="38709"/>
                    <a:pt x="412470" y="42485"/>
                  </a:cubicBezTo>
                  <a:lnTo>
                    <a:pt x="412470" y="71982"/>
                  </a:lnTo>
                  <a:lnTo>
                    <a:pt x="404402" y="71982"/>
                  </a:lnTo>
                  <a:lnTo>
                    <a:pt x="404402" y="42839"/>
                  </a:lnTo>
                  <a:cubicBezTo>
                    <a:pt x="404402" y="39472"/>
                    <a:pt x="404087" y="36983"/>
                    <a:pt x="403439" y="35381"/>
                  </a:cubicBezTo>
                  <a:cubicBezTo>
                    <a:pt x="402800" y="33770"/>
                    <a:pt x="401675" y="32491"/>
                    <a:pt x="400072" y="31528"/>
                  </a:cubicBezTo>
                  <a:cubicBezTo>
                    <a:pt x="398469" y="30480"/>
                    <a:pt x="396581" y="29964"/>
                    <a:pt x="394416" y="29964"/>
                  </a:cubicBezTo>
                  <a:cubicBezTo>
                    <a:pt x="390964" y="29964"/>
                    <a:pt x="387951" y="31081"/>
                    <a:pt x="385385" y="33331"/>
                  </a:cubicBezTo>
                  <a:cubicBezTo>
                    <a:pt x="382896" y="35496"/>
                    <a:pt x="381648" y="39634"/>
                    <a:pt x="381648" y="45729"/>
                  </a:cubicBezTo>
                  <a:lnTo>
                    <a:pt x="381648" y="71982"/>
                  </a:lnTo>
                  <a:lnTo>
                    <a:pt x="373580" y="71982"/>
                  </a:lnTo>
                  <a:close/>
                  <a:moveTo>
                    <a:pt x="424275" y="57650"/>
                  </a:moveTo>
                  <a:lnTo>
                    <a:pt x="432220" y="56448"/>
                  </a:lnTo>
                  <a:cubicBezTo>
                    <a:pt x="432698" y="59661"/>
                    <a:pt x="433946" y="62104"/>
                    <a:pt x="435949" y="63791"/>
                  </a:cubicBezTo>
                  <a:cubicBezTo>
                    <a:pt x="438038" y="65478"/>
                    <a:pt x="440966" y="66318"/>
                    <a:pt x="444741" y="66318"/>
                  </a:cubicBezTo>
                  <a:cubicBezTo>
                    <a:pt x="448432" y="66318"/>
                    <a:pt x="451160" y="65602"/>
                    <a:pt x="452925" y="64153"/>
                  </a:cubicBezTo>
                  <a:cubicBezTo>
                    <a:pt x="454774" y="62627"/>
                    <a:pt x="455699" y="60825"/>
                    <a:pt x="455699" y="58736"/>
                  </a:cubicBezTo>
                  <a:cubicBezTo>
                    <a:pt x="455699" y="56887"/>
                    <a:pt x="454897" y="55446"/>
                    <a:pt x="453287" y="54398"/>
                  </a:cubicBezTo>
                  <a:cubicBezTo>
                    <a:pt x="452162" y="53682"/>
                    <a:pt x="449396" y="52757"/>
                    <a:pt x="444980" y="51632"/>
                  </a:cubicBezTo>
                  <a:cubicBezTo>
                    <a:pt x="439039" y="50106"/>
                    <a:pt x="434909" y="48819"/>
                    <a:pt x="432582" y="47779"/>
                  </a:cubicBezTo>
                  <a:cubicBezTo>
                    <a:pt x="430332" y="46654"/>
                    <a:pt x="428606" y="45128"/>
                    <a:pt x="427404" y="43202"/>
                  </a:cubicBezTo>
                  <a:cubicBezTo>
                    <a:pt x="426202" y="41275"/>
                    <a:pt x="425593" y="39110"/>
                    <a:pt x="425593" y="36706"/>
                  </a:cubicBezTo>
                  <a:cubicBezTo>
                    <a:pt x="425593" y="34618"/>
                    <a:pt x="426078" y="32645"/>
                    <a:pt x="427042" y="30803"/>
                  </a:cubicBezTo>
                  <a:cubicBezTo>
                    <a:pt x="428005" y="28954"/>
                    <a:pt x="429330" y="27428"/>
                    <a:pt x="431018" y="26226"/>
                  </a:cubicBezTo>
                  <a:cubicBezTo>
                    <a:pt x="432297" y="25348"/>
                    <a:pt x="434023" y="24585"/>
                    <a:pt x="436188" y="23938"/>
                  </a:cubicBezTo>
                  <a:cubicBezTo>
                    <a:pt x="438361" y="23298"/>
                    <a:pt x="440727" y="22974"/>
                    <a:pt x="443293" y="22974"/>
                  </a:cubicBezTo>
                  <a:cubicBezTo>
                    <a:pt x="446992" y="22974"/>
                    <a:pt x="450235" y="23537"/>
                    <a:pt x="453048" y="24662"/>
                  </a:cubicBezTo>
                  <a:cubicBezTo>
                    <a:pt x="455938" y="25702"/>
                    <a:pt x="458064" y="27151"/>
                    <a:pt x="459428" y="29000"/>
                  </a:cubicBezTo>
                  <a:cubicBezTo>
                    <a:pt x="460792" y="30842"/>
                    <a:pt x="461717" y="33292"/>
                    <a:pt x="462195" y="36344"/>
                  </a:cubicBezTo>
                  <a:lnTo>
                    <a:pt x="454250" y="37422"/>
                  </a:lnTo>
                  <a:cubicBezTo>
                    <a:pt x="453934" y="35019"/>
                    <a:pt x="452886" y="33130"/>
                    <a:pt x="451122" y="31766"/>
                  </a:cubicBezTo>
                  <a:cubicBezTo>
                    <a:pt x="449434" y="30318"/>
                    <a:pt x="446992" y="29602"/>
                    <a:pt x="443778" y="29602"/>
                  </a:cubicBezTo>
                  <a:cubicBezTo>
                    <a:pt x="440087" y="29602"/>
                    <a:pt x="437436" y="30241"/>
                    <a:pt x="435834" y="31528"/>
                  </a:cubicBezTo>
                  <a:cubicBezTo>
                    <a:pt x="434223" y="32730"/>
                    <a:pt x="433422" y="34171"/>
                    <a:pt x="433422" y="35858"/>
                  </a:cubicBezTo>
                  <a:cubicBezTo>
                    <a:pt x="433422" y="36906"/>
                    <a:pt x="433745" y="37823"/>
                    <a:pt x="434385" y="38633"/>
                  </a:cubicBezTo>
                  <a:cubicBezTo>
                    <a:pt x="435109" y="39511"/>
                    <a:pt x="436150" y="40235"/>
                    <a:pt x="437514" y="40798"/>
                  </a:cubicBezTo>
                  <a:cubicBezTo>
                    <a:pt x="438323" y="41113"/>
                    <a:pt x="440727" y="41799"/>
                    <a:pt x="444741" y="42839"/>
                  </a:cubicBezTo>
                  <a:cubicBezTo>
                    <a:pt x="450521" y="44450"/>
                    <a:pt x="454535" y="45729"/>
                    <a:pt x="456778" y="46692"/>
                  </a:cubicBezTo>
                  <a:cubicBezTo>
                    <a:pt x="459028" y="47655"/>
                    <a:pt x="460792" y="49066"/>
                    <a:pt x="462079" y="50907"/>
                  </a:cubicBezTo>
                  <a:cubicBezTo>
                    <a:pt x="463366" y="52757"/>
                    <a:pt x="464005" y="55084"/>
                    <a:pt x="464005" y="57897"/>
                  </a:cubicBezTo>
                  <a:cubicBezTo>
                    <a:pt x="464005" y="60624"/>
                    <a:pt x="463204" y="63190"/>
                    <a:pt x="461594" y="65602"/>
                  </a:cubicBezTo>
                  <a:cubicBezTo>
                    <a:pt x="460068" y="67929"/>
                    <a:pt x="457826" y="69771"/>
                    <a:pt x="454851" y="71134"/>
                  </a:cubicBezTo>
                  <a:cubicBezTo>
                    <a:pt x="451885" y="72421"/>
                    <a:pt x="448509" y="73061"/>
                    <a:pt x="444741" y="73061"/>
                  </a:cubicBezTo>
                  <a:cubicBezTo>
                    <a:pt x="438477" y="73061"/>
                    <a:pt x="433707" y="71782"/>
                    <a:pt x="430409" y="69208"/>
                  </a:cubicBezTo>
                  <a:cubicBezTo>
                    <a:pt x="427203" y="66565"/>
                    <a:pt x="425154" y="62713"/>
                    <a:pt x="424275" y="57650"/>
                  </a:cubicBezTo>
                  <a:close/>
                  <a:moveTo>
                    <a:pt x="473753" y="15154"/>
                  </a:moveTo>
                  <a:lnTo>
                    <a:pt x="473753" y="5760"/>
                  </a:lnTo>
                  <a:lnTo>
                    <a:pt x="481944" y="5760"/>
                  </a:lnTo>
                  <a:lnTo>
                    <a:pt x="481944" y="15154"/>
                  </a:lnTo>
                  <a:lnTo>
                    <a:pt x="473753" y="15154"/>
                  </a:lnTo>
                  <a:close/>
                  <a:moveTo>
                    <a:pt x="473753" y="71982"/>
                  </a:moveTo>
                  <a:lnTo>
                    <a:pt x="473753" y="24061"/>
                  </a:lnTo>
                  <a:lnTo>
                    <a:pt x="481944" y="24061"/>
                  </a:lnTo>
                  <a:lnTo>
                    <a:pt x="481944" y="71982"/>
                  </a:lnTo>
                  <a:lnTo>
                    <a:pt x="473753" y="71982"/>
                  </a:lnTo>
                  <a:close/>
                  <a:moveTo>
                    <a:pt x="528178" y="54398"/>
                  </a:moveTo>
                  <a:lnTo>
                    <a:pt x="536122" y="55484"/>
                  </a:lnTo>
                  <a:cubicBezTo>
                    <a:pt x="535244" y="60940"/>
                    <a:pt x="532994" y="65240"/>
                    <a:pt x="529380" y="68368"/>
                  </a:cubicBezTo>
                  <a:cubicBezTo>
                    <a:pt x="525766" y="71497"/>
                    <a:pt x="521358" y="73061"/>
                    <a:pt x="516134" y="73061"/>
                  </a:cubicBezTo>
                  <a:cubicBezTo>
                    <a:pt x="509553" y="73061"/>
                    <a:pt x="504260" y="70934"/>
                    <a:pt x="500245" y="66681"/>
                  </a:cubicBezTo>
                  <a:cubicBezTo>
                    <a:pt x="496315" y="62350"/>
                    <a:pt x="494343" y="56171"/>
                    <a:pt x="494343" y="48141"/>
                  </a:cubicBezTo>
                  <a:cubicBezTo>
                    <a:pt x="494343" y="43001"/>
                    <a:pt x="495190" y="38509"/>
                    <a:pt x="496870" y="34656"/>
                  </a:cubicBezTo>
                  <a:cubicBezTo>
                    <a:pt x="498642" y="30719"/>
                    <a:pt x="501247" y="27790"/>
                    <a:pt x="504699" y="25864"/>
                  </a:cubicBezTo>
                  <a:cubicBezTo>
                    <a:pt x="508228" y="23938"/>
                    <a:pt x="512081" y="22974"/>
                    <a:pt x="516257" y="22974"/>
                  </a:cubicBezTo>
                  <a:cubicBezTo>
                    <a:pt x="521397" y="22974"/>
                    <a:pt x="525612" y="24300"/>
                    <a:pt x="528902" y="26950"/>
                  </a:cubicBezTo>
                  <a:cubicBezTo>
                    <a:pt x="532270" y="29516"/>
                    <a:pt x="534435" y="33254"/>
                    <a:pt x="535398" y="38147"/>
                  </a:cubicBezTo>
                  <a:lnTo>
                    <a:pt x="527454" y="39349"/>
                  </a:lnTo>
                  <a:cubicBezTo>
                    <a:pt x="526729" y="36144"/>
                    <a:pt x="525411" y="33731"/>
                    <a:pt x="523485" y="32129"/>
                  </a:cubicBezTo>
                  <a:cubicBezTo>
                    <a:pt x="521559" y="30441"/>
                    <a:pt x="519232" y="29602"/>
                    <a:pt x="516496" y="29602"/>
                  </a:cubicBezTo>
                  <a:cubicBezTo>
                    <a:pt x="512404" y="29602"/>
                    <a:pt x="509076" y="31081"/>
                    <a:pt x="506502" y="34055"/>
                  </a:cubicBezTo>
                  <a:cubicBezTo>
                    <a:pt x="503936" y="36945"/>
                    <a:pt x="502649" y="41561"/>
                    <a:pt x="502649" y="47902"/>
                  </a:cubicBezTo>
                  <a:cubicBezTo>
                    <a:pt x="502649" y="54398"/>
                    <a:pt x="503897" y="59099"/>
                    <a:pt x="506386" y="61988"/>
                  </a:cubicBezTo>
                  <a:cubicBezTo>
                    <a:pt x="508875" y="64878"/>
                    <a:pt x="512081" y="66318"/>
                    <a:pt x="516018" y="66318"/>
                  </a:cubicBezTo>
                  <a:cubicBezTo>
                    <a:pt x="519232" y="66318"/>
                    <a:pt x="521875" y="65355"/>
                    <a:pt x="523963" y="63429"/>
                  </a:cubicBezTo>
                  <a:cubicBezTo>
                    <a:pt x="526128" y="61502"/>
                    <a:pt x="527538" y="58498"/>
                    <a:pt x="528178" y="54398"/>
                  </a:cubicBezTo>
                  <a:close/>
                  <a:moveTo>
                    <a:pt x="539860" y="57650"/>
                  </a:moveTo>
                  <a:lnTo>
                    <a:pt x="547804" y="56448"/>
                  </a:lnTo>
                  <a:cubicBezTo>
                    <a:pt x="548282" y="59661"/>
                    <a:pt x="549530" y="62104"/>
                    <a:pt x="551534" y="63791"/>
                  </a:cubicBezTo>
                  <a:cubicBezTo>
                    <a:pt x="553622" y="65478"/>
                    <a:pt x="556550" y="66318"/>
                    <a:pt x="560326" y="66318"/>
                  </a:cubicBezTo>
                  <a:cubicBezTo>
                    <a:pt x="564017" y="66318"/>
                    <a:pt x="566745" y="65602"/>
                    <a:pt x="568509" y="64153"/>
                  </a:cubicBezTo>
                  <a:cubicBezTo>
                    <a:pt x="570358" y="62627"/>
                    <a:pt x="571283" y="60825"/>
                    <a:pt x="571283" y="58736"/>
                  </a:cubicBezTo>
                  <a:cubicBezTo>
                    <a:pt x="571283" y="56887"/>
                    <a:pt x="570482" y="55446"/>
                    <a:pt x="568871" y="54398"/>
                  </a:cubicBezTo>
                  <a:cubicBezTo>
                    <a:pt x="567746" y="53682"/>
                    <a:pt x="564980" y="52757"/>
                    <a:pt x="560565" y="51632"/>
                  </a:cubicBezTo>
                  <a:cubicBezTo>
                    <a:pt x="554624" y="50106"/>
                    <a:pt x="550493" y="48819"/>
                    <a:pt x="548166" y="47779"/>
                  </a:cubicBezTo>
                  <a:cubicBezTo>
                    <a:pt x="545916" y="46654"/>
                    <a:pt x="544190" y="45128"/>
                    <a:pt x="542988" y="43202"/>
                  </a:cubicBezTo>
                  <a:cubicBezTo>
                    <a:pt x="541786" y="41275"/>
                    <a:pt x="541177" y="39110"/>
                    <a:pt x="541177" y="36706"/>
                  </a:cubicBezTo>
                  <a:cubicBezTo>
                    <a:pt x="541177" y="34618"/>
                    <a:pt x="541663" y="32645"/>
                    <a:pt x="542626" y="30803"/>
                  </a:cubicBezTo>
                  <a:cubicBezTo>
                    <a:pt x="543589" y="28954"/>
                    <a:pt x="544914" y="27428"/>
                    <a:pt x="546602" y="26226"/>
                  </a:cubicBezTo>
                  <a:cubicBezTo>
                    <a:pt x="547881" y="25348"/>
                    <a:pt x="549607" y="24585"/>
                    <a:pt x="551773" y="23938"/>
                  </a:cubicBezTo>
                  <a:cubicBezTo>
                    <a:pt x="553945" y="23298"/>
                    <a:pt x="556311" y="22974"/>
                    <a:pt x="558877" y="22974"/>
                  </a:cubicBezTo>
                  <a:cubicBezTo>
                    <a:pt x="562576" y="22974"/>
                    <a:pt x="565820" y="23537"/>
                    <a:pt x="568632" y="24662"/>
                  </a:cubicBezTo>
                  <a:cubicBezTo>
                    <a:pt x="571522" y="25702"/>
                    <a:pt x="573649" y="27151"/>
                    <a:pt x="575013" y="29000"/>
                  </a:cubicBezTo>
                  <a:cubicBezTo>
                    <a:pt x="576377" y="30842"/>
                    <a:pt x="577301" y="33292"/>
                    <a:pt x="577779" y="36344"/>
                  </a:cubicBezTo>
                  <a:lnTo>
                    <a:pt x="569835" y="37422"/>
                  </a:lnTo>
                  <a:cubicBezTo>
                    <a:pt x="569518" y="35019"/>
                    <a:pt x="568471" y="33130"/>
                    <a:pt x="566706" y="31766"/>
                  </a:cubicBezTo>
                  <a:cubicBezTo>
                    <a:pt x="565018" y="30318"/>
                    <a:pt x="562576" y="29602"/>
                    <a:pt x="559362" y="29602"/>
                  </a:cubicBezTo>
                  <a:cubicBezTo>
                    <a:pt x="555671" y="29602"/>
                    <a:pt x="553021" y="30241"/>
                    <a:pt x="551418" y="31528"/>
                  </a:cubicBezTo>
                  <a:cubicBezTo>
                    <a:pt x="549808" y="32730"/>
                    <a:pt x="549006" y="34171"/>
                    <a:pt x="549006" y="35858"/>
                  </a:cubicBezTo>
                  <a:cubicBezTo>
                    <a:pt x="549006" y="36906"/>
                    <a:pt x="549330" y="37823"/>
                    <a:pt x="549969" y="38633"/>
                  </a:cubicBezTo>
                  <a:cubicBezTo>
                    <a:pt x="550694" y="39511"/>
                    <a:pt x="551734" y="40235"/>
                    <a:pt x="553098" y="40798"/>
                  </a:cubicBezTo>
                  <a:cubicBezTo>
                    <a:pt x="553907" y="41113"/>
                    <a:pt x="556311" y="41799"/>
                    <a:pt x="560326" y="42839"/>
                  </a:cubicBezTo>
                  <a:cubicBezTo>
                    <a:pt x="566105" y="44450"/>
                    <a:pt x="570120" y="45729"/>
                    <a:pt x="572362" y="46692"/>
                  </a:cubicBezTo>
                  <a:cubicBezTo>
                    <a:pt x="574612" y="47655"/>
                    <a:pt x="576377" y="49066"/>
                    <a:pt x="577663" y="50907"/>
                  </a:cubicBezTo>
                  <a:cubicBezTo>
                    <a:pt x="578950" y="52757"/>
                    <a:pt x="579590" y="55084"/>
                    <a:pt x="579590" y="57897"/>
                  </a:cubicBezTo>
                  <a:cubicBezTo>
                    <a:pt x="579590" y="60624"/>
                    <a:pt x="578788" y="63190"/>
                    <a:pt x="577178" y="65602"/>
                  </a:cubicBezTo>
                  <a:cubicBezTo>
                    <a:pt x="575652" y="67929"/>
                    <a:pt x="573410" y="69771"/>
                    <a:pt x="570436" y="71134"/>
                  </a:cubicBezTo>
                  <a:cubicBezTo>
                    <a:pt x="567469" y="72421"/>
                    <a:pt x="564094" y="73061"/>
                    <a:pt x="560326" y="73061"/>
                  </a:cubicBezTo>
                  <a:cubicBezTo>
                    <a:pt x="554061" y="73061"/>
                    <a:pt x="549291" y="71782"/>
                    <a:pt x="545993" y="69208"/>
                  </a:cubicBezTo>
                  <a:cubicBezTo>
                    <a:pt x="542788" y="66565"/>
                    <a:pt x="540738" y="62713"/>
                    <a:pt x="539860" y="57650"/>
                  </a:cubicBezTo>
                  <a:close/>
                </a:path>
              </a:pathLst>
            </a:custGeom>
            <a:solidFill>
              <a:srgbClr val="757575"/>
            </a:solidFill>
            <a:ln w="7703" cap="sq">
              <a:noFill/>
              <a:prstDash val="solid"/>
              <a:miter/>
            </a:ln>
          </p:spPr>
          <p:txBody>
            <a:bodyPr rtlCol="0" anchor="ctr"/>
            <a:lstStyle/>
            <a:p>
              <a:endParaRPr lang="en-US">
                <a:noFill/>
              </a:endParaRPr>
            </a:p>
          </p:txBody>
        </p:sp>
        <p:sp>
          <p:nvSpPr>
            <p:cNvPr id="1268" name="Freeform: Shape 1267">
              <a:extLst>
                <a:ext uri="{FF2B5EF4-FFF2-40B4-BE49-F238E27FC236}">
                  <a16:creationId xmlns:a16="http://schemas.microsoft.com/office/drawing/2014/main" id="{2456590D-7064-4141-A739-9FF9D422F649}"/>
                </a:ext>
              </a:extLst>
            </p:cNvPr>
            <p:cNvSpPr/>
            <p:nvPr/>
          </p:nvSpPr>
          <p:spPr>
            <a:xfrm>
              <a:off x="3387794" y="5623664"/>
              <a:ext cx="886146" cy="92467"/>
            </a:xfrm>
            <a:custGeom>
              <a:avLst/>
              <a:gdLst>
                <a:gd name="connsiteX0" fmla="*/ 4674 w 886146"/>
                <a:gd name="connsiteY0" fmla="*/ 71974 h 92467"/>
                <a:gd name="connsiteX1" fmla="*/ 4674 w 886146"/>
                <a:gd name="connsiteY1" fmla="*/ 5760 h 92467"/>
                <a:gd name="connsiteX2" fmla="*/ 27552 w 886146"/>
                <a:gd name="connsiteY2" fmla="*/ 5760 h 92467"/>
                <a:gd name="connsiteX3" fmla="*/ 39349 w 886146"/>
                <a:gd name="connsiteY3" fmla="*/ 6723 h 92467"/>
                <a:gd name="connsiteX4" fmla="*/ 48981 w 886146"/>
                <a:gd name="connsiteY4" fmla="*/ 11416 h 92467"/>
                <a:gd name="connsiteX5" fmla="*/ 56810 w 886146"/>
                <a:gd name="connsiteY5" fmla="*/ 22851 h 92467"/>
                <a:gd name="connsiteX6" fmla="*/ 59460 w 886146"/>
                <a:gd name="connsiteY6" fmla="*/ 38509 h 92467"/>
                <a:gd name="connsiteX7" fmla="*/ 57650 w 886146"/>
                <a:gd name="connsiteY7" fmla="*/ 51870 h 92467"/>
                <a:gd name="connsiteX8" fmla="*/ 53196 w 886146"/>
                <a:gd name="connsiteY8" fmla="*/ 61502 h 92467"/>
                <a:gd name="connsiteX9" fmla="*/ 47054 w 886146"/>
                <a:gd name="connsiteY9" fmla="*/ 67521 h 92467"/>
                <a:gd name="connsiteX10" fmla="*/ 39233 w 886146"/>
                <a:gd name="connsiteY10" fmla="*/ 70896 h 92467"/>
                <a:gd name="connsiteX11" fmla="*/ 28638 w 886146"/>
                <a:gd name="connsiteY11" fmla="*/ 71974 h 92467"/>
                <a:gd name="connsiteX12" fmla="*/ 4674 w 886146"/>
                <a:gd name="connsiteY12" fmla="*/ 71974 h 92467"/>
                <a:gd name="connsiteX13" fmla="*/ 13466 w 886146"/>
                <a:gd name="connsiteY13" fmla="*/ 64153 h 92467"/>
                <a:gd name="connsiteX14" fmla="*/ 27552 w 886146"/>
                <a:gd name="connsiteY14" fmla="*/ 64153 h 92467"/>
                <a:gd name="connsiteX15" fmla="*/ 37908 w 886146"/>
                <a:gd name="connsiteY15" fmla="*/ 62951 h 92467"/>
                <a:gd name="connsiteX16" fmla="*/ 43810 w 886146"/>
                <a:gd name="connsiteY16" fmla="*/ 59453 h 92467"/>
                <a:gd name="connsiteX17" fmla="*/ 48626 w 886146"/>
                <a:gd name="connsiteY17" fmla="*/ 51146 h 92467"/>
                <a:gd name="connsiteX18" fmla="*/ 50430 w 886146"/>
                <a:gd name="connsiteY18" fmla="*/ 38386 h 92467"/>
                <a:gd name="connsiteX19" fmla="*/ 46939 w 886146"/>
                <a:gd name="connsiteY19" fmla="*/ 22497 h 92467"/>
                <a:gd name="connsiteX20" fmla="*/ 38748 w 886146"/>
                <a:gd name="connsiteY20" fmla="*/ 14907 h 92467"/>
                <a:gd name="connsiteX21" fmla="*/ 27436 w 886146"/>
                <a:gd name="connsiteY21" fmla="*/ 13581 h 92467"/>
                <a:gd name="connsiteX22" fmla="*/ 13466 w 886146"/>
                <a:gd name="connsiteY22" fmla="*/ 13581 h 92467"/>
                <a:gd name="connsiteX23" fmla="*/ 13466 w 886146"/>
                <a:gd name="connsiteY23" fmla="*/ 64153 h 92467"/>
                <a:gd name="connsiteX24" fmla="*/ 73061 w 886146"/>
                <a:gd name="connsiteY24" fmla="*/ 15146 h 92467"/>
                <a:gd name="connsiteX25" fmla="*/ 73061 w 886146"/>
                <a:gd name="connsiteY25" fmla="*/ 5760 h 92467"/>
                <a:gd name="connsiteX26" fmla="*/ 81252 w 886146"/>
                <a:gd name="connsiteY26" fmla="*/ 5760 h 92467"/>
                <a:gd name="connsiteX27" fmla="*/ 81252 w 886146"/>
                <a:gd name="connsiteY27" fmla="*/ 15146 h 92467"/>
                <a:gd name="connsiteX28" fmla="*/ 73061 w 886146"/>
                <a:gd name="connsiteY28" fmla="*/ 15146 h 92467"/>
                <a:gd name="connsiteX29" fmla="*/ 73061 w 886146"/>
                <a:gd name="connsiteY29" fmla="*/ 71974 h 92467"/>
                <a:gd name="connsiteX30" fmla="*/ 73061 w 886146"/>
                <a:gd name="connsiteY30" fmla="*/ 24061 h 92467"/>
                <a:gd name="connsiteX31" fmla="*/ 81252 w 886146"/>
                <a:gd name="connsiteY31" fmla="*/ 24061 h 92467"/>
                <a:gd name="connsiteX32" fmla="*/ 81252 w 886146"/>
                <a:gd name="connsiteY32" fmla="*/ 71974 h 92467"/>
                <a:gd name="connsiteX33" fmla="*/ 73061 w 886146"/>
                <a:gd name="connsiteY33" fmla="*/ 71974 h 92467"/>
                <a:gd name="connsiteX34" fmla="*/ 94614 w 886146"/>
                <a:gd name="connsiteY34" fmla="*/ 75950 h 92467"/>
                <a:gd name="connsiteX35" fmla="*/ 102566 w 886146"/>
                <a:gd name="connsiteY35" fmla="*/ 77153 h 92467"/>
                <a:gd name="connsiteX36" fmla="*/ 105332 w 886146"/>
                <a:gd name="connsiteY36" fmla="*/ 82454 h 92467"/>
                <a:gd name="connsiteX37" fmla="*/ 113515 w 886146"/>
                <a:gd name="connsiteY37" fmla="*/ 84743 h 92467"/>
                <a:gd name="connsiteX38" fmla="*/ 122184 w 886146"/>
                <a:gd name="connsiteY38" fmla="*/ 82454 h 92467"/>
                <a:gd name="connsiteX39" fmla="*/ 126399 w 886146"/>
                <a:gd name="connsiteY39" fmla="*/ 76189 h 92467"/>
                <a:gd name="connsiteX40" fmla="*/ 127000 w 886146"/>
                <a:gd name="connsiteY40" fmla="*/ 65717 h 92467"/>
                <a:gd name="connsiteX41" fmla="*/ 113762 w 886146"/>
                <a:gd name="connsiteY41" fmla="*/ 71974 h 92467"/>
                <a:gd name="connsiteX42" fmla="*/ 98466 w 886146"/>
                <a:gd name="connsiteY42" fmla="*/ 64877 h 92467"/>
                <a:gd name="connsiteX43" fmla="*/ 93049 w 886146"/>
                <a:gd name="connsiteY43" fmla="*/ 47779 h 92467"/>
                <a:gd name="connsiteX44" fmla="*/ 95461 w 886146"/>
                <a:gd name="connsiteY44" fmla="*/ 35134 h 92467"/>
                <a:gd name="connsiteX45" fmla="*/ 102681 w 886146"/>
                <a:gd name="connsiteY45" fmla="*/ 26103 h 92467"/>
                <a:gd name="connsiteX46" fmla="*/ 113762 w 886146"/>
                <a:gd name="connsiteY46" fmla="*/ 22974 h 92467"/>
                <a:gd name="connsiteX47" fmla="*/ 127848 w 886146"/>
                <a:gd name="connsiteY47" fmla="*/ 29840 h 92467"/>
                <a:gd name="connsiteX48" fmla="*/ 127848 w 886146"/>
                <a:gd name="connsiteY48" fmla="*/ 24061 h 92467"/>
                <a:gd name="connsiteX49" fmla="*/ 135315 w 886146"/>
                <a:gd name="connsiteY49" fmla="*/ 24061 h 92467"/>
                <a:gd name="connsiteX50" fmla="*/ 135315 w 886146"/>
                <a:gd name="connsiteY50" fmla="*/ 65478 h 92467"/>
                <a:gd name="connsiteX51" fmla="*/ 133026 w 886146"/>
                <a:gd name="connsiteY51" fmla="*/ 81368 h 92467"/>
                <a:gd name="connsiteX52" fmla="*/ 125798 w 886146"/>
                <a:gd name="connsiteY52" fmla="*/ 88711 h 92467"/>
                <a:gd name="connsiteX53" fmla="*/ 113639 w 886146"/>
                <a:gd name="connsiteY53" fmla="*/ 91485 h 92467"/>
                <a:gd name="connsiteX54" fmla="*/ 99792 w 886146"/>
                <a:gd name="connsiteY54" fmla="*/ 87632 h 92467"/>
                <a:gd name="connsiteX55" fmla="*/ 94614 w 886146"/>
                <a:gd name="connsiteY55" fmla="*/ 75950 h 92467"/>
                <a:gd name="connsiteX56" fmla="*/ 101356 w 886146"/>
                <a:gd name="connsiteY56" fmla="*/ 47178 h 92467"/>
                <a:gd name="connsiteX57" fmla="*/ 105093 w 886146"/>
                <a:gd name="connsiteY57" fmla="*/ 60901 h 92467"/>
                <a:gd name="connsiteX58" fmla="*/ 114479 w 886146"/>
                <a:gd name="connsiteY58" fmla="*/ 65232 h 92467"/>
                <a:gd name="connsiteX59" fmla="*/ 123872 w 886146"/>
                <a:gd name="connsiteY59" fmla="*/ 60901 h 92467"/>
                <a:gd name="connsiteX60" fmla="*/ 127725 w 886146"/>
                <a:gd name="connsiteY60" fmla="*/ 47417 h 92467"/>
                <a:gd name="connsiteX61" fmla="*/ 123756 w 886146"/>
                <a:gd name="connsiteY61" fmla="*/ 34171 h 92467"/>
                <a:gd name="connsiteX62" fmla="*/ 114363 w 886146"/>
                <a:gd name="connsiteY62" fmla="*/ 29717 h 92467"/>
                <a:gd name="connsiteX63" fmla="*/ 105093 w 886146"/>
                <a:gd name="connsiteY63" fmla="*/ 34171 h 92467"/>
                <a:gd name="connsiteX64" fmla="*/ 101356 w 886146"/>
                <a:gd name="connsiteY64" fmla="*/ 47178 h 92467"/>
                <a:gd name="connsiteX65" fmla="*/ 150117 w 886146"/>
                <a:gd name="connsiteY65" fmla="*/ 15146 h 92467"/>
                <a:gd name="connsiteX66" fmla="*/ 150117 w 886146"/>
                <a:gd name="connsiteY66" fmla="*/ 5760 h 92467"/>
                <a:gd name="connsiteX67" fmla="*/ 158308 w 886146"/>
                <a:gd name="connsiteY67" fmla="*/ 5760 h 92467"/>
                <a:gd name="connsiteX68" fmla="*/ 158308 w 886146"/>
                <a:gd name="connsiteY68" fmla="*/ 15146 h 92467"/>
                <a:gd name="connsiteX69" fmla="*/ 150117 w 886146"/>
                <a:gd name="connsiteY69" fmla="*/ 15146 h 92467"/>
                <a:gd name="connsiteX70" fmla="*/ 150117 w 886146"/>
                <a:gd name="connsiteY70" fmla="*/ 71974 h 92467"/>
                <a:gd name="connsiteX71" fmla="*/ 150117 w 886146"/>
                <a:gd name="connsiteY71" fmla="*/ 24061 h 92467"/>
                <a:gd name="connsiteX72" fmla="*/ 158308 w 886146"/>
                <a:gd name="connsiteY72" fmla="*/ 24061 h 92467"/>
                <a:gd name="connsiteX73" fmla="*/ 158308 w 886146"/>
                <a:gd name="connsiteY73" fmla="*/ 71974 h 92467"/>
                <a:gd name="connsiteX74" fmla="*/ 150117 w 886146"/>
                <a:gd name="connsiteY74" fmla="*/ 71974 h 92467"/>
                <a:gd name="connsiteX75" fmla="*/ 190934 w 886146"/>
                <a:gd name="connsiteY75" fmla="*/ 64754 h 92467"/>
                <a:gd name="connsiteX76" fmla="*/ 192144 w 886146"/>
                <a:gd name="connsiteY76" fmla="*/ 71859 h 92467"/>
                <a:gd name="connsiteX77" fmla="*/ 186002 w 886146"/>
                <a:gd name="connsiteY77" fmla="*/ 72583 h 92467"/>
                <a:gd name="connsiteX78" fmla="*/ 179136 w 886146"/>
                <a:gd name="connsiteY78" fmla="*/ 71258 h 92467"/>
                <a:gd name="connsiteX79" fmla="*/ 175646 w 886146"/>
                <a:gd name="connsiteY79" fmla="*/ 67521 h 92467"/>
                <a:gd name="connsiteX80" fmla="*/ 174683 w 886146"/>
                <a:gd name="connsiteY80" fmla="*/ 57889 h 92467"/>
                <a:gd name="connsiteX81" fmla="*/ 174683 w 886146"/>
                <a:gd name="connsiteY81" fmla="*/ 30318 h 92467"/>
                <a:gd name="connsiteX82" fmla="*/ 168780 w 886146"/>
                <a:gd name="connsiteY82" fmla="*/ 30318 h 92467"/>
                <a:gd name="connsiteX83" fmla="*/ 168780 w 886146"/>
                <a:gd name="connsiteY83" fmla="*/ 24061 h 92467"/>
                <a:gd name="connsiteX84" fmla="*/ 174683 w 886146"/>
                <a:gd name="connsiteY84" fmla="*/ 24061 h 92467"/>
                <a:gd name="connsiteX85" fmla="*/ 174683 w 886146"/>
                <a:gd name="connsiteY85" fmla="*/ 12140 h 92467"/>
                <a:gd name="connsiteX86" fmla="*/ 182750 w 886146"/>
                <a:gd name="connsiteY86" fmla="*/ 7324 h 92467"/>
                <a:gd name="connsiteX87" fmla="*/ 182750 w 886146"/>
                <a:gd name="connsiteY87" fmla="*/ 24061 h 92467"/>
                <a:gd name="connsiteX88" fmla="*/ 190934 w 886146"/>
                <a:gd name="connsiteY88" fmla="*/ 24061 h 92467"/>
                <a:gd name="connsiteX89" fmla="*/ 190934 w 886146"/>
                <a:gd name="connsiteY89" fmla="*/ 30318 h 92467"/>
                <a:gd name="connsiteX90" fmla="*/ 182750 w 886146"/>
                <a:gd name="connsiteY90" fmla="*/ 30318 h 92467"/>
                <a:gd name="connsiteX91" fmla="*/ 182750 w 886146"/>
                <a:gd name="connsiteY91" fmla="*/ 58374 h 92467"/>
                <a:gd name="connsiteX92" fmla="*/ 183113 w 886146"/>
                <a:gd name="connsiteY92" fmla="*/ 62828 h 92467"/>
                <a:gd name="connsiteX93" fmla="*/ 184554 w 886146"/>
                <a:gd name="connsiteY93" fmla="*/ 64392 h 92467"/>
                <a:gd name="connsiteX94" fmla="*/ 187328 w 886146"/>
                <a:gd name="connsiteY94" fmla="*/ 64993 h 92467"/>
                <a:gd name="connsiteX95" fmla="*/ 190934 w 886146"/>
                <a:gd name="connsiteY95" fmla="*/ 64754 h 92467"/>
                <a:gd name="connsiteX96" fmla="*/ 227659 w 886146"/>
                <a:gd name="connsiteY96" fmla="*/ 66080 h 92467"/>
                <a:gd name="connsiteX97" fmla="*/ 218867 w 886146"/>
                <a:gd name="connsiteY97" fmla="*/ 71497 h 92467"/>
                <a:gd name="connsiteX98" fmla="*/ 209959 w 886146"/>
                <a:gd name="connsiteY98" fmla="*/ 73061 h 92467"/>
                <a:gd name="connsiteX99" fmla="*/ 197799 w 886146"/>
                <a:gd name="connsiteY99" fmla="*/ 69208 h 92467"/>
                <a:gd name="connsiteX100" fmla="*/ 193585 w 886146"/>
                <a:gd name="connsiteY100" fmla="*/ 59337 h 92467"/>
                <a:gd name="connsiteX101" fmla="*/ 195149 w 886146"/>
                <a:gd name="connsiteY101" fmla="*/ 52957 h 92467"/>
                <a:gd name="connsiteX102" fmla="*/ 199364 w 886146"/>
                <a:gd name="connsiteY102" fmla="*/ 48257 h 92467"/>
                <a:gd name="connsiteX103" fmla="*/ 205266 w 886146"/>
                <a:gd name="connsiteY103" fmla="*/ 45613 h 92467"/>
                <a:gd name="connsiteX104" fmla="*/ 212486 w 886146"/>
                <a:gd name="connsiteY104" fmla="*/ 44288 h 92467"/>
                <a:gd name="connsiteX105" fmla="*/ 226934 w 886146"/>
                <a:gd name="connsiteY105" fmla="*/ 41514 h 92467"/>
                <a:gd name="connsiteX106" fmla="*/ 226934 w 886146"/>
                <a:gd name="connsiteY106" fmla="*/ 39472 h 92467"/>
                <a:gd name="connsiteX107" fmla="*/ 224646 w 886146"/>
                <a:gd name="connsiteY107" fmla="*/ 32367 h 92467"/>
                <a:gd name="connsiteX108" fmla="*/ 215376 w 886146"/>
                <a:gd name="connsiteY108" fmla="*/ 29717 h 92467"/>
                <a:gd name="connsiteX109" fmla="*/ 206946 w 886146"/>
                <a:gd name="connsiteY109" fmla="*/ 31766 h 92467"/>
                <a:gd name="connsiteX110" fmla="*/ 202854 w 886146"/>
                <a:gd name="connsiteY110" fmla="*/ 38748 h 92467"/>
                <a:gd name="connsiteX111" fmla="*/ 194910 w 886146"/>
                <a:gd name="connsiteY111" fmla="*/ 37661 h 92467"/>
                <a:gd name="connsiteX112" fmla="*/ 198524 w 886146"/>
                <a:gd name="connsiteY112" fmla="*/ 29478 h 92467"/>
                <a:gd name="connsiteX113" fmla="*/ 205744 w 886146"/>
                <a:gd name="connsiteY113" fmla="*/ 24662 h 92467"/>
                <a:gd name="connsiteX114" fmla="*/ 216578 w 886146"/>
                <a:gd name="connsiteY114" fmla="*/ 22974 h 92467"/>
                <a:gd name="connsiteX115" fmla="*/ 226572 w 886146"/>
                <a:gd name="connsiteY115" fmla="*/ 24423 h 92467"/>
                <a:gd name="connsiteX116" fmla="*/ 232236 w 886146"/>
                <a:gd name="connsiteY116" fmla="*/ 28029 h 92467"/>
                <a:gd name="connsiteX117" fmla="*/ 234763 w 886146"/>
                <a:gd name="connsiteY117" fmla="*/ 33570 h 92467"/>
                <a:gd name="connsiteX118" fmla="*/ 235125 w 886146"/>
                <a:gd name="connsiteY118" fmla="*/ 41036 h 92467"/>
                <a:gd name="connsiteX119" fmla="*/ 235125 w 886146"/>
                <a:gd name="connsiteY119" fmla="*/ 51870 h 92467"/>
                <a:gd name="connsiteX120" fmla="*/ 235603 w 886146"/>
                <a:gd name="connsiteY120" fmla="*/ 66195 h 92467"/>
                <a:gd name="connsiteX121" fmla="*/ 237768 w 886146"/>
                <a:gd name="connsiteY121" fmla="*/ 71974 h 92467"/>
                <a:gd name="connsiteX122" fmla="*/ 229223 w 886146"/>
                <a:gd name="connsiteY122" fmla="*/ 71974 h 92467"/>
                <a:gd name="connsiteX123" fmla="*/ 227659 w 886146"/>
                <a:gd name="connsiteY123" fmla="*/ 66080 h 92467"/>
                <a:gd name="connsiteX124" fmla="*/ 226934 w 886146"/>
                <a:gd name="connsiteY124" fmla="*/ 47894 h 92467"/>
                <a:gd name="connsiteX125" fmla="*/ 213688 w 886146"/>
                <a:gd name="connsiteY125" fmla="*/ 51030 h 92467"/>
                <a:gd name="connsiteX126" fmla="*/ 206592 w 886146"/>
                <a:gd name="connsiteY126" fmla="*/ 52710 h 92467"/>
                <a:gd name="connsiteX127" fmla="*/ 203340 w 886146"/>
                <a:gd name="connsiteY127" fmla="*/ 55245 h 92467"/>
                <a:gd name="connsiteX128" fmla="*/ 202253 w 886146"/>
                <a:gd name="connsiteY128" fmla="*/ 59098 h 92467"/>
                <a:gd name="connsiteX129" fmla="*/ 204665 w 886146"/>
                <a:gd name="connsiteY129" fmla="*/ 64515 h 92467"/>
                <a:gd name="connsiteX130" fmla="*/ 211885 w 886146"/>
                <a:gd name="connsiteY130" fmla="*/ 66681 h 92467"/>
                <a:gd name="connsiteX131" fmla="*/ 220192 w 886146"/>
                <a:gd name="connsiteY131" fmla="*/ 64631 h 92467"/>
                <a:gd name="connsiteX132" fmla="*/ 225609 w 886146"/>
                <a:gd name="connsiteY132" fmla="*/ 58975 h 92467"/>
                <a:gd name="connsiteX133" fmla="*/ 226934 w 886146"/>
                <a:gd name="connsiteY133" fmla="*/ 50907 h 92467"/>
                <a:gd name="connsiteX134" fmla="*/ 226934 w 886146"/>
                <a:gd name="connsiteY134" fmla="*/ 47894 h 92467"/>
                <a:gd name="connsiteX135" fmla="*/ 250051 w 886146"/>
                <a:gd name="connsiteY135" fmla="*/ 71974 h 92467"/>
                <a:gd name="connsiteX136" fmla="*/ 250051 w 886146"/>
                <a:gd name="connsiteY136" fmla="*/ 5760 h 92467"/>
                <a:gd name="connsiteX137" fmla="*/ 258242 w 886146"/>
                <a:gd name="connsiteY137" fmla="*/ 5760 h 92467"/>
                <a:gd name="connsiteX138" fmla="*/ 258242 w 886146"/>
                <a:gd name="connsiteY138" fmla="*/ 71974 h 92467"/>
                <a:gd name="connsiteX139" fmla="*/ 250051 w 886146"/>
                <a:gd name="connsiteY139" fmla="*/ 71974 h 92467"/>
                <a:gd name="connsiteX140" fmla="*/ 327832 w 886146"/>
                <a:gd name="connsiteY140" fmla="*/ 54398 h 92467"/>
                <a:gd name="connsiteX141" fmla="*/ 335776 w 886146"/>
                <a:gd name="connsiteY141" fmla="*/ 55484 h 92467"/>
                <a:gd name="connsiteX142" fmla="*/ 329034 w 886146"/>
                <a:gd name="connsiteY142" fmla="*/ 68368 h 92467"/>
                <a:gd name="connsiteX143" fmla="*/ 315788 w 886146"/>
                <a:gd name="connsiteY143" fmla="*/ 73061 h 92467"/>
                <a:gd name="connsiteX144" fmla="*/ 299899 w 886146"/>
                <a:gd name="connsiteY144" fmla="*/ 66681 h 92467"/>
                <a:gd name="connsiteX145" fmla="*/ 293996 w 886146"/>
                <a:gd name="connsiteY145" fmla="*/ 48141 h 92467"/>
                <a:gd name="connsiteX146" fmla="*/ 296524 w 886146"/>
                <a:gd name="connsiteY146" fmla="*/ 34656 h 92467"/>
                <a:gd name="connsiteX147" fmla="*/ 304353 w 886146"/>
                <a:gd name="connsiteY147" fmla="*/ 25864 h 92467"/>
                <a:gd name="connsiteX148" fmla="*/ 315911 w 886146"/>
                <a:gd name="connsiteY148" fmla="*/ 22974 h 92467"/>
                <a:gd name="connsiteX149" fmla="*/ 328556 w 886146"/>
                <a:gd name="connsiteY149" fmla="*/ 26950 h 92467"/>
                <a:gd name="connsiteX150" fmla="*/ 335052 w 886146"/>
                <a:gd name="connsiteY150" fmla="*/ 38147 h 92467"/>
                <a:gd name="connsiteX151" fmla="*/ 327108 w 886146"/>
                <a:gd name="connsiteY151" fmla="*/ 39349 h 92467"/>
                <a:gd name="connsiteX152" fmla="*/ 323139 w 886146"/>
                <a:gd name="connsiteY152" fmla="*/ 32129 h 92467"/>
                <a:gd name="connsiteX153" fmla="*/ 316150 w 886146"/>
                <a:gd name="connsiteY153" fmla="*/ 29594 h 92467"/>
                <a:gd name="connsiteX154" fmla="*/ 306156 w 886146"/>
                <a:gd name="connsiteY154" fmla="*/ 34055 h 92467"/>
                <a:gd name="connsiteX155" fmla="*/ 302303 w 886146"/>
                <a:gd name="connsiteY155" fmla="*/ 47894 h 92467"/>
                <a:gd name="connsiteX156" fmla="*/ 306040 w 886146"/>
                <a:gd name="connsiteY156" fmla="*/ 61988 h 92467"/>
                <a:gd name="connsiteX157" fmla="*/ 315672 w 886146"/>
                <a:gd name="connsiteY157" fmla="*/ 66318 h 92467"/>
                <a:gd name="connsiteX158" fmla="*/ 323617 w 886146"/>
                <a:gd name="connsiteY158" fmla="*/ 63429 h 92467"/>
                <a:gd name="connsiteX159" fmla="*/ 327832 w 886146"/>
                <a:gd name="connsiteY159" fmla="*/ 54398 h 92467"/>
                <a:gd name="connsiteX160" fmla="*/ 375506 w 886146"/>
                <a:gd name="connsiteY160" fmla="*/ 56563 h 92467"/>
                <a:gd name="connsiteX161" fmla="*/ 383936 w 886146"/>
                <a:gd name="connsiteY161" fmla="*/ 57526 h 92467"/>
                <a:gd name="connsiteX162" fmla="*/ 376593 w 886146"/>
                <a:gd name="connsiteY162" fmla="*/ 68969 h 92467"/>
                <a:gd name="connsiteX163" fmla="*/ 362869 w 886146"/>
                <a:gd name="connsiteY163" fmla="*/ 73061 h 92467"/>
                <a:gd name="connsiteX164" fmla="*/ 346133 w 886146"/>
                <a:gd name="connsiteY164" fmla="*/ 66557 h 92467"/>
                <a:gd name="connsiteX165" fmla="*/ 339991 w 886146"/>
                <a:gd name="connsiteY165" fmla="*/ 48380 h 92467"/>
                <a:gd name="connsiteX166" fmla="*/ 346256 w 886146"/>
                <a:gd name="connsiteY166" fmla="*/ 29717 h 92467"/>
                <a:gd name="connsiteX167" fmla="*/ 362384 w 886146"/>
                <a:gd name="connsiteY167" fmla="*/ 22974 h 92467"/>
                <a:gd name="connsiteX168" fmla="*/ 378042 w 886146"/>
                <a:gd name="connsiteY168" fmla="*/ 29478 h 92467"/>
                <a:gd name="connsiteX169" fmla="*/ 384175 w 886146"/>
                <a:gd name="connsiteY169" fmla="*/ 47894 h 92467"/>
                <a:gd name="connsiteX170" fmla="*/ 384175 w 886146"/>
                <a:gd name="connsiteY170" fmla="*/ 50067 h 92467"/>
                <a:gd name="connsiteX171" fmla="*/ 348421 w 886146"/>
                <a:gd name="connsiteY171" fmla="*/ 50067 h 92467"/>
                <a:gd name="connsiteX172" fmla="*/ 352875 w 886146"/>
                <a:gd name="connsiteY172" fmla="*/ 62227 h 92467"/>
                <a:gd name="connsiteX173" fmla="*/ 362869 w 886146"/>
                <a:gd name="connsiteY173" fmla="*/ 66318 h 92467"/>
                <a:gd name="connsiteX174" fmla="*/ 370452 w 886146"/>
                <a:gd name="connsiteY174" fmla="*/ 64030 h 92467"/>
                <a:gd name="connsiteX175" fmla="*/ 375506 w 886146"/>
                <a:gd name="connsiteY175" fmla="*/ 56563 h 92467"/>
                <a:gd name="connsiteX176" fmla="*/ 348899 w 886146"/>
                <a:gd name="connsiteY176" fmla="*/ 43441 h 92467"/>
                <a:gd name="connsiteX177" fmla="*/ 375630 w 886146"/>
                <a:gd name="connsiteY177" fmla="*/ 43441 h 92467"/>
                <a:gd name="connsiteX178" fmla="*/ 372617 w 886146"/>
                <a:gd name="connsiteY178" fmla="*/ 34294 h 92467"/>
                <a:gd name="connsiteX179" fmla="*/ 362507 w 886146"/>
                <a:gd name="connsiteY179" fmla="*/ 29594 h 92467"/>
                <a:gd name="connsiteX180" fmla="*/ 352998 w 886146"/>
                <a:gd name="connsiteY180" fmla="*/ 33331 h 92467"/>
                <a:gd name="connsiteX181" fmla="*/ 348899 w 886146"/>
                <a:gd name="connsiteY181" fmla="*/ 43441 h 92467"/>
                <a:gd name="connsiteX182" fmla="*/ 396581 w 886146"/>
                <a:gd name="connsiteY182" fmla="*/ 71974 h 92467"/>
                <a:gd name="connsiteX183" fmla="*/ 396581 w 886146"/>
                <a:gd name="connsiteY183" fmla="*/ 24061 h 92467"/>
                <a:gd name="connsiteX184" fmla="*/ 403925 w 886146"/>
                <a:gd name="connsiteY184" fmla="*/ 24061 h 92467"/>
                <a:gd name="connsiteX185" fmla="*/ 403925 w 886146"/>
                <a:gd name="connsiteY185" fmla="*/ 31281 h 92467"/>
                <a:gd name="connsiteX186" fmla="*/ 408980 w 886146"/>
                <a:gd name="connsiteY186" fmla="*/ 24662 h 92467"/>
                <a:gd name="connsiteX187" fmla="*/ 414281 w 886146"/>
                <a:gd name="connsiteY187" fmla="*/ 22974 h 92467"/>
                <a:gd name="connsiteX188" fmla="*/ 422588 w 886146"/>
                <a:gd name="connsiteY188" fmla="*/ 25502 h 92467"/>
                <a:gd name="connsiteX189" fmla="*/ 419814 w 886146"/>
                <a:gd name="connsiteY189" fmla="*/ 33092 h 92467"/>
                <a:gd name="connsiteX190" fmla="*/ 413919 w 886146"/>
                <a:gd name="connsiteY190" fmla="*/ 31281 h 92467"/>
                <a:gd name="connsiteX191" fmla="*/ 408980 w 886146"/>
                <a:gd name="connsiteY191" fmla="*/ 32969 h 92467"/>
                <a:gd name="connsiteX192" fmla="*/ 406090 w 886146"/>
                <a:gd name="connsiteY192" fmla="*/ 37422 h 92467"/>
                <a:gd name="connsiteX193" fmla="*/ 404649 w 886146"/>
                <a:gd name="connsiteY193" fmla="*/ 46816 h 92467"/>
                <a:gd name="connsiteX194" fmla="*/ 404649 w 886146"/>
                <a:gd name="connsiteY194" fmla="*/ 71974 h 92467"/>
                <a:gd name="connsiteX195" fmla="*/ 396581 w 886146"/>
                <a:gd name="connsiteY195" fmla="*/ 71974 h 92467"/>
                <a:gd name="connsiteX196" fmla="*/ 445219 w 886146"/>
                <a:gd name="connsiteY196" fmla="*/ 64754 h 92467"/>
                <a:gd name="connsiteX197" fmla="*/ 446429 w 886146"/>
                <a:gd name="connsiteY197" fmla="*/ 71859 h 92467"/>
                <a:gd name="connsiteX198" fmla="*/ 440288 w 886146"/>
                <a:gd name="connsiteY198" fmla="*/ 72583 h 92467"/>
                <a:gd name="connsiteX199" fmla="*/ 433422 w 886146"/>
                <a:gd name="connsiteY199" fmla="*/ 71258 h 92467"/>
                <a:gd name="connsiteX200" fmla="*/ 429931 w 886146"/>
                <a:gd name="connsiteY200" fmla="*/ 67521 h 92467"/>
                <a:gd name="connsiteX201" fmla="*/ 428968 w 886146"/>
                <a:gd name="connsiteY201" fmla="*/ 57889 h 92467"/>
                <a:gd name="connsiteX202" fmla="*/ 428968 w 886146"/>
                <a:gd name="connsiteY202" fmla="*/ 30318 h 92467"/>
                <a:gd name="connsiteX203" fmla="*/ 423066 w 886146"/>
                <a:gd name="connsiteY203" fmla="*/ 30318 h 92467"/>
                <a:gd name="connsiteX204" fmla="*/ 423066 w 886146"/>
                <a:gd name="connsiteY204" fmla="*/ 24061 h 92467"/>
                <a:gd name="connsiteX205" fmla="*/ 428968 w 886146"/>
                <a:gd name="connsiteY205" fmla="*/ 24061 h 92467"/>
                <a:gd name="connsiteX206" fmla="*/ 428968 w 886146"/>
                <a:gd name="connsiteY206" fmla="*/ 12140 h 92467"/>
                <a:gd name="connsiteX207" fmla="*/ 437036 w 886146"/>
                <a:gd name="connsiteY207" fmla="*/ 7324 h 92467"/>
                <a:gd name="connsiteX208" fmla="*/ 437036 w 886146"/>
                <a:gd name="connsiteY208" fmla="*/ 24061 h 92467"/>
                <a:gd name="connsiteX209" fmla="*/ 445219 w 886146"/>
                <a:gd name="connsiteY209" fmla="*/ 24061 h 92467"/>
                <a:gd name="connsiteX210" fmla="*/ 445219 w 886146"/>
                <a:gd name="connsiteY210" fmla="*/ 30318 h 92467"/>
                <a:gd name="connsiteX211" fmla="*/ 437036 w 886146"/>
                <a:gd name="connsiteY211" fmla="*/ 30318 h 92467"/>
                <a:gd name="connsiteX212" fmla="*/ 437036 w 886146"/>
                <a:gd name="connsiteY212" fmla="*/ 58374 h 92467"/>
                <a:gd name="connsiteX213" fmla="*/ 437398 w 886146"/>
                <a:gd name="connsiteY213" fmla="*/ 62828 h 92467"/>
                <a:gd name="connsiteX214" fmla="*/ 438839 w 886146"/>
                <a:gd name="connsiteY214" fmla="*/ 64392 h 92467"/>
                <a:gd name="connsiteX215" fmla="*/ 441613 w 886146"/>
                <a:gd name="connsiteY215" fmla="*/ 64993 h 92467"/>
                <a:gd name="connsiteX216" fmla="*/ 445219 w 886146"/>
                <a:gd name="connsiteY216" fmla="*/ 64754 h 92467"/>
                <a:gd name="connsiteX217" fmla="*/ 450636 w 886146"/>
                <a:gd name="connsiteY217" fmla="*/ 15146 h 92467"/>
                <a:gd name="connsiteX218" fmla="*/ 450636 w 886146"/>
                <a:gd name="connsiteY218" fmla="*/ 5760 h 92467"/>
                <a:gd name="connsiteX219" fmla="*/ 458827 w 886146"/>
                <a:gd name="connsiteY219" fmla="*/ 5760 h 92467"/>
                <a:gd name="connsiteX220" fmla="*/ 458827 w 886146"/>
                <a:gd name="connsiteY220" fmla="*/ 15146 h 92467"/>
                <a:gd name="connsiteX221" fmla="*/ 450636 w 886146"/>
                <a:gd name="connsiteY221" fmla="*/ 15146 h 92467"/>
                <a:gd name="connsiteX222" fmla="*/ 450636 w 886146"/>
                <a:gd name="connsiteY222" fmla="*/ 71974 h 92467"/>
                <a:gd name="connsiteX223" fmla="*/ 450636 w 886146"/>
                <a:gd name="connsiteY223" fmla="*/ 24061 h 92467"/>
                <a:gd name="connsiteX224" fmla="*/ 458827 w 886146"/>
                <a:gd name="connsiteY224" fmla="*/ 24061 h 92467"/>
                <a:gd name="connsiteX225" fmla="*/ 458827 w 886146"/>
                <a:gd name="connsiteY225" fmla="*/ 71974 h 92467"/>
                <a:gd name="connsiteX226" fmla="*/ 450636 w 886146"/>
                <a:gd name="connsiteY226" fmla="*/ 71974 h 92467"/>
                <a:gd name="connsiteX227" fmla="*/ 475679 w 886146"/>
                <a:gd name="connsiteY227" fmla="*/ 71974 h 92467"/>
                <a:gd name="connsiteX228" fmla="*/ 475679 w 886146"/>
                <a:gd name="connsiteY228" fmla="*/ 30318 h 92467"/>
                <a:gd name="connsiteX229" fmla="*/ 468459 w 886146"/>
                <a:gd name="connsiteY229" fmla="*/ 30318 h 92467"/>
                <a:gd name="connsiteX230" fmla="*/ 468459 w 886146"/>
                <a:gd name="connsiteY230" fmla="*/ 24061 h 92467"/>
                <a:gd name="connsiteX231" fmla="*/ 475679 w 886146"/>
                <a:gd name="connsiteY231" fmla="*/ 24061 h 92467"/>
                <a:gd name="connsiteX232" fmla="*/ 475679 w 886146"/>
                <a:gd name="connsiteY232" fmla="*/ 18883 h 92467"/>
                <a:gd name="connsiteX233" fmla="*/ 476527 w 886146"/>
                <a:gd name="connsiteY233" fmla="*/ 11778 h 92467"/>
                <a:gd name="connsiteX234" fmla="*/ 480619 w 886146"/>
                <a:gd name="connsiteY234" fmla="*/ 6600 h 92467"/>
                <a:gd name="connsiteX235" fmla="*/ 488925 w 886146"/>
                <a:gd name="connsiteY235" fmla="*/ 4674 h 92467"/>
                <a:gd name="connsiteX236" fmla="*/ 496516 w 886146"/>
                <a:gd name="connsiteY236" fmla="*/ 5514 h 92467"/>
                <a:gd name="connsiteX237" fmla="*/ 495306 w 886146"/>
                <a:gd name="connsiteY237" fmla="*/ 12502 h 92467"/>
                <a:gd name="connsiteX238" fmla="*/ 490490 w 886146"/>
                <a:gd name="connsiteY238" fmla="*/ 12140 h 92467"/>
                <a:gd name="connsiteX239" fmla="*/ 485196 w 886146"/>
                <a:gd name="connsiteY239" fmla="*/ 13704 h 92467"/>
                <a:gd name="connsiteX240" fmla="*/ 483747 w 886146"/>
                <a:gd name="connsiteY240" fmla="*/ 19607 h 92467"/>
                <a:gd name="connsiteX241" fmla="*/ 483747 w 886146"/>
                <a:gd name="connsiteY241" fmla="*/ 24061 h 92467"/>
                <a:gd name="connsiteX242" fmla="*/ 493140 w 886146"/>
                <a:gd name="connsiteY242" fmla="*/ 24061 h 92467"/>
                <a:gd name="connsiteX243" fmla="*/ 493140 w 886146"/>
                <a:gd name="connsiteY243" fmla="*/ 30318 h 92467"/>
                <a:gd name="connsiteX244" fmla="*/ 483747 w 886146"/>
                <a:gd name="connsiteY244" fmla="*/ 30318 h 92467"/>
                <a:gd name="connsiteX245" fmla="*/ 483747 w 886146"/>
                <a:gd name="connsiteY245" fmla="*/ 71974 h 92467"/>
                <a:gd name="connsiteX246" fmla="*/ 475679 w 886146"/>
                <a:gd name="connsiteY246" fmla="*/ 71974 h 92467"/>
                <a:gd name="connsiteX247" fmla="*/ 496870 w 886146"/>
                <a:gd name="connsiteY247" fmla="*/ 15146 h 92467"/>
                <a:gd name="connsiteX248" fmla="*/ 496870 w 886146"/>
                <a:gd name="connsiteY248" fmla="*/ 5760 h 92467"/>
                <a:gd name="connsiteX249" fmla="*/ 505061 w 886146"/>
                <a:gd name="connsiteY249" fmla="*/ 5760 h 92467"/>
                <a:gd name="connsiteX250" fmla="*/ 505061 w 886146"/>
                <a:gd name="connsiteY250" fmla="*/ 15146 h 92467"/>
                <a:gd name="connsiteX251" fmla="*/ 496870 w 886146"/>
                <a:gd name="connsiteY251" fmla="*/ 15146 h 92467"/>
                <a:gd name="connsiteX252" fmla="*/ 496870 w 886146"/>
                <a:gd name="connsiteY252" fmla="*/ 71974 h 92467"/>
                <a:gd name="connsiteX253" fmla="*/ 496870 w 886146"/>
                <a:gd name="connsiteY253" fmla="*/ 24061 h 92467"/>
                <a:gd name="connsiteX254" fmla="*/ 505061 w 886146"/>
                <a:gd name="connsiteY254" fmla="*/ 24061 h 92467"/>
                <a:gd name="connsiteX255" fmla="*/ 505061 w 886146"/>
                <a:gd name="connsiteY255" fmla="*/ 71974 h 92467"/>
                <a:gd name="connsiteX256" fmla="*/ 496870 w 886146"/>
                <a:gd name="connsiteY256" fmla="*/ 71974 h 92467"/>
                <a:gd name="connsiteX257" fmla="*/ 551295 w 886146"/>
                <a:gd name="connsiteY257" fmla="*/ 54398 h 92467"/>
                <a:gd name="connsiteX258" fmla="*/ 559239 w 886146"/>
                <a:gd name="connsiteY258" fmla="*/ 55484 h 92467"/>
                <a:gd name="connsiteX259" fmla="*/ 552497 w 886146"/>
                <a:gd name="connsiteY259" fmla="*/ 68368 h 92467"/>
                <a:gd name="connsiteX260" fmla="*/ 539251 w 886146"/>
                <a:gd name="connsiteY260" fmla="*/ 73061 h 92467"/>
                <a:gd name="connsiteX261" fmla="*/ 523362 w 886146"/>
                <a:gd name="connsiteY261" fmla="*/ 66681 h 92467"/>
                <a:gd name="connsiteX262" fmla="*/ 517459 w 886146"/>
                <a:gd name="connsiteY262" fmla="*/ 48141 h 92467"/>
                <a:gd name="connsiteX263" fmla="*/ 519987 w 886146"/>
                <a:gd name="connsiteY263" fmla="*/ 34656 h 92467"/>
                <a:gd name="connsiteX264" fmla="*/ 527816 w 886146"/>
                <a:gd name="connsiteY264" fmla="*/ 25864 h 92467"/>
                <a:gd name="connsiteX265" fmla="*/ 539374 w 886146"/>
                <a:gd name="connsiteY265" fmla="*/ 22974 h 92467"/>
                <a:gd name="connsiteX266" fmla="*/ 552019 w 886146"/>
                <a:gd name="connsiteY266" fmla="*/ 26950 h 92467"/>
                <a:gd name="connsiteX267" fmla="*/ 558515 w 886146"/>
                <a:gd name="connsiteY267" fmla="*/ 38147 h 92467"/>
                <a:gd name="connsiteX268" fmla="*/ 550570 w 886146"/>
                <a:gd name="connsiteY268" fmla="*/ 39349 h 92467"/>
                <a:gd name="connsiteX269" fmla="*/ 546602 w 886146"/>
                <a:gd name="connsiteY269" fmla="*/ 32129 h 92467"/>
                <a:gd name="connsiteX270" fmla="*/ 539613 w 886146"/>
                <a:gd name="connsiteY270" fmla="*/ 29594 h 92467"/>
                <a:gd name="connsiteX271" fmla="*/ 529619 w 886146"/>
                <a:gd name="connsiteY271" fmla="*/ 34055 h 92467"/>
                <a:gd name="connsiteX272" fmla="*/ 525766 w 886146"/>
                <a:gd name="connsiteY272" fmla="*/ 47894 h 92467"/>
                <a:gd name="connsiteX273" fmla="*/ 529503 w 886146"/>
                <a:gd name="connsiteY273" fmla="*/ 61988 h 92467"/>
                <a:gd name="connsiteX274" fmla="*/ 539135 w 886146"/>
                <a:gd name="connsiteY274" fmla="*/ 66318 h 92467"/>
                <a:gd name="connsiteX275" fmla="*/ 547080 w 886146"/>
                <a:gd name="connsiteY275" fmla="*/ 63429 h 92467"/>
                <a:gd name="connsiteX276" fmla="*/ 551295 w 886146"/>
                <a:gd name="connsiteY276" fmla="*/ 54398 h 92467"/>
                <a:gd name="connsiteX277" fmla="*/ 597528 w 886146"/>
                <a:gd name="connsiteY277" fmla="*/ 66080 h 92467"/>
                <a:gd name="connsiteX278" fmla="*/ 588736 w 886146"/>
                <a:gd name="connsiteY278" fmla="*/ 71497 h 92467"/>
                <a:gd name="connsiteX279" fmla="*/ 579829 w 886146"/>
                <a:gd name="connsiteY279" fmla="*/ 73061 h 92467"/>
                <a:gd name="connsiteX280" fmla="*/ 567669 w 886146"/>
                <a:gd name="connsiteY280" fmla="*/ 69208 h 92467"/>
                <a:gd name="connsiteX281" fmla="*/ 563454 w 886146"/>
                <a:gd name="connsiteY281" fmla="*/ 59337 h 92467"/>
                <a:gd name="connsiteX282" fmla="*/ 565018 w 886146"/>
                <a:gd name="connsiteY282" fmla="*/ 52957 h 92467"/>
                <a:gd name="connsiteX283" fmla="*/ 569233 w 886146"/>
                <a:gd name="connsiteY283" fmla="*/ 48257 h 92467"/>
                <a:gd name="connsiteX284" fmla="*/ 575136 w 886146"/>
                <a:gd name="connsiteY284" fmla="*/ 45613 h 92467"/>
                <a:gd name="connsiteX285" fmla="*/ 582356 w 886146"/>
                <a:gd name="connsiteY285" fmla="*/ 44288 h 92467"/>
                <a:gd name="connsiteX286" fmla="*/ 596804 w 886146"/>
                <a:gd name="connsiteY286" fmla="*/ 41514 h 92467"/>
                <a:gd name="connsiteX287" fmla="*/ 596804 w 886146"/>
                <a:gd name="connsiteY287" fmla="*/ 39472 h 92467"/>
                <a:gd name="connsiteX288" fmla="*/ 594516 w 886146"/>
                <a:gd name="connsiteY288" fmla="*/ 32367 h 92467"/>
                <a:gd name="connsiteX289" fmla="*/ 585246 w 886146"/>
                <a:gd name="connsiteY289" fmla="*/ 29717 h 92467"/>
                <a:gd name="connsiteX290" fmla="*/ 576816 w 886146"/>
                <a:gd name="connsiteY290" fmla="*/ 31766 h 92467"/>
                <a:gd name="connsiteX291" fmla="*/ 572724 w 886146"/>
                <a:gd name="connsiteY291" fmla="*/ 38748 h 92467"/>
                <a:gd name="connsiteX292" fmla="*/ 564780 w 886146"/>
                <a:gd name="connsiteY292" fmla="*/ 37661 h 92467"/>
                <a:gd name="connsiteX293" fmla="*/ 568393 w 886146"/>
                <a:gd name="connsiteY293" fmla="*/ 29478 h 92467"/>
                <a:gd name="connsiteX294" fmla="*/ 575614 w 886146"/>
                <a:gd name="connsiteY294" fmla="*/ 24662 h 92467"/>
                <a:gd name="connsiteX295" fmla="*/ 586448 w 886146"/>
                <a:gd name="connsiteY295" fmla="*/ 22974 h 92467"/>
                <a:gd name="connsiteX296" fmla="*/ 596442 w 886146"/>
                <a:gd name="connsiteY296" fmla="*/ 24423 h 92467"/>
                <a:gd name="connsiteX297" fmla="*/ 602106 w 886146"/>
                <a:gd name="connsiteY297" fmla="*/ 28029 h 92467"/>
                <a:gd name="connsiteX298" fmla="*/ 604633 w 886146"/>
                <a:gd name="connsiteY298" fmla="*/ 33570 h 92467"/>
                <a:gd name="connsiteX299" fmla="*/ 604995 w 886146"/>
                <a:gd name="connsiteY299" fmla="*/ 41036 h 92467"/>
                <a:gd name="connsiteX300" fmla="*/ 604995 w 886146"/>
                <a:gd name="connsiteY300" fmla="*/ 51870 h 92467"/>
                <a:gd name="connsiteX301" fmla="*/ 605473 w 886146"/>
                <a:gd name="connsiteY301" fmla="*/ 66195 h 92467"/>
                <a:gd name="connsiteX302" fmla="*/ 607638 w 886146"/>
                <a:gd name="connsiteY302" fmla="*/ 71974 h 92467"/>
                <a:gd name="connsiteX303" fmla="*/ 599093 w 886146"/>
                <a:gd name="connsiteY303" fmla="*/ 71974 h 92467"/>
                <a:gd name="connsiteX304" fmla="*/ 597528 w 886146"/>
                <a:gd name="connsiteY304" fmla="*/ 66080 h 92467"/>
                <a:gd name="connsiteX305" fmla="*/ 596804 w 886146"/>
                <a:gd name="connsiteY305" fmla="*/ 47894 h 92467"/>
                <a:gd name="connsiteX306" fmla="*/ 583558 w 886146"/>
                <a:gd name="connsiteY306" fmla="*/ 51030 h 92467"/>
                <a:gd name="connsiteX307" fmla="*/ 576461 w 886146"/>
                <a:gd name="connsiteY307" fmla="*/ 52710 h 92467"/>
                <a:gd name="connsiteX308" fmla="*/ 573209 w 886146"/>
                <a:gd name="connsiteY308" fmla="*/ 55245 h 92467"/>
                <a:gd name="connsiteX309" fmla="*/ 572123 w 886146"/>
                <a:gd name="connsiteY309" fmla="*/ 59098 h 92467"/>
                <a:gd name="connsiteX310" fmla="*/ 574535 w 886146"/>
                <a:gd name="connsiteY310" fmla="*/ 64515 h 92467"/>
                <a:gd name="connsiteX311" fmla="*/ 581755 w 886146"/>
                <a:gd name="connsiteY311" fmla="*/ 66681 h 92467"/>
                <a:gd name="connsiteX312" fmla="*/ 590062 w 886146"/>
                <a:gd name="connsiteY312" fmla="*/ 64631 h 92467"/>
                <a:gd name="connsiteX313" fmla="*/ 595479 w 886146"/>
                <a:gd name="connsiteY313" fmla="*/ 58975 h 92467"/>
                <a:gd name="connsiteX314" fmla="*/ 596804 w 886146"/>
                <a:gd name="connsiteY314" fmla="*/ 50907 h 92467"/>
                <a:gd name="connsiteX315" fmla="*/ 596804 w 886146"/>
                <a:gd name="connsiteY315" fmla="*/ 47894 h 92467"/>
                <a:gd name="connsiteX316" fmla="*/ 637860 w 886146"/>
                <a:gd name="connsiteY316" fmla="*/ 64754 h 92467"/>
                <a:gd name="connsiteX317" fmla="*/ 639069 w 886146"/>
                <a:gd name="connsiteY317" fmla="*/ 71859 h 92467"/>
                <a:gd name="connsiteX318" fmla="*/ 632928 w 886146"/>
                <a:gd name="connsiteY318" fmla="*/ 72583 h 92467"/>
                <a:gd name="connsiteX319" fmla="*/ 626062 w 886146"/>
                <a:gd name="connsiteY319" fmla="*/ 71258 h 92467"/>
                <a:gd name="connsiteX320" fmla="*/ 622572 w 886146"/>
                <a:gd name="connsiteY320" fmla="*/ 67521 h 92467"/>
                <a:gd name="connsiteX321" fmla="*/ 621609 w 886146"/>
                <a:gd name="connsiteY321" fmla="*/ 57889 h 92467"/>
                <a:gd name="connsiteX322" fmla="*/ 621609 w 886146"/>
                <a:gd name="connsiteY322" fmla="*/ 30318 h 92467"/>
                <a:gd name="connsiteX323" fmla="*/ 615706 w 886146"/>
                <a:gd name="connsiteY323" fmla="*/ 30318 h 92467"/>
                <a:gd name="connsiteX324" fmla="*/ 615706 w 886146"/>
                <a:gd name="connsiteY324" fmla="*/ 24061 h 92467"/>
                <a:gd name="connsiteX325" fmla="*/ 621609 w 886146"/>
                <a:gd name="connsiteY325" fmla="*/ 24061 h 92467"/>
                <a:gd name="connsiteX326" fmla="*/ 621609 w 886146"/>
                <a:gd name="connsiteY326" fmla="*/ 12140 h 92467"/>
                <a:gd name="connsiteX327" fmla="*/ 629676 w 886146"/>
                <a:gd name="connsiteY327" fmla="*/ 7324 h 92467"/>
                <a:gd name="connsiteX328" fmla="*/ 629676 w 886146"/>
                <a:gd name="connsiteY328" fmla="*/ 24061 h 92467"/>
                <a:gd name="connsiteX329" fmla="*/ 637860 w 886146"/>
                <a:gd name="connsiteY329" fmla="*/ 24061 h 92467"/>
                <a:gd name="connsiteX330" fmla="*/ 637860 w 886146"/>
                <a:gd name="connsiteY330" fmla="*/ 30318 h 92467"/>
                <a:gd name="connsiteX331" fmla="*/ 629676 w 886146"/>
                <a:gd name="connsiteY331" fmla="*/ 30318 h 92467"/>
                <a:gd name="connsiteX332" fmla="*/ 629676 w 886146"/>
                <a:gd name="connsiteY332" fmla="*/ 58374 h 92467"/>
                <a:gd name="connsiteX333" fmla="*/ 630038 w 886146"/>
                <a:gd name="connsiteY333" fmla="*/ 62828 h 92467"/>
                <a:gd name="connsiteX334" fmla="*/ 631479 w 886146"/>
                <a:gd name="connsiteY334" fmla="*/ 64392 h 92467"/>
                <a:gd name="connsiteX335" fmla="*/ 634253 w 886146"/>
                <a:gd name="connsiteY335" fmla="*/ 64993 h 92467"/>
                <a:gd name="connsiteX336" fmla="*/ 637860 w 886146"/>
                <a:gd name="connsiteY336" fmla="*/ 64754 h 92467"/>
                <a:gd name="connsiteX337" fmla="*/ 676026 w 886146"/>
                <a:gd name="connsiteY337" fmla="*/ 56563 h 92467"/>
                <a:gd name="connsiteX338" fmla="*/ 684456 w 886146"/>
                <a:gd name="connsiteY338" fmla="*/ 57526 h 92467"/>
                <a:gd name="connsiteX339" fmla="*/ 677112 w 886146"/>
                <a:gd name="connsiteY339" fmla="*/ 68969 h 92467"/>
                <a:gd name="connsiteX340" fmla="*/ 663388 w 886146"/>
                <a:gd name="connsiteY340" fmla="*/ 73061 h 92467"/>
                <a:gd name="connsiteX341" fmla="*/ 646652 w 886146"/>
                <a:gd name="connsiteY341" fmla="*/ 66557 h 92467"/>
                <a:gd name="connsiteX342" fmla="*/ 640510 w 886146"/>
                <a:gd name="connsiteY342" fmla="*/ 48380 h 92467"/>
                <a:gd name="connsiteX343" fmla="*/ 646775 w 886146"/>
                <a:gd name="connsiteY343" fmla="*/ 29717 h 92467"/>
                <a:gd name="connsiteX344" fmla="*/ 662903 w 886146"/>
                <a:gd name="connsiteY344" fmla="*/ 22974 h 92467"/>
                <a:gd name="connsiteX345" fmla="*/ 678561 w 886146"/>
                <a:gd name="connsiteY345" fmla="*/ 29478 h 92467"/>
                <a:gd name="connsiteX346" fmla="*/ 684694 w 886146"/>
                <a:gd name="connsiteY346" fmla="*/ 47894 h 92467"/>
                <a:gd name="connsiteX347" fmla="*/ 684694 w 886146"/>
                <a:gd name="connsiteY347" fmla="*/ 50067 h 92467"/>
                <a:gd name="connsiteX348" fmla="*/ 648940 w 886146"/>
                <a:gd name="connsiteY348" fmla="*/ 50067 h 92467"/>
                <a:gd name="connsiteX349" fmla="*/ 653394 w 886146"/>
                <a:gd name="connsiteY349" fmla="*/ 62227 h 92467"/>
                <a:gd name="connsiteX350" fmla="*/ 663388 w 886146"/>
                <a:gd name="connsiteY350" fmla="*/ 66318 h 92467"/>
                <a:gd name="connsiteX351" fmla="*/ 670971 w 886146"/>
                <a:gd name="connsiteY351" fmla="*/ 64030 h 92467"/>
                <a:gd name="connsiteX352" fmla="*/ 676026 w 886146"/>
                <a:gd name="connsiteY352" fmla="*/ 56563 h 92467"/>
                <a:gd name="connsiteX353" fmla="*/ 649418 w 886146"/>
                <a:gd name="connsiteY353" fmla="*/ 43441 h 92467"/>
                <a:gd name="connsiteX354" fmla="*/ 676149 w 886146"/>
                <a:gd name="connsiteY354" fmla="*/ 43441 h 92467"/>
                <a:gd name="connsiteX355" fmla="*/ 673136 w 886146"/>
                <a:gd name="connsiteY355" fmla="*/ 34294 h 92467"/>
                <a:gd name="connsiteX356" fmla="*/ 663026 w 886146"/>
                <a:gd name="connsiteY356" fmla="*/ 29594 h 92467"/>
                <a:gd name="connsiteX357" fmla="*/ 653518 w 886146"/>
                <a:gd name="connsiteY357" fmla="*/ 33331 h 92467"/>
                <a:gd name="connsiteX358" fmla="*/ 649418 w 886146"/>
                <a:gd name="connsiteY358" fmla="*/ 43441 h 92467"/>
                <a:gd name="connsiteX359" fmla="*/ 720094 w 886146"/>
                <a:gd name="connsiteY359" fmla="*/ 71974 h 92467"/>
                <a:gd name="connsiteX360" fmla="*/ 720094 w 886146"/>
                <a:gd name="connsiteY360" fmla="*/ 5760 h 92467"/>
                <a:gd name="connsiteX361" fmla="*/ 728285 w 886146"/>
                <a:gd name="connsiteY361" fmla="*/ 5760 h 92467"/>
                <a:gd name="connsiteX362" fmla="*/ 728285 w 886146"/>
                <a:gd name="connsiteY362" fmla="*/ 71974 h 92467"/>
                <a:gd name="connsiteX363" fmla="*/ 720094 w 886146"/>
                <a:gd name="connsiteY363" fmla="*/ 71974 h 92467"/>
                <a:gd name="connsiteX364" fmla="*/ 740445 w 886146"/>
                <a:gd name="connsiteY364" fmla="*/ 48018 h 92467"/>
                <a:gd name="connsiteX365" fmla="*/ 747788 w 886146"/>
                <a:gd name="connsiteY365" fmla="*/ 28276 h 92467"/>
                <a:gd name="connsiteX366" fmla="*/ 762837 w 886146"/>
                <a:gd name="connsiteY366" fmla="*/ 22974 h 92467"/>
                <a:gd name="connsiteX367" fmla="*/ 778973 w 886146"/>
                <a:gd name="connsiteY367" fmla="*/ 29478 h 92467"/>
                <a:gd name="connsiteX368" fmla="*/ 785353 w 886146"/>
                <a:gd name="connsiteY368" fmla="*/ 47293 h 92467"/>
                <a:gd name="connsiteX369" fmla="*/ 782587 w 886146"/>
                <a:gd name="connsiteY369" fmla="*/ 61865 h 92467"/>
                <a:gd name="connsiteX370" fmla="*/ 774396 w 886146"/>
                <a:gd name="connsiteY370" fmla="*/ 70171 h 92467"/>
                <a:gd name="connsiteX371" fmla="*/ 762837 w 886146"/>
                <a:gd name="connsiteY371" fmla="*/ 73061 h 92467"/>
                <a:gd name="connsiteX372" fmla="*/ 746586 w 886146"/>
                <a:gd name="connsiteY372" fmla="*/ 66681 h 92467"/>
                <a:gd name="connsiteX373" fmla="*/ 740445 w 886146"/>
                <a:gd name="connsiteY373" fmla="*/ 48018 h 92467"/>
                <a:gd name="connsiteX374" fmla="*/ 748751 w 886146"/>
                <a:gd name="connsiteY374" fmla="*/ 48018 h 92467"/>
                <a:gd name="connsiteX375" fmla="*/ 752727 w 886146"/>
                <a:gd name="connsiteY375" fmla="*/ 61741 h 92467"/>
                <a:gd name="connsiteX376" fmla="*/ 762837 w 886146"/>
                <a:gd name="connsiteY376" fmla="*/ 66318 h 92467"/>
                <a:gd name="connsiteX377" fmla="*/ 772955 w 886146"/>
                <a:gd name="connsiteY377" fmla="*/ 61741 h 92467"/>
                <a:gd name="connsiteX378" fmla="*/ 776923 w 886146"/>
                <a:gd name="connsiteY378" fmla="*/ 47779 h 92467"/>
                <a:gd name="connsiteX379" fmla="*/ 772831 w 886146"/>
                <a:gd name="connsiteY379" fmla="*/ 34294 h 92467"/>
                <a:gd name="connsiteX380" fmla="*/ 762837 w 886146"/>
                <a:gd name="connsiteY380" fmla="*/ 29717 h 92467"/>
                <a:gd name="connsiteX381" fmla="*/ 752727 w 886146"/>
                <a:gd name="connsiteY381" fmla="*/ 34294 h 92467"/>
                <a:gd name="connsiteX382" fmla="*/ 748751 w 886146"/>
                <a:gd name="connsiteY382" fmla="*/ 48018 h 92467"/>
                <a:gd name="connsiteX383" fmla="*/ 795825 w 886146"/>
                <a:gd name="connsiteY383" fmla="*/ 75950 h 92467"/>
                <a:gd name="connsiteX384" fmla="*/ 803777 w 886146"/>
                <a:gd name="connsiteY384" fmla="*/ 77153 h 92467"/>
                <a:gd name="connsiteX385" fmla="*/ 806543 w 886146"/>
                <a:gd name="connsiteY385" fmla="*/ 82454 h 92467"/>
                <a:gd name="connsiteX386" fmla="*/ 814727 w 886146"/>
                <a:gd name="connsiteY386" fmla="*/ 84743 h 92467"/>
                <a:gd name="connsiteX387" fmla="*/ 823396 w 886146"/>
                <a:gd name="connsiteY387" fmla="*/ 82454 h 92467"/>
                <a:gd name="connsiteX388" fmla="*/ 827611 w 886146"/>
                <a:gd name="connsiteY388" fmla="*/ 76189 h 92467"/>
                <a:gd name="connsiteX389" fmla="*/ 828212 w 886146"/>
                <a:gd name="connsiteY389" fmla="*/ 65717 h 92467"/>
                <a:gd name="connsiteX390" fmla="*/ 814973 w 886146"/>
                <a:gd name="connsiteY390" fmla="*/ 71974 h 92467"/>
                <a:gd name="connsiteX391" fmla="*/ 799678 w 886146"/>
                <a:gd name="connsiteY391" fmla="*/ 64877 h 92467"/>
                <a:gd name="connsiteX392" fmla="*/ 794261 w 886146"/>
                <a:gd name="connsiteY392" fmla="*/ 47779 h 92467"/>
                <a:gd name="connsiteX393" fmla="*/ 796672 w 886146"/>
                <a:gd name="connsiteY393" fmla="*/ 35134 h 92467"/>
                <a:gd name="connsiteX394" fmla="*/ 803893 w 886146"/>
                <a:gd name="connsiteY394" fmla="*/ 26103 h 92467"/>
                <a:gd name="connsiteX395" fmla="*/ 814973 w 886146"/>
                <a:gd name="connsiteY395" fmla="*/ 22974 h 92467"/>
                <a:gd name="connsiteX396" fmla="*/ 829059 w 886146"/>
                <a:gd name="connsiteY396" fmla="*/ 29840 h 92467"/>
                <a:gd name="connsiteX397" fmla="*/ 829059 w 886146"/>
                <a:gd name="connsiteY397" fmla="*/ 24061 h 92467"/>
                <a:gd name="connsiteX398" fmla="*/ 836526 w 886146"/>
                <a:gd name="connsiteY398" fmla="*/ 24061 h 92467"/>
                <a:gd name="connsiteX399" fmla="*/ 836526 w 886146"/>
                <a:gd name="connsiteY399" fmla="*/ 65478 h 92467"/>
                <a:gd name="connsiteX400" fmla="*/ 834237 w 886146"/>
                <a:gd name="connsiteY400" fmla="*/ 81368 h 92467"/>
                <a:gd name="connsiteX401" fmla="*/ 827010 w 886146"/>
                <a:gd name="connsiteY401" fmla="*/ 88711 h 92467"/>
                <a:gd name="connsiteX402" fmla="*/ 814850 w 886146"/>
                <a:gd name="connsiteY402" fmla="*/ 91485 h 92467"/>
                <a:gd name="connsiteX403" fmla="*/ 801003 w 886146"/>
                <a:gd name="connsiteY403" fmla="*/ 87632 h 92467"/>
                <a:gd name="connsiteX404" fmla="*/ 795825 w 886146"/>
                <a:gd name="connsiteY404" fmla="*/ 75950 h 92467"/>
                <a:gd name="connsiteX405" fmla="*/ 802567 w 886146"/>
                <a:gd name="connsiteY405" fmla="*/ 47178 h 92467"/>
                <a:gd name="connsiteX406" fmla="*/ 806304 w 886146"/>
                <a:gd name="connsiteY406" fmla="*/ 60901 h 92467"/>
                <a:gd name="connsiteX407" fmla="*/ 815690 w 886146"/>
                <a:gd name="connsiteY407" fmla="*/ 65232 h 92467"/>
                <a:gd name="connsiteX408" fmla="*/ 825083 w 886146"/>
                <a:gd name="connsiteY408" fmla="*/ 60901 h 92467"/>
                <a:gd name="connsiteX409" fmla="*/ 828936 w 886146"/>
                <a:gd name="connsiteY409" fmla="*/ 47417 h 92467"/>
                <a:gd name="connsiteX410" fmla="*/ 824967 w 886146"/>
                <a:gd name="connsiteY410" fmla="*/ 34171 h 92467"/>
                <a:gd name="connsiteX411" fmla="*/ 815574 w 886146"/>
                <a:gd name="connsiteY411" fmla="*/ 29717 h 92467"/>
                <a:gd name="connsiteX412" fmla="*/ 806304 w 886146"/>
                <a:gd name="connsiteY412" fmla="*/ 34171 h 92467"/>
                <a:gd name="connsiteX413" fmla="*/ 802567 w 886146"/>
                <a:gd name="connsiteY413" fmla="*/ 47178 h 92467"/>
                <a:gd name="connsiteX414" fmla="*/ 848084 w 886146"/>
                <a:gd name="connsiteY414" fmla="*/ 57650 h 92467"/>
                <a:gd name="connsiteX415" fmla="*/ 856029 w 886146"/>
                <a:gd name="connsiteY415" fmla="*/ 56448 h 92467"/>
                <a:gd name="connsiteX416" fmla="*/ 859758 w 886146"/>
                <a:gd name="connsiteY416" fmla="*/ 63791 h 92467"/>
                <a:gd name="connsiteX417" fmla="*/ 868550 w 886146"/>
                <a:gd name="connsiteY417" fmla="*/ 66318 h 92467"/>
                <a:gd name="connsiteX418" fmla="*/ 876734 w 886146"/>
                <a:gd name="connsiteY418" fmla="*/ 64153 h 92467"/>
                <a:gd name="connsiteX419" fmla="*/ 879508 w 886146"/>
                <a:gd name="connsiteY419" fmla="*/ 58736 h 92467"/>
                <a:gd name="connsiteX420" fmla="*/ 877096 w 886146"/>
                <a:gd name="connsiteY420" fmla="*/ 54398 h 92467"/>
                <a:gd name="connsiteX421" fmla="*/ 868789 w 886146"/>
                <a:gd name="connsiteY421" fmla="*/ 51632 h 92467"/>
                <a:gd name="connsiteX422" fmla="*/ 856391 w 886146"/>
                <a:gd name="connsiteY422" fmla="*/ 47779 h 92467"/>
                <a:gd name="connsiteX423" fmla="*/ 851213 w 886146"/>
                <a:gd name="connsiteY423" fmla="*/ 43202 h 92467"/>
                <a:gd name="connsiteX424" fmla="*/ 849402 w 886146"/>
                <a:gd name="connsiteY424" fmla="*/ 36698 h 92467"/>
                <a:gd name="connsiteX425" fmla="*/ 850851 w 886146"/>
                <a:gd name="connsiteY425" fmla="*/ 30803 h 92467"/>
                <a:gd name="connsiteX426" fmla="*/ 854827 w 886146"/>
                <a:gd name="connsiteY426" fmla="*/ 26226 h 92467"/>
                <a:gd name="connsiteX427" fmla="*/ 859997 w 886146"/>
                <a:gd name="connsiteY427" fmla="*/ 23938 h 92467"/>
                <a:gd name="connsiteX428" fmla="*/ 867102 w 886146"/>
                <a:gd name="connsiteY428" fmla="*/ 22974 h 92467"/>
                <a:gd name="connsiteX429" fmla="*/ 876857 w 886146"/>
                <a:gd name="connsiteY429" fmla="*/ 24662 h 92467"/>
                <a:gd name="connsiteX430" fmla="*/ 883237 w 886146"/>
                <a:gd name="connsiteY430" fmla="*/ 28993 h 92467"/>
                <a:gd name="connsiteX431" fmla="*/ 886004 w 886146"/>
                <a:gd name="connsiteY431" fmla="*/ 36336 h 92467"/>
                <a:gd name="connsiteX432" fmla="*/ 878059 w 886146"/>
                <a:gd name="connsiteY432" fmla="*/ 37422 h 92467"/>
                <a:gd name="connsiteX433" fmla="*/ 874931 w 886146"/>
                <a:gd name="connsiteY433" fmla="*/ 31766 h 92467"/>
                <a:gd name="connsiteX434" fmla="*/ 867587 w 886146"/>
                <a:gd name="connsiteY434" fmla="*/ 29594 h 92467"/>
                <a:gd name="connsiteX435" fmla="*/ 859643 w 886146"/>
                <a:gd name="connsiteY435" fmla="*/ 31520 h 92467"/>
                <a:gd name="connsiteX436" fmla="*/ 857231 w 886146"/>
                <a:gd name="connsiteY436" fmla="*/ 35858 h 92467"/>
                <a:gd name="connsiteX437" fmla="*/ 858194 w 886146"/>
                <a:gd name="connsiteY437" fmla="*/ 38625 h 92467"/>
                <a:gd name="connsiteX438" fmla="*/ 861323 w 886146"/>
                <a:gd name="connsiteY438" fmla="*/ 40797 h 92467"/>
                <a:gd name="connsiteX439" fmla="*/ 868550 w 886146"/>
                <a:gd name="connsiteY439" fmla="*/ 42839 h 92467"/>
                <a:gd name="connsiteX440" fmla="*/ 880587 w 886146"/>
                <a:gd name="connsiteY440" fmla="*/ 46692 h 92467"/>
                <a:gd name="connsiteX441" fmla="*/ 885888 w 886146"/>
                <a:gd name="connsiteY441" fmla="*/ 50907 h 92467"/>
                <a:gd name="connsiteX442" fmla="*/ 887814 w 886146"/>
                <a:gd name="connsiteY442" fmla="*/ 57889 h 92467"/>
                <a:gd name="connsiteX443" fmla="*/ 885403 w 886146"/>
                <a:gd name="connsiteY443" fmla="*/ 65594 h 92467"/>
                <a:gd name="connsiteX444" fmla="*/ 878660 w 886146"/>
                <a:gd name="connsiteY444" fmla="*/ 71134 h 92467"/>
                <a:gd name="connsiteX445" fmla="*/ 868550 w 886146"/>
                <a:gd name="connsiteY445" fmla="*/ 73061 h 92467"/>
                <a:gd name="connsiteX446" fmla="*/ 854218 w 886146"/>
                <a:gd name="connsiteY446" fmla="*/ 69208 h 92467"/>
                <a:gd name="connsiteX447" fmla="*/ 848084 w 886146"/>
                <a:gd name="connsiteY447" fmla="*/ 57650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Lst>
              <a:rect l="l" t="t" r="r" b="b"/>
              <a:pathLst>
                <a:path w="886146" h="92467">
                  <a:moveTo>
                    <a:pt x="4674" y="71974"/>
                  </a:moveTo>
                  <a:lnTo>
                    <a:pt x="4674" y="5760"/>
                  </a:lnTo>
                  <a:lnTo>
                    <a:pt x="27552" y="5760"/>
                  </a:lnTo>
                  <a:cubicBezTo>
                    <a:pt x="32691" y="5760"/>
                    <a:pt x="36621" y="6076"/>
                    <a:pt x="39349" y="6723"/>
                  </a:cubicBezTo>
                  <a:cubicBezTo>
                    <a:pt x="43125" y="7602"/>
                    <a:pt x="46338" y="9166"/>
                    <a:pt x="48981" y="11416"/>
                  </a:cubicBezTo>
                  <a:cubicBezTo>
                    <a:pt x="52518" y="14383"/>
                    <a:pt x="55122" y="18197"/>
                    <a:pt x="56810" y="22851"/>
                  </a:cubicBezTo>
                  <a:cubicBezTo>
                    <a:pt x="58574" y="27428"/>
                    <a:pt x="59460" y="32645"/>
                    <a:pt x="59460" y="38509"/>
                  </a:cubicBezTo>
                  <a:cubicBezTo>
                    <a:pt x="59460" y="43564"/>
                    <a:pt x="58859" y="48018"/>
                    <a:pt x="57650" y="51870"/>
                  </a:cubicBezTo>
                  <a:cubicBezTo>
                    <a:pt x="56532" y="55723"/>
                    <a:pt x="55045" y="58936"/>
                    <a:pt x="53196" y="61502"/>
                  </a:cubicBezTo>
                  <a:cubicBezTo>
                    <a:pt x="51354" y="64068"/>
                    <a:pt x="49305" y="66080"/>
                    <a:pt x="47054" y="67521"/>
                  </a:cubicBezTo>
                  <a:cubicBezTo>
                    <a:pt x="44889" y="68969"/>
                    <a:pt x="42285" y="70094"/>
                    <a:pt x="39233" y="70896"/>
                  </a:cubicBezTo>
                  <a:cubicBezTo>
                    <a:pt x="36182" y="71620"/>
                    <a:pt x="32653" y="71974"/>
                    <a:pt x="28638" y="71974"/>
                  </a:cubicBezTo>
                  <a:lnTo>
                    <a:pt x="4674" y="71974"/>
                  </a:lnTo>
                  <a:close/>
                  <a:moveTo>
                    <a:pt x="13466" y="64153"/>
                  </a:moveTo>
                  <a:lnTo>
                    <a:pt x="27552" y="64153"/>
                  </a:lnTo>
                  <a:cubicBezTo>
                    <a:pt x="31967" y="64153"/>
                    <a:pt x="35419" y="63752"/>
                    <a:pt x="37908" y="62951"/>
                  </a:cubicBezTo>
                  <a:cubicBezTo>
                    <a:pt x="40397" y="62142"/>
                    <a:pt x="42362" y="60979"/>
                    <a:pt x="43810" y="59453"/>
                  </a:cubicBezTo>
                  <a:cubicBezTo>
                    <a:pt x="45891" y="57449"/>
                    <a:pt x="47501" y="54683"/>
                    <a:pt x="48626" y="51146"/>
                  </a:cubicBezTo>
                  <a:cubicBezTo>
                    <a:pt x="49828" y="47617"/>
                    <a:pt x="50430" y="43363"/>
                    <a:pt x="50430" y="38386"/>
                  </a:cubicBezTo>
                  <a:cubicBezTo>
                    <a:pt x="50430" y="31481"/>
                    <a:pt x="49266" y="26188"/>
                    <a:pt x="46939" y="22497"/>
                  </a:cubicBezTo>
                  <a:cubicBezTo>
                    <a:pt x="44689" y="18721"/>
                    <a:pt x="41961" y="16193"/>
                    <a:pt x="38748" y="14907"/>
                  </a:cubicBezTo>
                  <a:cubicBezTo>
                    <a:pt x="36344" y="14028"/>
                    <a:pt x="32568" y="13581"/>
                    <a:pt x="27436" y="13581"/>
                  </a:cubicBezTo>
                  <a:lnTo>
                    <a:pt x="13466" y="13581"/>
                  </a:lnTo>
                  <a:lnTo>
                    <a:pt x="13466" y="64153"/>
                  </a:lnTo>
                  <a:close/>
                  <a:moveTo>
                    <a:pt x="73061" y="15146"/>
                  </a:moveTo>
                  <a:lnTo>
                    <a:pt x="73061" y="5760"/>
                  </a:lnTo>
                  <a:lnTo>
                    <a:pt x="81252" y="5760"/>
                  </a:lnTo>
                  <a:lnTo>
                    <a:pt x="81252" y="15146"/>
                  </a:lnTo>
                  <a:lnTo>
                    <a:pt x="73061" y="15146"/>
                  </a:lnTo>
                  <a:close/>
                  <a:moveTo>
                    <a:pt x="73061" y="71974"/>
                  </a:moveTo>
                  <a:lnTo>
                    <a:pt x="73061" y="24061"/>
                  </a:lnTo>
                  <a:lnTo>
                    <a:pt x="81252" y="24061"/>
                  </a:lnTo>
                  <a:lnTo>
                    <a:pt x="81252" y="71974"/>
                  </a:lnTo>
                  <a:lnTo>
                    <a:pt x="73061" y="71974"/>
                  </a:lnTo>
                  <a:close/>
                  <a:moveTo>
                    <a:pt x="94614" y="75950"/>
                  </a:moveTo>
                  <a:lnTo>
                    <a:pt x="102566" y="77153"/>
                  </a:lnTo>
                  <a:cubicBezTo>
                    <a:pt x="102882" y="79564"/>
                    <a:pt x="103806" y="81329"/>
                    <a:pt x="105332" y="82454"/>
                  </a:cubicBezTo>
                  <a:cubicBezTo>
                    <a:pt x="107335" y="83980"/>
                    <a:pt x="110071" y="84743"/>
                    <a:pt x="113515" y="84743"/>
                  </a:cubicBezTo>
                  <a:cubicBezTo>
                    <a:pt x="117291" y="84743"/>
                    <a:pt x="120181" y="83980"/>
                    <a:pt x="122184" y="82454"/>
                  </a:cubicBezTo>
                  <a:cubicBezTo>
                    <a:pt x="124273" y="80928"/>
                    <a:pt x="125683" y="78840"/>
                    <a:pt x="126399" y="76189"/>
                  </a:cubicBezTo>
                  <a:cubicBezTo>
                    <a:pt x="126885" y="74509"/>
                    <a:pt x="127085" y="71011"/>
                    <a:pt x="127000" y="65717"/>
                  </a:cubicBezTo>
                  <a:cubicBezTo>
                    <a:pt x="123471" y="69894"/>
                    <a:pt x="119056" y="71974"/>
                    <a:pt x="113762" y="71974"/>
                  </a:cubicBezTo>
                  <a:cubicBezTo>
                    <a:pt x="107181" y="71974"/>
                    <a:pt x="102080" y="69609"/>
                    <a:pt x="98466" y="64877"/>
                  </a:cubicBezTo>
                  <a:cubicBezTo>
                    <a:pt x="94860" y="60061"/>
                    <a:pt x="93049" y="54359"/>
                    <a:pt x="93049" y="47779"/>
                  </a:cubicBezTo>
                  <a:cubicBezTo>
                    <a:pt x="93049" y="43202"/>
                    <a:pt x="93851" y="38987"/>
                    <a:pt x="95461" y="35134"/>
                  </a:cubicBezTo>
                  <a:cubicBezTo>
                    <a:pt x="97141" y="31204"/>
                    <a:pt x="99553" y="28191"/>
                    <a:pt x="102681" y="26103"/>
                  </a:cubicBezTo>
                  <a:cubicBezTo>
                    <a:pt x="105810" y="24015"/>
                    <a:pt x="109509" y="22974"/>
                    <a:pt x="113762" y="22974"/>
                  </a:cubicBezTo>
                  <a:cubicBezTo>
                    <a:pt x="119457" y="22974"/>
                    <a:pt x="124157" y="25263"/>
                    <a:pt x="127848" y="29840"/>
                  </a:cubicBezTo>
                  <a:lnTo>
                    <a:pt x="127848" y="24061"/>
                  </a:lnTo>
                  <a:lnTo>
                    <a:pt x="135315" y="24061"/>
                  </a:lnTo>
                  <a:lnTo>
                    <a:pt x="135315" y="65478"/>
                  </a:lnTo>
                  <a:cubicBezTo>
                    <a:pt x="135315" y="72938"/>
                    <a:pt x="134552" y="78239"/>
                    <a:pt x="133026" y="81368"/>
                  </a:cubicBezTo>
                  <a:cubicBezTo>
                    <a:pt x="131500" y="84496"/>
                    <a:pt x="129089" y="86946"/>
                    <a:pt x="125798" y="88711"/>
                  </a:cubicBezTo>
                  <a:cubicBezTo>
                    <a:pt x="122508" y="90560"/>
                    <a:pt x="118455" y="91485"/>
                    <a:pt x="113639" y="91485"/>
                  </a:cubicBezTo>
                  <a:cubicBezTo>
                    <a:pt x="107944" y="91485"/>
                    <a:pt x="103329" y="90198"/>
                    <a:pt x="99792" y="87632"/>
                  </a:cubicBezTo>
                  <a:cubicBezTo>
                    <a:pt x="96263" y="85059"/>
                    <a:pt x="94536" y="81167"/>
                    <a:pt x="94614" y="75950"/>
                  </a:cubicBezTo>
                  <a:close/>
                  <a:moveTo>
                    <a:pt x="101356" y="47178"/>
                  </a:moveTo>
                  <a:cubicBezTo>
                    <a:pt x="101356" y="53435"/>
                    <a:pt x="102604" y="58012"/>
                    <a:pt x="105093" y="60901"/>
                  </a:cubicBezTo>
                  <a:cubicBezTo>
                    <a:pt x="107582" y="63791"/>
                    <a:pt x="110711" y="65232"/>
                    <a:pt x="114479" y="65232"/>
                  </a:cubicBezTo>
                  <a:cubicBezTo>
                    <a:pt x="118254" y="65232"/>
                    <a:pt x="121383" y="63791"/>
                    <a:pt x="123872" y="60901"/>
                  </a:cubicBezTo>
                  <a:cubicBezTo>
                    <a:pt x="126445" y="58012"/>
                    <a:pt x="127725" y="53519"/>
                    <a:pt x="127725" y="47417"/>
                  </a:cubicBezTo>
                  <a:cubicBezTo>
                    <a:pt x="127725" y="41553"/>
                    <a:pt x="126399" y="37145"/>
                    <a:pt x="123756" y="34171"/>
                  </a:cubicBezTo>
                  <a:cubicBezTo>
                    <a:pt x="121183" y="31204"/>
                    <a:pt x="118054" y="29717"/>
                    <a:pt x="114363" y="29717"/>
                  </a:cubicBezTo>
                  <a:cubicBezTo>
                    <a:pt x="110749" y="29717"/>
                    <a:pt x="107659" y="31204"/>
                    <a:pt x="105093" y="34171"/>
                  </a:cubicBezTo>
                  <a:cubicBezTo>
                    <a:pt x="102604" y="37060"/>
                    <a:pt x="101356" y="41398"/>
                    <a:pt x="101356" y="47178"/>
                  </a:cubicBezTo>
                  <a:close/>
                  <a:moveTo>
                    <a:pt x="150117" y="15146"/>
                  </a:moveTo>
                  <a:lnTo>
                    <a:pt x="150117" y="5760"/>
                  </a:lnTo>
                  <a:lnTo>
                    <a:pt x="158308" y="5760"/>
                  </a:lnTo>
                  <a:lnTo>
                    <a:pt x="158308" y="15146"/>
                  </a:lnTo>
                  <a:lnTo>
                    <a:pt x="150117" y="15146"/>
                  </a:lnTo>
                  <a:close/>
                  <a:moveTo>
                    <a:pt x="150117" y="71974"/>
                  </a:moveTo>
                  <a:lnTo>
                    <a:pt x="150117" y="24061"/>
                  </a:lnTo>
                  <a:lnTo>
                    <a:pt x="158308" y="24061"/>
                  </a:lnTo>
                  <a:lnTo>
                    <a:pt x="158308" y="71974"/>
                  </a:lnTo>
                  <a:lnTo>
                    <a:pt x="150117" y="71974"/>
                  </a:lnTo>
                  <a:close/>
                  <a:moveTo>
                    <a:pt x="190934" y="64754"/>
                  </a:moveTo>
                  <a:lnTo>
                    <a:pt x="192144" y="71859"/>
                  </a:lnTo>
                  <a:cubicBezTo>
                    <a:pt x="189816" y="72337"/>
                    <a:pt x="187767" y="72583"/>
                    <a:pt x="186002" y="72583"/>
                  </a:cubicBezTo>
                  <a:cubicBezTo>
                    <a:pt x="183028" y="72583"/>
                    <a:pt x="180739" y="72136"/>
                    <a:pt x="179136" y="71258"/>
                  </a:cubicBezTo>
                  <a:cubicBezTo>
                    <a:pt x="177534" y="70295"/>
                    <a:pt x="176370" y="69046"/>
                    <a:pt x="175646" y="67521"/>
                  </a:cubicBezTo>
                  <a:cubicBezTo>
                    <a:pt x="175006" y="65995"/>
                    <a:pt x="174683" y="62789"/>
                    <a:pt x="174683" y="57889"/>
                  </a:cubicBezTo>
                  <a:lnTo>
                    <a:pt x="174683" y="30318"/>
                  </a:lnTo>
                  <a:lnTo>
                    <a:pt x="168780" y="30318"/>
                  </a:lnTo>
                  <a:lnTo>
                    <a:pt x="168780" y="24061"/>
                  </a:lnTo>
                  <a:lnTo>
                    <a:pt x="174683" y="24061"/>
                  </a:lnTo>
                  <a:lnTo>
                    <a:pt x="174683" y="12140"/>
                  </a:lnTo>
                  <a:lnTo>
                    <a:pt x="182750" y="7324"/>
                  </a:lnTo>
                  <a:lnTo>
                    <a:pt x="182750" y="24061"/>
                  </a:lnTo>
                  <a:lnTo>
                    <a:pt x="190934" y="24061"/>
                  </a:lnTo>
                  <a:lnTo>
                    <a:pt x="190934" y="30318"/>
                  </a:lnTo>
                  <a:lnTo>
                    <a:pt x="182750" y="30318"/>
                  </a:lnTo>
                  <a:lnTo>
                    <a:pt x="182750" y="58374"/>
                  </a:lnTo>
                  <a:cubicBezTo>
                    <a:pt x="182750" y="60701"/>
                    <a:pt x="182866" y="62188"/>
                    <a:pt x="183113" y="62828"/>
                  </a:cubicBezTo>
                  <a:cubicBezTo>
                    <a:pt x="183428" y="63467"/>
                    <a:pt x="183914" y="63991"/>
                    <a:pt x="184554" y="64392"/>
                  </a:cubicBezTo>
                  <a:cubicBezTo>
                    <a:pt x="185201" y="64793"/>
                    <a:pt x="186118" y="64993"/>
                    <a:pt x="187328" y="64993"/>
                  </a:cubicBezTo>
                  <a:cubicBezTo>
                    <a:pt x="188291" y="64993"/>
                    <a:pt x="189493" y="64916"/>
                    <a:pt x="190934" y="64754"/>
                  </a:cubicBezTo>
                  <a:close/>
                  <a:moveTo>
                    <a:pt x="227659" y="66080"/>
                  </a:moveTo>
                  <a:cubicBezTo>
                    <a:pt x="224607" y="68646"/>
                    <a:pt x="221679" y="70449"/>
                    <a:pt x="218867" y="71497"/>
                  </a:cubicBezTo>
                  <a:cubicBezTo>
                    <a:pt x="216139" y="72537"/>
                    <a:pt x="213172" y="73061"/>
                    <a:pt x="209959" y="73061"/>
                  </a:cubicBezTo>
                  <a:cubicBezTo>
                    <a:pt x="204665" y="73061"/>
                    <a:pt x="200612" y="71774"/>
                    <a:pt x="197799" y="69208"/>
                  </a:cubicBezTo>
                  <a:cubicBezTo>
                    <a:pt x="194987" y="66642"/>
                    <a:pt x="193585" y="63352"/>
                    <a:pt x="193585" y="59337"/>
                  </a:cubicBezTo>
                  <a:cubicBezTo>
                    <a:pt x="193585" y="57010"/>
                    <a:pt x="194108" y="54883"/>
                    <a:pt x="195149" y="52957"/>
                  </a:cubicBezTo>
                  <a:cubicBezTo>
                    <a:pt x="196197" y="50946"/>
                    <a:pt x="197599" y="49382"/>
                    <a:pt x="199364" y="48257"/>
                  </a:cubicBezTo>
                  <a:cubicBezTo>
                    <a:pt x="201128" y="47054"/>
                    <a:pt x="203093" y="46168"/>
                    <a:pt x="205266" y="45613"/>
                  </a:cubicBezTo>
                  <a:cubicBezTo>
                    <a:pt x="206792" y="45128"/>
                    <a:pt x="209196" y="44689"/>
                    <a:pt x="212486" y="44288"/>
                  </a:cubicBezTo>
                  <a:cubicBezTo>
                    <a:pt x="218990" y="43564"/>
                    <a:pt x="223806" y="42639"/>
                    <a:pt x="226934" y="41514"/>
                  </a:cubicBezTo>
                  <a:cubicBezTo>
                    <a:pt x="226934" y="40389"/>
                    <a:pt x="226934" y="39711"/>
                    <a:pt x="226934" y="39472"/>
                  </a:cubicBezTo>
                  <a:cubicBezTo>
                    <a:pt x="226934" y="36097"/>
                    <a:pt x="226172" y="33731"/>
                    <a:pt x="224646" y="32367"/>
                  </a:cubicBezTo>
                  <a:cubicBezTo>
                    <a:pt x="222565" y="30603"/>
                    <a:pt x="219468" y="29717"/>
                    <a:pt x="215376" y="29717"/>
                  </a:cubicBezTo>
                  <a:cubicBezTo>
                    <a:pt x="211608" y="29717"/>
                    <a:pt x="208795" y="30403"/>
                    <a:pt x="206946" y="31766"/>
                  </a:cubicBezTo>
                  <a:cubicBezTo>
                    <a:pt x="205104" y="33046"/>
                    <a:pt x="203740" y="35373"/>
                    <a:pt x="202854" y="38748"/>
                  </a:cubicBezTo>
                  <a:lnTo>
                    <a:pt x="194910" y="37661"/>
                  </a:lnTo>
                  <a:cubicBezTo>
                    <a:pt x="195634" y="34294"/>
                    <a:pt x="196836" y="31566"/>
                    <a:pt x="198524" y="29478"/>
                  </a:cubicBezTo>
                  <a:cubicBezTo>
                    <a:pt x="200204" y="27390"/>
                    <a:pt x="202615" y="25787"/>
                    <a:pt x="205744" y="24662"/>
                  </a:cubicBezTo>
                  <a:cubicBezTo>
                    <a:pt x="208872" y="23537"/>
                    <a:pt x="212486" y="22974"/>
                    <a:pt x="216578" y="22974"/>
                  </a:cubicBezTo>
                  <a:cubicBezTo>
                    <a:pt x="220677" y="22974"/>
                    <a:pt x="224006" y="23460"/>
                    <a:pt x="226572" y="24423"/>
                  </a:cubicBezTo>
                  <a:cubicBezTo>
                    <a:pt x="229146" y="25386"/>
                    <a:pt x="231026" y="26588"/>
                    <a:pt x="232236" y="28029"/>
                  </a:cubicBezTo>
                  <a:cubicBezTo>
                    <a:pt x="233438" y="29478"/>
                    <a:pt x="234278" y="31320"/>
                    <a:pt x="234763" y="33570"/>
                  </a:cubicBezTo>
                  <a:cubicBezTo>
                    <a:pt x="235002" y="34934"/>
                    <a:pt x="235125" y="37422"/>
                    <a:pt x="235125" y="41036"/>
                  </a:cubicBezTo>
                  <a:lnTo>
                    <a:pt x="235125" y="51870"/>
                  </a:lnTo>
                  <a:cubicBezTo>
                    <a:pt x="235125" y="59414"/>
                    <a:pt x="235287" y="64192"/>
                    <a:pt x="235603" y="66195"/>
                  </a:cubicBezTo>
                  <a:cubicBezTo>
                    <a:pt x="236004" y="68206"/>
                    <a:pt x="236728" y="70133"/>
                    <a:pt x="237768" y="71974"/>
                  </a:cubicBezTo>
                  <a:lnTo>
                    <a:pt x="229223" y="71974"/>
                  </a:lnTo>
                  <a:cubicBezTo>
                    <a:pt x="228422" y="70295"/>
                    <a:pt x="227898" y="68322"/>
                    <a:pt x="227659" y="66080"/>
                  </a:cubicBezTo>
                  <a:close/>
                  <a:moveTo>
                    <a:pt x="226934" y="47894"/>
                  </a:moveTo>
                  <a:cubicBezTo>
                    <a:pt x="223968" y="49104"/>
                    <a:pt x="219552" y="50144"/>
                    <a:pt x="213688" y="51030"/>
                  </a:cubicBezTo>
                  <a:cubicBezTo>
                    <a:pt x="210321" y="51508"/>
                    <a:pt x="207956" y="52071"/>
                    <a:pt x="206592" y="52710"/>
                  </a:cubicBezTo>
                  <a:cubicBezTo>
                    <a:pt x="205228" y="53273"/>
                    <a:pt x="204141" y="54120"/>
                    <a:pt x="203340" y="55245"/>
                  </a:cubicBezTo>
                  <a:cubicBezTo>
                    <a:pt x="202615" y="56363"/>
                    <a:pt x="202253" y="57650"/>
                    <a:pt x="202253" y="59098"/>
                  </a:cubicBezTo>
                  <a:cubicBezTo>
                    <a:pt x="202253" y="61264"/>
                    <a:pt x="203055" y="63067"/>
                    <a:pt x="204665" y="64515"/>
                  </a:cubicBezTo>
                  <a:cubicBezTo>
                    <a:pt x="206345" y="65956"/>
                    <a:pt x="208757" y="66681"/>
                    <a:pt x="211885" y="66681"/>
                  </a:cubicBezTo>
                  <a:cubicBezTo>
                    <a:pt x="215014" y="66681"/>
                    <a:pt x="217788" y="65995"/>
                    <a:pt x="220192" y="64631"/>
                  </a:cubicBezTo>
                  <a:cubicBezTo>
                    <a:pt x="222681" y="63267"/>
                    <a:pt x="224492" y="61379"/>
                    <a:pt x="225609" y="58975"/>
                  </a:cubicBezTo>
                  <a:cubicBezTo>
                    <a:pt x="226495" y="57126"/>
                    <a:pt x="226934" y="54436"/>
                    <a:pt x="226934" y="50907"/>
                  </a:cubicBezTo>
                  <a:lnTo>
                    <a:pt x="226934" y="47894"/>
                  </a:lnTo>
                  <a:close/>
                  <a:moveTo>
                    <a:pt x="250051" y="71974"/>
                  </a:moveTo>
                  <a:lnTo>
                    <a:pt x="250051" y="5760"/>
                  </a:lnTo>
                  <a:lnTo>
                    <a:pt x="258242" y="5760"/>
                  </a:lnTo>
                  <a:lnTo>
                    <a:pt x="258242" y="71974"/>
                  </a:lnTo>
                  <a:lnTo>
                    <a:pt x="250051" y="71974"/>
                  </a:lnTo>
                  <a:close/>
                  <a:moveTo>
                    <a:pt x="327832" y="54398"/>
                  </a:moveTo>
                  <a:lnTo>
                    <a:pt x="335776" y="55484"/>
                  </a:lnTo>
                  <a:cubicBezTo>
                    <a:pt x="334898" y="60940"/>
                    <a:pt x="332648" y="65232"/>
                    <a:pt x="329034" y="68368"/>
                  </a:cubicBezTo>
                  <a:cubicBezTo>
                    <a:pt x="325420" y="71497"/>
                    <a:pt x="321012" y="73061"/>
                    <a:pt x="315788" y="73061"/>
                  </a:cubicBezTo>
                  <a:cubicBezTo>
                    <a:pt x="309207" y="73061"/>
                    <a:pt x="303914" y="70934"/>
                    <a:pt x="299899" y="66681"/>
                  </a:cubicBezTo>
                  <a:cubicBezTo>
                    <a:pt x="295969" y="62342"/>
                    <a:pt x="293996" y="56163"/>
                    <a:pt x="293996" y="48141"/>
                  </a:cubicBezTo>
                  <a:cubicBezTo>
                    <a:pt x="293996" y="43001"/>
                    <a:pt x="294844" y="38509"/>
                    <a:pt x="296524" y="34656"/>
                  </a:cubicBezTo>
                  <a:cubicBezTo>
                    <a:pt x="298296" y="30719"/>
                    <a:pt x="300901" y="27790"/>
                    <a:pt x="304353" y="25864"/>
                  </a:cubicBezTo>
                  <a:cubicBezTo>
                    <a:pt x="307882" y="23938"/>
                    <a:pt x="311735" y="22974"/>
                    <a:pt x="315911" y="22974"/>
                  </a:cubicBezTo>
                  <a:cubicBezTo>
                    <a:pt x="321051" y="22974"/>
                    <a:pt x="325266" y="24300"/>
                    <a:pt x="328556" y="26950"/>
                  </a:cubicBezTo>
                  <a:cubicBezTo>
                    <a:pt x="331924" y="29516"/>
                    <a:pt x="334089" y="33246"/>
                    <a:pt x="335052" y="38147"/>
                  </a:cubicBezTo>
                  <a:lnTo>
                    <a:pt x="327108" y="39349"/>
                  </a:lnTo>
                  <a:cubicBezTo>
                    <a:pt x="326383" y="36136"/>
                    <a:pt x="325066" y="33731"/>
                    <a:pt x="323139" y="32129"/>
                  </a:cubicBezTo>
                  <a:cubicBezTo>
                    <a:pt x="321213" y="30441"/>
                    <a:pt x="318886" y="29594"/>
                    <a:pt x="316150" y="29594"/>
                  </a:cubicBezTo>
                  <a:cubicBezTo>
                    <a:pt x="312058" y="29594"/>
                    <a:pt x="308730" y="31081"/>
                    <a:pt x="306156" y="34055"/>
                  </a:cubicBezTo>
                  <a:cubicBezTo>
                    <a:pt x="303590" y="36945"/>
                    <a:pt x="302303" y="41553"/>
                    <a:pt x="302303" y="47894"/>
                  </a:cubicBezTo>
                  <a:cubicBezTo>
                    <a:pt x="302303" y="54398"/>
                    <a:pt x="303551" y="59098"/>
                    <a:pt x="306040" y="61988"/>
                  </a:cubicBezTo>
                  <a:cubicBezTo>
                    <a:pt x="308529" y="64877"/>
                    <a:pt x="311735" y="66318"/>
                    <a:pt x="315672" y="66318"/>
                  </a:cubicBezTo>
                  <a:cubicBezTo>
                    <a:pt x="318886" y="66318"/>
                    <a:pt x="321529" y="65355"/>
                    <a:pt x="323617" y="63429"/>
                  </a:cubicBezTo>
                  <a:cubicBezTo>
                    <a:pt x="325782" y="61502"/>
                    <a:pt x="327192" y="58490"/>
                    <a:pt x="327832" y="54398"/>
                  </a:cubicBezTo>
                  <a:close/>
                  <a:moveTo>
                    <a:pt x="375506" y="56563"/>
                  </a:moveTo>
                  <a:lnTo>
                    <a:pt x="383936" y="57526"/>
                  </a:lnTo>
                  <a:cubicBezTo>
                    <a:pt x="382657" y="62427"/>
                    <a:pt x="380207" y="66241"/>
                    <a:pt x="376593" y="68969"/>
                  </a:cubicBezTo>
                  <a:cubicBezTo>
                    <a:pt x="372979" y="71697"/>
                    <a:pt x="368410" y="73061"/>
                    <a:pt x="362869" y="73061"/>
                  </a:cubicBezTo>
                  <a:cubicBezTo>
                    <a:pt x="355888" y="73061"/>
                    <a:pt x="350309" y="70896"/>
                    <a:pt x="346133" y="66557"/>
                  </a:cubicBezTo>
                  <a:cubicBezTo>
                    <a:pt x="342041" y="62227"/>
                    <a:pt x="339991" y="56163"/>
                    <a:pt x="339991" y="48380"/>
                  </a:cubicBezTo>
                  <a:cubicBezTo>
                    <a:pt x="339991" y="40351"/>
                    <a:pt x="342079" y="34132"/>
                    <a:pt x="346256" y="29717"/>
                  </a:cubicBezTo>
                  <a:cubicBezTo>
                    <a:pt x="350425" y="25224"/>
                    <a:pt x="355803" y="22974"/>
                    <a:pt x="362384" y="22974"/>
                  </a:cubicBezTo>
                  <a:cubicBezTo>
                    <a:pt x="368810" y="22974"/>
                    <a:pt x="374027" y="25140"/>
                    <a:pt x="378042" y="29478"/>
                  </a:cubicBezTo>
                  <a:cubicBezTo>
                    <a:pt x="382133" y="33809"/>
                    <a:pt x="384175" y="39950"/>
                    <a:pt x="384175" y="47894"/>
                  </a:cubicBezTo>
                  <a:cubicBezTo>
                    <a:pt x="384175" y="48380"/>
                    <a:pt x="384175" y="49104"/>
                    <a:pt x="384175" y="50067"/>
                  </a:cubicBezTo>
                  <a:lnTo>
                    <a:pt x="348421" y="50067"/>
                  </a:lnTo>
                  <a:cubicBezTo>
                    <a:pt x="348745" y="55361"/>
                    <a:pt x="350224" y="59414"/>
                    <a:pt x="352875" y="62227"/>
                  </a:cubicBezTo>
                  <a:cubicBezTo>
                    <a:pt x="355526" y="64955"/>
                    <a:pt x="358855" y="66318"/>
                    <a:pt x="362869" y="66318"/>
                  </a:cubicBezTo>
                  <a:cubicBezTo>
                    <a:pt x="365836" y="66318"/>
                    <a:pt x="368363" y="65556"/>
                    <a:pt x="370452" y="64030"/>
                  </a:cubicBezTo>
                  <a:cubicBezTo>
                    <a:pt x="372617" y="62427"/>
                    <a:pt x="374304" y="59938"/>
                    <a:pt x="375506" y="56563"/>
                  </a:cubicBezTo>
                  <a:close/>
                  <a:moveTo>
                    <a:pt x="348899" y="43441"/>
                  </a:moveTo>
                  <a:lnTo>
                    <a:pt x="375630" y="43441"/>
                  </a:lnTo>
                  <a:cubicBezTo>
                    <a:pt x="375306" y="39349"/>
                    <a:pt x="374304" y="36297"/>
                    <a:pt x="372617" y="34294"/>
                  </a:cubicBezTo>
                  <a:cubicBezTo>
                    <a:pt x="369974" y="31165"/>
                    <a:pt x="366599" y="29594"/>
                    <a:pt x="362507" y="29594"/>
                  </a:cubicBezTo>
                  <a:cubicBezTo>
                    <a:pt x="358731" y="29594"/>
                    <a:pt x="355564" y="30842"/>
                    <a:pt x="352998" y="33331"/>
                  </a:cubicBezTo>
                  <a:cubicBezTo>
                    <a:pt x="350509" y="35820"/>
                    <a:pt x="349146" y="39187"/>
                    <a:pt x="348899" y="43441"/>
                  </a:cubicBezTo>
                  <a:close/>
                  <a:moveTo>
                    <a:pt x="396581" y="71974"/>
                  </a:moveTo>
                  <a:lnTo>
                    <a:pt x="396581" y="24061"/>
                  </a:lnTo>
                  <a:lnTo>
                    <a:pt x="403925" y="24061"/>
                  </a:lnTo>
                  <a:lnTo>
                    <a:pt x="403925" y="31281"/>
                  </a:lnTo>
                  <a:cubicBezTo>
                    <a:pt x="405774" y="27914"/>
                    <a:pt x="407454" y="25702"/>
                    <a:pt x="408980" y="24662"/>
                  </a:cubicBezTo>
                  <a:cubicBezTo>
                    <a:pt x="410590" y="23537"/>
                    <a:pt x="412355" y="22974"/>
                    <a:pt x="414281" y="22974"/>
                  </a:cubicBezTo>
                  <a:cubicBezTo>
                    <a:pt x="417009" y="22974"/>
                    <a:pt x="419775" y="23814"/>
                    <a:pt x="422588" y="25502"/>
                  </a:cubicBezTo>
                  <a:lnTo>
                    <a:pt x="419814" y="33092"/>
                  </a:lnTo>
                  <a:cubicBezTo>
                    <a:pt x="417810" y="31882"/>
                    <a:pt x="415845" y="31281"/>
                    <a:pt x="413919" y="31281"/>
                  </a:cubicBezTo>
                  <a:cubicBezTo>
                    <a:pt x="412070" y="31281"/>
                    <a:pt x="410428" y="31844"/>
                    <a:pt x="408980" y="32969"/>
                  </a:cubicBezTo>
                  <a:cubicBezTo>
                    <a:pt x="407616" y="34009"/>
                    <a:pt x="406653" y="35496"/>
                    <a:pt x="406090" y="37422"/>
                  </a:cubicBezTo>
                  <a:cubicBezTo>
                    <a:pt x="405127" y="40312"/>
                    <a:pt x="404649" y="43441"/>
                    <a:pt x="404649" y="46816"/>
                  </a:cubicBezTo>
                  <a:lnTo>
                    <a:pt x="404649" y="71974"/>
                  </a:lnTo>
                  <a:lnTo>
                    <a:pt x="396581" y="71974"/>
                  </a:lnTo>
                  <a:close/>
                  <a:moveTo>
                    <a:pt x="445219" y="64754"/>
                  </a:moveTo>
                  <a:lnTo>
                    <a:pt x="446429" y="71859"/>
                  </a:lnTo>
                  <a:cubicBezTo>
                    <a:pt x="444102" y="72337"/>
                    <a:pt x="442052" y="72583"/>
                    <a:pt x="440288" y="72583"/>
                  </a:cubicBezTo>
                  <a:cubicBezTo>
                    <a:pt x="437313" y="72583"/>
                    <a:pt x="435025" y="72136"/>
                    <a:pt x="433422" y="71258"/>
                  </a:cubicBezTo>
                  <a:cubicBezTo>
                    <a:pt x="431819" y="70295"/>
                    <a:pt x="430656" y="69046"/>
                    <a:pt x="429931" y="67521"/>
                  </a:cubicBezTo>
                  <a:cubicBezTo>
                    <a:pt x="429292" y="65995"/>
                    <a:pt x="428968" y="62789"/>
                    <a:pt x="428968" y="57889"/>
                  </a:cubicBezTo>
                  <a:lnTo>
                    <a:pt x="428968" y="30318"/>
                  </a:lnTo>
                  <a:lnTo>
                    <a:pt x="423066" y="30318"/>
                  </a:lnTo>
                  <a:lnTo>
                    <a:pt x="423066" y="24061"/>
                  </a:lnTo>
                  <a:lnTo>
                    <a:pt x="428968" y="24061"/>
                  </a:lnTo>
                  <a:lnTo>
                    <a:pt x="428968" y="12140"/>
                  </a:lnTo>
                  <a:lnTo>
                    <a:pt x="437036" y="7324"/>
                  </a:lnTo>
                  <a:lnTo>
                    <a:pt x="437036" y="24061"/>
                  </a:lnTo>
                  <a:lnTo>
                    <a:pt x="445219" y="24061"/>
                  </a:lnTo>
                  <a:lnTo>
                    <a:pt x="445219" y="30318"/>
                  </a:lnTo>
                  <a:lnTo>
                    <a:pt x="437036" y="30318"/>
                  </a:lnTo>
                  <a:lnTo>
                    <a:pt x="437036" y="58374"/>
                  </a:lnTo>
                  <a:cubicBezTo>
                    <a:pt x="437036" y="60701"/>
                    <a:pt x="437151" y="62188"/>
                    <a:pt x="437398" y="62828"/>
                  </a:cubicBezTo>
                  <a:cubicBezTo>
                    <a:pt x="437714" y="63467"/>
                    <a:pt x="438199" y="63991"/>
                    <a:pt x="438839" y="64392"/>
                  </a:cubicBezTo>
                  <a:cubicBezTo>
                    <a:pt x="439486" y="64793"/>
                    <a:pt x="440403" y="64993"/>
                    <a:pt x="441613" y="64993"/>
                  </a:cubicBezTo>
                  <a:cubicBezTo>
                    <a:pt x="442576" y="64993"/>
                    <a:pt x="443778" y="64916"/>
                    <a:pt x="445219" y="64754"/>
                  </a:cubicBezTo>
                  <a:close/>
                  <a:moveTo>
                    <a:pt x="450636" y="15146"/>
                  </a:moveTo>
                  <a:lnTo>
                    <a:pt x="450636" y="5760"/>
                  </a:lnTo>
                  <a:lnTo>
                    <a:pt x="458827" y="5760"/>
                  </a:lnTo>
                  <a:lnTo>
                    <a:pt x="458827" y="15146"/>
                  </a:lnTo>
                  <a:lnTo>
                    <a:pt x="450636" y="15146"/>
                  </a:lnTo>
                  <a:close/>
                  <a:moveTo>
                    <a:pt x="450636" y="71974"/>
                  </a:moveTo>
                  <a:lnTo>
                    <a:pt x="450636" y="24061"/>
                  </a:lnTo>
                  <a:lnTo>
                    <a:pt x="458827" y="24061"/>
                  </a:lnTo>
                  <a:lnTo>
                    <a:pt x="458827" y="71974"/>
                  </a:lnTo>
                  <a:lnTo>
                    <a:pt x="450636" y="71974"/>
                  </a:lnTo>
                  <a:close/>
                  <a:moveTo>
                    <a:pt x="475679" y="71974"/>
                  </a:moveTo>
                  <a:lnTo>
                    <a:pt x="475679" y="30318"/>
                  </a:lnTo>
                  <a:lnTo>
                    <a:pt x="468459" y="30318"/>
                  </a:lnTo>
                  <a:lnTo>
                    <a:pt x="468459" y="24061"/>
                  </a:lnTo>
                  <a:lnTo>
                    <a:pt x="475679" y="24061"/>
                  </a:lnTo>
                  <a:lnTo>
                    <a:pt x="475679" y="18883"/>
                  </a:lnTo>
                  <a:cubicBezTo>
                    <a:pt x="475679" y="15669"/>
                    <a:pt x="475965" y="13304"/>
                    <a:pt x="476527" y="11778"/>
                  </a:cubicBezTo>
                  <a:cubicBezTo>
                    <a:pt x="477328" y="9613"/>
                    <a:pt x="478692" y="7887"/>
                    <a:pt x="480619" y="6600"/>
                  </a:cubicBezTo>
                  <a:cubicBezTo>
                    <a:pt x="482630" y="5313"/>
                    <a:pt x="485396" y="4674"/>
                    <a:pt x="488925" y="4674"/>
                  </a:cubicBezTo>
                  <a:cubicBezTo>
                    <a:pt x="491253" y="4674"/>
                    <a:pt x="493780" y="4951"/>
                    <a:pt x="496516" y="5514"/>
                  </a:cubicBezTo>
                  <a:lnTo>
                    <a:pt x="495306" y="12502"/>
                  </a:lnTo>
                  <a:cubicBezTo>
                    <a:pt x="493626" y="12256"/>
                    <a:pt x="492015" y="12140"/>
                    <a:pt x="490490" y="12140"/>
                  </a:cubicBezTo>
                  <a:cubicBezTo>
                    <a:pt x="488001" y="12140"/>
                    <a:pt x="486236" y="12657"/>
                    <a:pt x="485196" y="13704"/>
                  </a:cubicBezTo>
                  <a:cubicBezTo>
                    <a:pt x="484233" y="14745"/>
                    <a:pt x="483747" y="16717"/>
                    <a:pt x="483747" y="19607"/>
                  </a:cubicBezTo>
                  <a:lnTo>
                    <a:pt x="483747" y="24061"/>
                  </a:lnTo>
                  <a:lnTo>
                    <a:pt x="493140" y="24061"/>
                  </a:lnTo>
                  <a:lnTo>
                    <a:pt x="493140" y="30318"/>
                  </a:lnTo>
                  <a:lnTo>
                    <a:pt x="483747" y="30318"/>
                  </a:lnTo>
                  <a:lnTo>
                    <a:pt x="483747" y="71974"/>
                  </a:lnTo>
                  <a:lnTo>
                    <a:pt x="475679" y="71974"/>
                  </a:lnTo>
                  <a:close/>
                  <a:moveTo>
                    <a:pt x="496870" y="15146"/>
                  </a:moveTo>
                  <a:lnTo>
                    <a:pt x="496870" y="5760"/>
                  </a:lnTo>
                  <a:lnTo>
                    <a:pt x="505061" y="5760"/>
                  </a:lnTo>
                  <a:lnTo>
                    <a:pt x="505061" y="15146"/>
                  </a:lnTo>
                  <a:lnTo>
                    <a:pt x="496870" y="15146"/>
                  </a:lnTo>
                  <a:close/>
                  <a:moveTo>
                    <a:pt x="496870" y="71974"/>
                  </a:moveTo>
                  <a:lnTo>
                    <a:pt x="496870" y="24061"/>
                  </a:lnTo>
                  <a:lnTo>
                    <a:pt x="505061" y="24061"/>
                  </a:lnTo>
                  <a:lnTo>
                    <a:pt x="505061" y="71974"/>
                  </a:lnTo>
                  <a:lnTo>
                    <a:pt x="496870" y="71974"/>
                  </a:lnTo>
                  <a:close/>
                  <a:moveTo>
                    <a:pt x="551295" y="54398"/>
                  </a:moveTo>
                  <a:lnTo>
                    <a:pt x="559239" y="55484"/>
                  </a:lnTo>
                  <a:cubicBezTo>
                    <a:pt x="558361" y="60940"/>
                    <a:pt x="556111" y="65232"/>
                    <a:pt x="552497" y="68368"/>
                  </a:cubicBezTo>
                  <a:cubicBezTo>
                    <a:pt x="548883" y="71497"/>
                    <a:pt x="544475" y="73061"/>
                    <a:pt x="539251" y="73061"/>
                  </a:cubicBezTo>
                  <a:cubicBezTo>
                    <a:pt x="532670" y="73061"/>
                    <a:pt x="527376" y="70934"/>
                    <a:pt x="523362" y="66681"/>
                  </a:cubicBezTo>
                  <a:cubicBezTo>
                    <a:pt x="519432" y="62342"/>
                    <a:pt x="517459" y="56163"/>
                    <a:pt x="517459" y="48141"/>
                  </a:cubicBezTo>
                  <a:cubicBezTo>
                    <a:pt x="517459" y="43001"/>
                    <a:pt x="518307" y="38509"/>
                    <a:pt x="519987" y="34656"/>
                  </a:cubicBezTo>
                  <a:cubicBezTo>
                    <a:pt x="521759" y="30719"/>
                    <a:pt x="524364" y="27790"/>
                    <a:pt x="527816" y="25864"/>
                  </a:cubicBezTo>
                  <a:cubicBezTo>
                    <a:pt x="531345" y="23938"/>
                    <a:pt x="535198" y="22974"/>
                    <a:pt x="539374" y="22974"/>
                  </a:cubicBezTo>
                  <a:cubicBezTo>
                    <a:pt x="544514" y="22974"/>
                    <a:pt x="548729" y="24300"/>
                    <a:pt x="552019" y="26950"/>
                  </a:cubicBezTo>
                  <a:cubicBezTo>
                    <a:pt x="555386" y="29516"/>
                    <a:pt x="557552" y="33246"/>
                    <a:pt x="558515" y="38147"/>
                  </a:cubicBezTo>
                  <a:lnTo>
                    <a:pt x="550570" y="39349"/>
                  </a:lnTo>
                  <a:cubicBezTo>
                    <a:pt x="549846" y="36136"/>
                    <a:pt x="548528" y="33731"/>
                    <a:pt x="546602" y="32129"/>
                  </a:cubicBezTo>
                  <a:cubicBezTo>
                    <a:pt x="544676" y="30441"/>
                    <a:pt x="542349" y="29594"/>
                    <a:pt x="539613" y="29594"/>
                  </a:cubicBezTo>
                  <a:cubicBezTo>
                    <a:pt x="535521" y="29594"/>
                    <a:pt x="532192" y="31081"/>
                    <a:pt x="529619" y="34055"/>
                  </a:cubicBezTo>
                  <a:cubicBezTo>
                    <a:pt x="527053" y="36945"/>
                    <a:pt x="525766" y="41553"/>
                    <a:pt x="525766" y="47894"/>
                  </a:cubicBezTo>
                  <a:cubicBezTo>
                    <a:pt x="525766" y="54398"/>
                    <a:pt x="527014" y="59098"/>
                    <a:pt x="529503" y="61988"/>
                  </a:cubicBezTo>
                  <a:cubicBezTo>
                    <a:pt x="531992" y="64877"/>
                    <a:pt x="535198" y="66318"/>
                    <a:pt x="539135" y="66318"/>
                  </a:cubicBezTo>
                  <a:cubicBezTo>
                    <a:pt x="542349" y="66318"/>
                    <a:pt x="544992" y="65355"/>
                    <a:pt x="547080" y="63429"/>
                  </a:cubicBezTo>
                  <a:cubicBezTo>
                    <a:pt x="549245" y="61502"/>
                    <a:pt x="550655" y="58490"/>
                    <a:pt x="551295" y="54398"/>
                  </a:cubicBezTo>
                  <a:close/>
                  <a:moveTo>
                    <a:pt x="597528" y="66080"/>
                  </a:moveTo>
                  <a:cubicBezTo>
                    <a:pt x="594477" y="68646"/>
                    <a:pt x="591549" y="70449"/>
                    <a:pt x="588736" y="71497"/>
                  </a:cubicBezTo>
                  <a:cubicBezTo>
                    <a:pt x="586009" y="72537"/>
                    <a:pt x="583042" y="73061"/>
                    <a:pt x="579829" y="73061"/>
                  </a:cubicBezTo>
                  <a:cubicBezTo>
                    <a:pt x="574535" y="73061"/>
                    <a:pt x="570482" y="71774"/>
                    <a:pt x="567669" y="69208"/>
                  </a:cubicBezTo>
                  <a:cubicBezTo>
                    <a:pt x="564857" y="66642"/>
                    <a:pt x="563454" y="63352"/>
                    <a:pt x="563454" y="59337"/>
                  </a:cubicBezTo>
                  <a:cubicBezTo>
                    <a:pt x="563454" y="57010"/>
                    <a:pt x="563978" y="54883"/>
                    <a:pt x="565018" y="52957"/>
                  </a:cubicBezTo>
                  <a:cubicBezTo>
                    <a:pt x="566066" y="50946"/>
                    <a:pt x="567469" y="49382"/>
                    <a:pt x="569233" y="48257"/>
                  </a:cubicBezTo>
                  <a:cubicBezTo>
                    <a:pt x="570998" y="47054"/>
                    <a:pt x="572963" y="46168"/>
                    <a:pt x="575136" y="45613"/>
                  </a:cubicBezTo>
                  <a:cubicBezTo>
                    <a:pt x="576662" y="45128"/>
                    <a:pt x="579066" y="44689"/>
                    <a:pt x="582356" y="44288"/>
                  </a:cubicBezTo>
                  <a:cubicBezTo>
                    <a:pt x="588860" y="43564"/>
                    <a:pt x="593676" y="42639"/>
                    <a:pt x="596804" y="41514"/>
                  </a:cubicBezTo>
                  <a:cubicBezTo>
                    <a:pt x="596804" y="40389"/>
                    <a:pt x="596804" y="39711"/>
                    <a:pt x="596804" y="39472"/>
                  </a:cubicBezTo>
                  <a:cubicBezTo>
                    <a:pt x="596804" y="36097"/>
                    <a:pt x="596041" y="33731"/>
                    <a:pt x="594516" y="32367"/>
                  </a:cubicBezTo>
                  <a:cubicBezTo>
                    <a:pt x="592435" y="30603"/>
                    <a:pt x="589337" y="29717"/>
                    <a:pt x="585246" y="29717"/>
                  </a:cubicBezTo>
                  <a:cubicBezTo>
                    <a:pt x="581478" y="29717"/>
                    <a:pt x="578665" y="30403"/>
                    <a:pt x="576816" y="31766"/>
                  </a:cubicBezTo>
                  <a:cubicBezTo>
                    <a:pt x="574974" y="33046"/>
                    <a:pt x="573610" y="35373"/>
                    <a:pt x="572724" y="38748"/>
                  </a:cubicBezTo>
                  <a:lnTo>
                    <a:pt x="564780" y="37661"/>
                  </a:lnTo>
                  <a:cubicBezTo>
                    <a:pt x="565504" y="34294"/>
                    <a:pt x="566706" y="31566"/>
                    <a:pt x="568393" y="29478"/>
                  </a:cubicBezTo>
                  <a:cubicBezTo>
                    <a:pt x="570073" y="27390"/>
                    <a:pt x="572485" y="25787"/>
                    <a:pt x="575614" y="24662"/>
                  </a:cubicBezTo>
                  <a:cubicBezTo>
                    <a:pt x="578742" y="23537"/>
                    <a:pt x="582356" y="22974"/>
                    <a:pt x="586448" y="22974"/>
                  </a:cubicBezTo>
                  <a:cubicBezTo>
                    <a:pt x="590547" y="22974"/>
                    <a:pt x="593876" y="23460"/>
                    <a:pt x="596442" y="24423"/>
                  </a:cubicBezTo>
                  <a:cubicBezTo>
                    <a:pt x="599016" y="25386"/>
                    <a:pt x="600896" y="26588"/>
                    <a:pt x="602106" y="28029"/>
                  </a:cubicBezTo>
                  <a:cubicBezTo>
                    <a:pt x="603308" y="29478"/>
                    <a:pt x="604148" y="31320"/>
                    <a:pt x="604633" y="33570"/>
                  </a:cubicBezTo>
                  <a:cubicBezTo>
                    <a:pt x="604872" y="34934"/>
                    <a:pt x="604995" y="37422"/>
                    <a:pt x="604995" y="41036"/>
                  </a:cubicBezTo>
                  <a:lnTo>
                    <a:pt x="604995" y="51870"/>
                  </a:lnTo>
                  <a:cubicBezTo>
                    <a:pt x="604995" y="59414"/>
                    <a:pt x="605157" y="64192"/>
                    <a:pt x="605473" y="66195"/>
                  </a:cubicBezTo>
                  <a:cubicBezTo>
                    <a:pt x="605874" y="68206"/>
                    <a:pt x="606598" y="70133"/>
                    <a:pt x="607638" y="71974"/>
                  </a:cubicBezTo>
                  <a:lnTo>
                    <a:pt x="599093" y="71974"/>
                  </a:lnTo>
                  <a:cubicBezTo>
                    <a:pt x="598291" y="70295"/>
                    <a:pt x="597767" y="68322"/>
                    <a:pt x="597528" y="66080"/>
                  </a:cubicBezTo>
                  <a:close/>
                  <a:moveTo>
                    <a:pt x="596804" y="47894"/>
                  </a:moveTo>
                  <a:cubicBezTo>
                    <a:pt x="593837" y="49104"/>
                    <a:pt x="589422" y="50144"/>
                    <a:pt x="583558" y="51030"/>
                  </a:cubicBezTo>
                  <a:cubicBezTo>
                    <a:pt x="580191" y="51508"/>
                    <a:pt x="577825" y="52071"/>
                    <a:pt x="576461" y="52710"/>
                  </a:cubicBezTo>
                  <a:cubicBezTo>
                    <a:pt x="575097" y="53273"/>
                    <a:pt x="574011" y="54120"/>
                    <a:pt x="573209" y="55245"/>
                  </a:cubicBezTo>
                  <a:cubicBezTo>
                    <a:pt x="572485" y="56363"/>
                    <a:pt x="572123" y="57650"/>
                    <a:pt x="572123" y="59098"/>
                  </a:cubicBezTo>
                  <a:cubicBezTo>
                    <a:pt x="572123" y="61264"/>
                    <a:pt x="572924" y="63067"/>
                    <a:pt x="574535" y="64515"/>
                  </a:cubicBezTo>
                  <a:cubicBezTo>
                    <a:pt x="576215" y="65956"/>
                    <a:pt x="578627" y="66681"/>
                    <a:pt x="581755" y="66681"/>
                  </a:cubicBezTo>
                  <a:cubicBezTo>
                    <a:pt x="584884" y="66681"/>
                    <a:pt x="587658" y="65995"/>
                    <a:pt x="590062" y="64631"/>
                  </a:cubicBezTo>
                  <a:cubicBezTo>
                    <a:pt x="592551" y="63267"/>
                    <a:pt x="594361" y="61379"/>
                    <a:pt x="595479" y="58975"/>
                  </a:cubicBezTo>
                  <a:cubicBezTo>
                    <a:pt x="596365" y="57126"/>
                    <a:pt x="596804" y="54436"/>
                    <a:pt x="596804" y="50907"/>
                  </a:cubicBezTo>
                  <a:lnTo>
                    <a:pt x="596804" y="47894"/>
                  </a:lnTo>
                  <a:close/>
                  <a:moveTo>
                    <a:pt x="637860" y="64754"/>
                  </a:moveTo>
                  <a:lnTo>
                    <a:pt x="639069" y="71859"/>
                  </a:lnTo>
                  <a:cubicBezTo>
                    <a:pt x="636742" y="72337"/>
                    <a:pt x="634693" y="72583"/>
                    <a:pt x="632928" y="72583"/>
                  </a:cubicBezTo>
                  <a:cubicBezTo>
                    <a:pt x="629954" y="72583"/>
                    <a:pt x="627665" y="72136"/>
                    <a:pt x="626062" y="71258"/>
                  </a:cubicBezTo>
                  <a:cubicBezTo>
                    <a:pt x="624460" y="70295"/>
                    <a:pt x="623296" y="69046"/>
                    <a:pt x="622572" y="67521"/>
                  </a:cubicBezTo>
                  <a:cubicBezTo>
                    <a:pt x="621932" y="65995"/>
                    <a:pt x="621609" y="62789"/>
                    <a:pt x="621609" y="57889"/>
                  </a:cubicBezTo>
                  <a:lnTo>
                    <a:pt x="621609" y="30318"/>
                  </a:lnTo>
                  <a:lnTo>
                    <a:pt x="615706" y="30318"/>
                  </a:lnTo>
                  <a:lnTo>
                    <a:pt x="615706" y="24061"/>
                  </a:lnTo>
                  <a:lnTo>
                    <a:pt x="621609" y="24061"/>
                  </a:lnTo>
                  <a:lnTo>
                    <a:pt x="621609" y="12140"/>
                  </a:lnTo>
                  <a:lnTo>
                    <a:pt x="629676" y="7324"/>
                  </a:lnTo>
                  <a:lnTo>
                    <a:pt x="629676" y="24061"/>
                  </a:lnTo>
                  <a:lnTo>
                    <a:pt x="637860" y="24061"/>
                  </a:lnTo>
                  <a:lnTo>
                    <a:pt x="637860" y="30318"/>
                  </a:lnTo>
                  <a:lnTo>
                    <a:pt x="629676" y="30318"/>
                  </a:lnTo>
                  <a:lnTo>
                    <a:pt x="629676" y="58374"/>
                  </a:lnTo>
                  <a:cubicBezTo>
                    <a:pt x="629676" y="60701"/>
                    <a:pt x="629792" y="62188"/>
                    <a:pt x="630038" y="62828"/>
                  </a:cubicBezTo>
                  <a:cubicBezTo>
                    <a:pt x="630354" y="63467"/>
                    <a:pt x="630840" y="63991"/>
                    <a:pt x="631479" y="64392"/>
                  </a:cubicBezTo>
                  <a:cubicBezTo>
                    <a:pt x="632127" y="64793"/>
                    <a:pt x="633044" y="64993"/>
                    <a:pt x="634253" y="64993"/>
                  </a:cubicBezTo>
                  <a:cubicBezTo>
                    <a:pt x="635217" y="64993"/>
                    <a:pt x="636419" y="64916"/>
                    <a:pt x="637860" y="64754"/>
                  </a:cubicBezTo>
                  <a:close/>
                  <a:moveTo>
                    <a:pt x="676026" y="56563"/>
                  </a:moveTo>
                  <a:lnTo>
                    <a:pt x="684456" y="57526"/>
                  </a:lnTo>
                  <a:cubicBezTo>
                    <a:pt x="683176" y="62427"/>
                    <a:pt x="680726" y="66241"/>
                    <a:pt x="677112" y="68969"/>
                  </a:cubicBezTo>
                  <a:cubicBezTo>
                    <a:pt x="673498" y="71697"/>
                    <a:pt x="668929" y="73061"/>
                    <a:pt x="663388" y="73061"/>
                  </a:cubicBezTo>
                  <a:cubicBezTo>
                    <a:pt x="656407" y="73061"/>
                    <a:pt x="650828" y="70896"/>
                    <a:pt x="646652" y="66557"/>
                  </a:cubicBezTo>
                  <a:cubicBezTo>
                    <a:pt x="642560" y="62227"/>
                    <a:pt x="640510" y="56163"/>
                    <a:pt x="640510" y="48380"/>
                  </a:cubicBezTo>
                  <a:cubicBezTo>
                    <a:pt x="640510" y="40351"/>
                    <a:pt x="642599" y="34132"/>
                    <a:pt x="646775" y="29717"/>
                  </a:cubicBezTo>
                  <a:cubicBezTo>
                    <a:pt x="650944" y="25224"/>
                    <a:pt x="656322" y="22974"/>
                    <a:pt x="662903" y="22974"/>
                  </a:cubicBezTo>
                  <a:cubicBezTo>
                    <a:pt x="669329" y="22974"/>
                    <a:pt x="674546" y="25140"/>
                    <a:pt x="678561" y="29478"/>
                  </a:cubicBezTo>
                  <a:cubicBezTo>
                    <a:pt x="682652" y="33809"/>
                    <a:pt x="684694" y="39950"/>
                    <a:pt x="684694" y="47894"/>
                  </a:cubicBezTo>
                  <a:cubicBezTo>
                    <a:pt x="684694" y="48380"/>
                    <a:pt x="684694" y="49104"/>
                    <a:pt x="684694" y="50067"/>
                  </a:cubicBezTo>
                  <a:lnTo>
                    <a:pt x="648940" y="50067"/>
                  </a:lnTo>
                  <a:cubicBezTo>
                    <a:pt x="649264" y="55361"/>
                    <a:pt x="650743" y="59414"/>
                    <a:pt x="653394" y="62227"/>
                  </a:cubicBezTo>
                  <a:cubicBezTo>
                    <a:pt x="656045" y="64955"/>
                    <a:pt x="659374" y="66318"/>
                    <a:pt x="663388" y="66318"/>
                  </a:cubicBezTo>
                  <a:cubicBezTo>
                    <a:pt x="666355" y="66318"/>
                    <a:pt x="668882" y="65556"/>
                    <a:pt x="670971" y="64030"/>
                  </a:cubicBezTo>
                  <a:cubicBezTo>
                    <a:pt x="673136" y="62427"/>
                    <a:pt x="674824" y="59938"/>
                    <a:pt x="676026" y="56563"/>
                  </a:cubicBezTo>
                  <a:close/>
                  <a:moveTo>
                    <a:pt x="649418" y="43441"/>
                  </a:moveTo>
                  <a:lnTo>
                    <a:pt x="676149" y="43441"/>
                  </a:lnTo>
                  <a:cubicBezTo>
                    <a:pt x="675825" y="39349"/>
                    <a:pt x="674824" y="36297"/>
                    <a:pt x="673136" y="34294"/>
                  </a:cubicBezTo>
                  <a:cubicBezTo>
                    <a:pt x="670493" y="31165"/>
                    <a:pt x="667118" y="29594"/>
                    <a:pt x="663026" y="29594"/>
                  </a:cubicBezTo>
                  <a:cubicBezTo>
                    <a:pt x="659250" y="29594"/>
                    <a:pt x="656083" y="30842"/>
                    <a:pt x="653518" y="33331"/>
                  </a:cubicBezTo>
                  <a:cubicBezTo>
                    <a:pt x="651029" y="35820"/>
                    <a:pt x="649665" y="39187"/>
                    <a:pt x="649418" y="43441"/>
                  </a:cubicBezTo>
                  <a:close/>
                  <a:moveTo>
                    <a:pt x="720094" y="71974"/>
                  </a:moveTo>
                  <a:lnTo>
                    <a:pt x="720094" y="5760"/>
                  </a:lnTo>
                  <a:lnTo>
                    <a:pt x="728285" y="5760"/>
                  </a:lnTo>
                  <a:lnTo>
                    <a:pt x="728285" y="71974"/>
                  </a:lnTo>
                  <a:lnTo>
                    <a:pt x="720094" y="71974"/>
                  </a:lnTo>
                  <a:close/>
                  <a:moveTo>
                    <a:pt x="740445" y="48018"/>
                  </a:moveTo>
                  <a:cubicBezTo>
                    <a:pt x="740445" y="39110"/>
                    <a:pt x="742895" y="32529"/>
                    <a:pt x="747788" y="28276"/>
                  </a:cubicBezTo>
                  <a:cubicBezTo>
                    <a:pt x="751880" y="24739"/>
                    <a:pt x="756896" y="22974"/>
                    <a:pt x="762837" y="22974"/>
                  </a:cubicBezTo>
                  <a:cubicBezTo>
                    <a:pt x="769418" y="22974"/>
                    <a:pt x="774796" y="25140"/>
                    <a:pt x="778973" y="29478"/>
                  </a:cubicBezTo>
                  <a:cubicBezTo>
                    <a:pt x="783226" y="33731"/>
                    <a:pt x="785353" y="39672"/>
                    <a:pt x="785353" y="47293"/>
                  </a:cubicBezTo>
                  <a:cubicBezTo>
                    <a:pt x="785353" y="53473"/>
                    <a:pt x="784428" y="58335"/>
                    <a:pt x="782587" y="61865"/>
                  </a:cubicBezTo>
                  <a:cubicBezTo>
                    <a:pt x="780737" y="65394"/>
                    <a:pt x="778009" y="68168"/>
                    <a:pt x="774396" y="70171"/>
                  </a:cubicBezTo>
                  <a:cubicBezTo>
                    <a:pt x="770866" y="72098"/>
                    <a:pt x="767013" y="73061"/>
                    <a:pt x="762837" y="73061"/>
                  </a:cubicBezTo>
                  <a:cubicBezTo>
                    <a:pt x="756179" y="73061"/>
                    <a:pt x="750755" y="70934"/>
                    <a:pt x="746586" y="66681"/>
                  </a:cubicBezTo>
                  <a:cubicBezTo>
                    <a:pt x="742487" y="62342"/>
                    <a:pt x="740445" y="56124"/>
                    <a:pt x="740445" y="48018"/>
                  </a:cubicBezTo>
                  <a:close/>
                  <a:moveTo>
                    <a:pt x="748751" y="48018"/>
                  </a:moveTo>
                  <a:cubicBezTo>
                    <a:pt x="748751" y="54120"/>
                    <a:pt x="750077" y="58690"/>
                    <a:pt x="752727" y="61741"/>
                  </a:cubicBezTo>
                  <a:cubicBezTo>
                    <a:pt x="755455" y="64793"/>
                    <a:pt x="758823" y="66318"/>
                    <a:pt x="762837" y="66318"/>
                  </a:cubicBezTo>
                  <a:cubicBezTo>
                    <a:pt x="766929" y="66318"/>
                    <a:pt x="770304" y="64793"/>
                    <a:pt x="772955" y="61741"/>
                  </a:cubicBezTo>
                  <a:cubicBezTo>
                    <a:pt x="775598" y="58690"/>
                    <a:pt x="776923" y="54036"/>
                    <a:pt x="776923" y="47779"/>
                  </a:cubicBezTo>
                  <a:cubicBezTo>
                    <a:pt x="776923" y="41838"/>
                    <a:pt x="775559" y="37345"/>
                    <a:pt x="772831" y="34294"/>
                  </a:cubicBezTo>
                  <a:cubicBezTo>
                    <a:pt x="770181" y="31242"/>
                    <a:pt x="766852" y="29717"/>
                    <a:pt x="762837" y="29717"/>
                  </a:cubicBezTo>
                  <a:cubicBezTo>
                    <a:pt x="758823" y="29717"/>
                    <a:pt x="755455" y="31242"/>
                    <a:pt x="752727" y="34294"/>
                  </a:cubicBezTo>
                  <a:cubicBezTo>
                    <a:pt x="750077" y="37261"/>
                    <a:pt x="748751" y="41838"/>
                    <a:pt x="748751" y="48018"/>
                  </a:cubicBezTo>
                  <a:close/>
                  <a:moveTo>
                    <a:pt x="795825" y="75950"/>
                  </a:moveTo>
                  <a:lnTo>
                    <a:pt x="803777" y="77153"/>
                  </a:lnTo>
                  <a:cubicBezTo>
                    <a:pt x="804093" y="79564"/>
                    <a:pt x="805018" y="81329"/>
                    <a:pt x="806543" y="82454"/>
                  </a:cubicBezTo>
                  <a:cubicBezTo>
                    <a:pt x="808547" y="83980"/>
                    <a:pt x="811282" y="84743"/>
                    <a:pt x="814727" y="84743"/>
                  </a:cubicBezTo>
                  <a:cubicBezTo>
                    <a:pt x="818502" y="84743"/>
                    <a:pt x="821392" y="83980"/>
                    <a:pt x="823396" y="82454"/>
                  </a:cubicBezTo>
                  <a:cubicBezTo>
                    <a:pt x="825484" y="80928"/>
                    <a:pt x="826894" y="78840"/>
                    <a:pt x="827611" y="76189"/>
                  </a:cubicBezTo>
                  <a:cubicBezTo>
                    <a:pt x="828096" y="74509"/>
                    <a:pt x="828296" y="71011"/>
                    <a:pt x="828212" y="65717"/>
                  </a:cubicBezTo>
                  <a:cubicBezTo>
                    <a:pt x="824682" y="69894"/>
                    <a:pt x="820267" y="71974"/>
                    <a:pt x="814973" y="71974"/>
                  </a:cubicBezTo>
                  <a:cubicBezTo>
                    <a:pt x="808393" y="71974"/>
                    <a:pt x="803292" y="69609"/>
                    <a:pt x="799678" y="64877"/>
                  </a:cubicBezTo>
                  <a:cubicBezTo>
                    <a:pt x="796071" y="60061"/>
                    <a:pt x="794261" y="54359"/>
                    <a:pt x="794261" y="47779"/>
                  </a:cubicBezTo>
                  <a:cubicBezTo>
                    <a:pt x="794261" y="43202"/>
                    <a:pt x="795062" y="38987"/>
                    <a:pt x="796672" y="35134"/>
                  </a:cubicBezTo>
                  <a:cubicBezTo>
                    <a:pt x="798352" y="31204"/>
                    <a:pt x="800764" y="28191"/>
                    <a:pt x="803893" y="26103"/>
                  </a:cubicBezTo>
                  <a:cubicBezTo>
                    <a:pt x="807021" y="24015"/>
                    <a:pt x="810720" y="22974"/>
                    <a:pt x="814973" y="22974"/>
                  </a:cubicBezTo>
                  <a:cubicBezTo>
                    <a:pt x="820668" y="22974"/>
                    <a:pt x="825368" y="25263"/>
                    <a:pt x="829059" y="29840"/>
                  </a:cubicBezTo>
                  <a:lnTo>
                    <a:pt x="829059" y="24061"/>
                  </a:lnTo>
                  <a:lnTo>
                    <a:pt x="836526" y="24061"/>
                  </a:lnTo>
                  <a:lnTo>
                    <a:pt x="836526" y="65478"/>
                  </a:lnTo>
                  <a:cubicBezTo>
                    <a:pt x="836526" y="72938"/>
                    <a:pt x="835763" y="78239"/>
                    <a:pt x="834237" y="81368"/>
                  </a:cubicBezTo>
                  <a:cubicBezTo>
                    <a:pt x="832712" y="84496"/>
                    <a:pt x="830300" y="86946"/>
                    <a:pt x="827010" y="88711"/>
                  </a:cubicBezTo>
                  <a:cubicBezTo>
                    <a:pt x="823719" y="90560"/>
                    <a:pt x="819666" y="91485"/>
                    <a:pt x="814850" y="91485"/>
                  </a:cubicBezTo>
                  <a:cubicBezTo>
                    <a:pt x="809155" y="91485"/>
                    <a:pt x="804540" y="90198"/>
                    <a:pt x="801003" y="87632"/>
                  </a:cubicBezTo>
                  <a:cubicBezTo>
                    <a:pt x="797474" y="85059"/>
                    <a:pt x="795748" y="81167"/>
                    <a:pt x="795825" y="75950"/>
                  </a:cubicBezTo>
                  <a:close/>
                  <a:moveTo>
                    <a:pt x="802567" y="47178"/>
                  </a:moveTo>
                  <a:cubicBezTo>
                    <a:pt x="802567" y="53435"/>
                    <a:pt x="803816" y="58012"/>
                    <a:pt x="806304" y="60901"/>
                  </a:cubicBezTo>
                  <a:cubicBezTo>
                    <a:pt x="808793" y="63791"/>
                    <a:pt x="811922" y="65232"/>
                    <a:pt x="815690" y="65232"/>
                  </a:cubicBezTo>
                  <a:cubicBezTo>
                    <a:pt x="819466" y="65232"/>
                    <a:pt x="822594" y="63791"/>
                    <a:pt x="825083" y="60901"/>
                  </a:cubicBezTo>
                  <a:cubicBezTo>
                    <a:pt x="827657" y="58012"/>
                    <a:pt x="828936" y="53519"/>
                    <a:pt x="828936" y="47417"/>
                  </a:cubicBezTo>
                  <a:cubicBezTo>
                    <a:pt x="828936" y="41553"/>
                    <a:pt x="827611" y="37145"/>
                    <a:pt x="824967" y="34171"/>
                  </a:cubicBezTo>
                  <a:cubicBezTo>
                    <a:pt x="822394" y="31204"/>
                    <a:pt x="819265" y="29717"/>
                    <a:pt x="815574" y="29717"/>
                  </a:cubicBezTo>
                  <a:cubicBezTo>
                    <a:pt x="811960" y="29717"/>
                    <a:pt x="808870" y="31204"/>
                    <a:pt x="806304" y="34171"/>
                  </a:cubicBezTo>
                  <a:cubicBezTo>
                    <a:pt x="803816" y="37060"/>
                    <a:pt x="802567" y="41398"/>
                    <a:pt x="802567" y="47178"/>
                  </a:cubicBezTo>
                  <a:close/>
                  <a:moveTo>
                    <a:pt x="848084" y="57650"/>
                  </a:moveTo>
                  <a:lnTo>
                    <a:pt x="856029" y="56448"/>
                  </a:lnTo>
                  <a:cubicBezTo>
                    <a:pt x="856507" y="59653"/>
                    <a:pt x="857755" y="62104"/>
                    <a:pt x="859758" y="63791"/>
                  </a:cubicBezTo>
                  <a:cubicBezTo>
                    <a:pt x="861847" y="65478"/>
                    <a:pt x="864775" y="66318"/>
                    <a:pt x="868550" y="66318"/>
                  </a:cubicBezTo>
                  <a:cubicBezTo>
                    <a:pt x="872241" y="66318"/>
                    <a:pt x="874969" y="65594"/>
                    <a:pt x="876734" y="64153"/>
                  </a:cubicBezTo>
                  <a:cubicBezTo>
                    <a:pt x="878583" y="62627"/>
                    <a:pt x="879508" y="60817"/>
                    <a:pt x="879508" y="58736"/>
                  </a:cubicBezTo>
                  <a:cubicBezTo>
                    <a:pt x="879508" y="56887"/>
                    <a:pt x="878706" y="55446"/>
                    <a:pt x="877096" y="54398"/>
                  </a:cubicBezTo>
                  <a:cubicBezTo>
                    <a:pt x="875971" y="53674"/>
                    <a:pt x="873205" y="52757"/>
                    <a:pt x="868789" y="51632"/>
                  </a:cubicBezTo>
                  <a:cubicBezTo>
                    <a:pt x="862848" y="50106"/>
                    <a:pt x="858718" y="48819"/>
                    <a:pt x="856391" y="47779"/>
                  </a:cubicBezTo>
                  <a:cubicBezTo>
                    <a:pt x="854141" y="46654"/>
                    <a:pt x="852415" y="45128"/>
                    <a:pt x="851213" y="43202"/>
                  </a:cubicBezTo>
                  <a:cubicBezTo>
                    <a:pt x="850011" y="41275"/>
                    <a:pt x="849402" y="39110"/>
                    <a:pt x="849402" y="36698"/>
                  </a:cubicBezTo>
                  <a:cubicBezTo>
                    <a:pt x="849402" y="34610"/>
                    <a:pt x="849887" y="32645"/>
                    <a:pt x="850851" y="30803"/>
                  </a:cubicBezTo>
                  <a:cubicBezTo>
                    <a:pt x="851814" y="28954"/>
                    <a:pt x="853139" y="27428"/>
                    <a:pt x="854827" y="26226"/>
                  </a:cubicBezTo>
                  <a:cubicBezTo>
                    <a:pt x="856106" y="25340"/>
                    <a:pt x="857832" y="24577"/>
                    <a:pt x="859997" y="23938"/>
                  </a:cubicBezTo>
                  <a:cubicBezTo>
                    <a:pt x="862170" y="23298"/>
                    <a:pt x="864536" y="22974"/>
                    <a:pt x="867102" y="22974"/>
                  </a:cubicBezTo>
                  <a:cubicBezTo>
                    <a:pt x="870800" y="22974"/>
                    <a:pt x="874045" y="23537"/>
                    <a:pt x="876857" y="24662"/>
                  </a:cubicBezTo>
                  <a:cubicBezTo>
                    <a:pt x="879747" y="25702"/>
                    <a:pt x="881873" y="27151"/>
                    <a:pt x="883237" y="28993"/>
                  </a:cubicBezTo>
                  <a:cubicBezTo>
                    <a:pt x="884601" y="30842"/>
                    <a:pt x="885526" y="33292"/>
                    <a:pt x="886004" y="36336"/>
                  </a:cubicBezTo>
                  <a:lnTo>
                    <a:pt x="878059" y="37422"/>
                  </a:lnTo>
                  <a:cubicBezTo>
                    <a:pt x="877743" y="35018"/>
                    <a:pt x="876695" y="33130"/>
                    <a:pt x="874931" y="31766"/>
                  </a:cubicBezTo>
                  <a:cubicBezTo>
                    <a:pt x="873243" y="30318"/>
                    <a:pt x="870800" y="29594"/>
                    <a:pt x="867587" y="29594"/>
                  </a:cubicBezTo>
                  <a:cubicBezTo>
                    <a:pt x="863896" y="29594"/>
                    <a:pt x="861246" y="30241"/>
                    <a:pt x="859643" y="31520"/>
                  </a:cubicBezTo>
                  <a:cubicBezTo>
                    <a:pt x="858032" y="32730"/>
                    <a:pt x="857231" y="34171"/>
                    <a:pt x="857231" y="35858"/>
                  </a:cubicBezTo>
                  <a:cubicBezTo>
                    <a:pt x="857231" y="36898"/>
                    <a:pt x="857555" y="37823"/>
                    <a:pt x="858194" y="38625"/>
                  </a:cubicBezTo>
                  <a:cubicBezTo>
                    <a:pt x="858918" y="39511"/>
                    <a:pt x="859959" y="40235"/>
                    <a:pt x="861323" y="40797"/>
                  </a:cubicBezTo>
                  <a:cubicBezTo>
                    <a:pt x="862132" y="41113"/>
                    <a:pt x="864536" y="41799"/>
                    <a:pt x="868550" y="42839"/>
                  </a:cubicBezTo>
                  <a:cubicBezTo>
                    <a:pt x="874330" y="44442"/>
                    <a:pt x="878344" y="45729"/>
                    <a:pt x="880587" y="46692"/>
                  </a:cubicBezTo>
                  <a:cubicBezTo>
                    <a:pt x="882837" y="47655"/>
                    <a:pt x="884601" y="49058"/>
                    <a:pt x="885888" y="50907"/>
                  </a:cubicBezTo>
                  <a:cubicBezTo>
                    <a:pt x="887175" y="52757"/>
                    <a:pt x="887814" y="55084"/>
                    <a:pt x="887814" y="57889"/>
                  </a:cubicBezTo>
                  <a:cubicBezTo>
                    <a:pt x="887814" y="60616"/>
                    <a:pt x="887013" y="63190"/>
                    <a:pt x="885403" y="65594"/>
                  </a:cubicBezTo>
                  <a:cubicBezTo>
                    <a:pt x="883877" y="67921"/>
                    <a:pt x="881635" y="69771"/>
                    <a:pt x="878660" y="71134"/>
                  </a:cubicBezTo>
                  <a:cubicBezTo>
                    <a:pt x="875694" y="72421"/>
                    <a:pt x="872319" y="73061"/>
                    <a:pt x="868550" y="73061"/>
                  </a:cubicBezTo>
                  <a:cubicBezTo>
                    <a:pt x="862286" y="73061"/>
                    <a:pt x="857516" y="71774"/>
                    <a:pt x="854218" y="69208"/>
                  </a:cubicBezTo>
                  <a:cubicBezTo>
                    <a:pt x="851012" y="66557"/>
                    <a:pt x="848963" y="62705"/>
                    <a:pt x="848084" y="57650"/>
                  </a:cubicBezTo>
                  <a:close/>
                </a:path>
              </a:pathLst>
            </a:custGeom>
            <a:solidFill>
              <a:srgbClr val="757575"/>
            </a:solidFill>
            <a:ln w="7703" cap="sq">
              <a:noFill/>
              <a:prstDash val="solid"/>
              <a:miter/>
            </a:ln>
          </p:spPr>
          <p:txBody>
            <a:bodyPr rtlCol="0" anchor="ctr"/>
            <a:lstStyle/>
            <a:p>
              <a:endParaRPr lang="en-US">
                <a:noFill/>
              </a:endParaRPr>
            </a:p>
          </p:txBody>
        </p:sp>
        <p:sp>
          <p:nvSpPr>
            <p:cNvPr id="1269" name="Freeform: Shape 1268">
              <a:extLst>
                <a:ext uri="{FF2B5EF4-FFF2-40B4-BE49-F238E27FC236}">
                  <a16:creationId xmlns:a16="http://schemas.microsoft.com/office/drawing/2014/main" id="{1E0981BF-0DFB-46A0-B5B6-48EA5089250F}"/>
                </a:ext>
              </a:extLst>
            </p:cNvPr>
            <p:cNvSpPr/>
            <p:nvPr/>
          </p:nvSpPr>
          <p:spPr>
            <a:xfrm>
              <a:off x="3400678" y="5732043"/>
              <a:ext cx="870735" cy="92467"/>
            </a:xfrm>
            <a:custGeom>
              <a:avLst/>
              <a:gdLst>
                <a:gd name="connsiteX0" fmla="*/ 54521 w 870734"/>
                <a:gd name="connsiteY0" fmla="*/ 48742 h 92467"/>
                <a:gd name="connsiteX1" fmla="*/ 63190 w 870734"/>
                <a:gd name="connsiteY1" fmla="*/ 51023 h 92467"/>
                <a:gd name="connsiteX2" fmla="*/ 53319 w 870734"/>
                <a:gd name="connsiteY2" fmla="*/ 67397 h 92467"/>
                <a:gd name="connsiteX3" fmla="*/ 35858 w 870734"/>
                <a:gd name="connsiteY3" fmla="*/ 73061 h 92467"/>
                <a:gd name="connsiteX4" fmla="*/ 18405 w 870734"/>
                <a:gd name="connsiteY4" fmla="*/ 68723 h 92467"/>
                <a:gd name="connsiteX5" fmla="*/ 8164 w 870734"/>
                <a:gd name="connsiteY5" fmla="*/ 56201 h 92467"/>
                <a:gd name="connsiteX6" fmla="*/ 4674 w 870734"/>
                <a:gd name="connsiteY6" fmla="*/ 38386 h 92467"/>
                <a:gd name="connsiteX7" fmla="*/ 8650 w 870734"/>
                <a:gd name="connsiteY7" fmla="*/ 20324 h 92467"/>
                <a:gd name="connsiteX8" fmla="*/ 19846 w 870734"/>
                <a:gd name="connsiteY8" fmla="*/ 8642 h 92467"/>
                <a:gd name="connsiteX9" fmla="*/ 35981 w 870734"/>
                <a:gd name="connsiteY9" fmla="*/ 4674 h 92467"/>
                <a:gd name="connsiteX10" fmla="*/ 52595 w 870734"/>
                <a:gd name="connsiteY10" fmla="*/ 9728 h 92467"/>
                <a:gd name="connsiteX11" fmla="*/ 62103 w 870734"/>
                <a:gd name="connsiteY11" fmla="*/ 23938 h 92467"/>
                <a:gd name="connsiteX12" fmla="*/ 53435 w 870734"/>
                <a:gd name="connsiteY12" fmla="*/ 25980 h 92467"/>
                <a:gd name="connsiteX13" fmla="*/ 46692 w 870734"/>
                <a:gd name="connsiteY13" fmla="*/ 15508 h 92467"/>
                <a:gd name="connsiteX14" fmla="*/ 35743 w 870734"/>
                <a:gd name="connsiteY14" fmla="*/ 12140 h 92467"/>
                <a:gd name="connsiteX15" fmla="*/ 22974 w 870734"/>
                <a:gd name="connsiteY15" fmla="*/ 15870 h 92467"/>
                <a:gd name="connsiteX16" fmla="*/ 15754 w 870734"/>
                <a:gd name="connsiteY16" fmla="*/ 25625 h 92467"/>
                <a:gd name="connsiteX17" fmla="*/ 13704 w 870734"/>
                <a:gd name="connsiteY17" fmla="*/ 38386 h 92467"/>
                <a:gd name="connsiteX18" fmla="*/ 16116 w 870734"/>
                <a:gd name="connsiteY18" fmla="*/ 53073 h 92467"/>
                <a:gd name="connsiteX19" fmla="*/ 23822 w 870734"/>
                <a:gd name="connsiteY19" fmla="*/ 62466 h 92467"/>
                <a:gd name="connsiteX20" fmla="*/ 35134 w 870734"/>
                <a:gd name="connsiteY20" fmla="*/ 65594 h 92467"/>
                <a:gd name="connsiteX21" fmla="*/ 47540 w 870734"/>
                <a:gd name="connsiteY21" fmla="*/ 61379 h 92467"/>
                <a:gd name="connsiteX22" fmla="*/ 54521 w 870734"/>
                <a:gd name="connsiteY22" fmla="*/ 48742 h 92467"/>
                <a:gd name="connsiteX23" fmla="*/ 72583 w 870734"/>
                <a:gd name="connsiteY23" fmla="*/ 48018 h 92467"/>
                <a:gd name="connsiteX24" fmla="*/ 79927 w 870734"/>
                <a:gd name="connsiteY24" fmla="*/ 28268 h 92467"/>
                <a:gd name="connsiteX25" fmla="*/ 94976 w 870734"/>
                <a:gd name="connsiteY25" fmla="*/ 22974 h 92467"/>
                <a:gd name="connsiteX26" fmla="*/ 111111 w 870734"/>
                <a:gd name="connsiteY26" fmla="*/ 29478 h 92467"/>
                <a:gd name="connsiteX27" fmla="*/ 117491 w 870734"/>
                <a:gd name="connsiteY27" fmla="*/ 47293 h 92467"/>
                <a:gd name="connsiteX28" fmla="*/ 114725 w 870734"/>
                <a:gd name="connsiteY28" fmla="*/ 61865 h 92467"/>
                <a:gd name="connsiteX29" fmla="*/ 106534 w 870734"/>
                <a:gd name="connsiteY29" fmla="*/ 70171 h 92467"/>
                <a:gd name="connsiteX30" fmla="*/ 94976 w 870734"/>
                <a:gd name="connsiteY30" fmla="*/ 73061 h 92467"/>
                <a:gd name="connsiteX31" fmla="*/ 78724 w 870734"/>
                <a:gd name="connsiteY31" fmla="*/ 66681 h 92467"/>
                <a:gd name="connsiteX32" fmla="*/ 72583 w 870734"/>
                <a:gd name="connsiteY32" fmla="*/ 48018 h 92467"/>
                <a:gd name="connsiteX33" fmla="*/ 80890 w 870734"/>
                <a:gd name="connsiteY33" fmla="*/ 48018 h 92467"/>
                <a:gd name="connsiteX34" fmla="*/ 84866 w 870734"/>
                <a:gd name="connsiteY34" fmla="*/ 61741 h 92467"/>
                <a:gd name="connsiteX35" fmla="*/ 94976 w 870734"/>
                <a:gd name="connsiteY35" fmla="*/ 66318 h 92467"/>
                <a:gd name="connsiteX36" fmla="*/ 105093 w 870734"/>
                <a:gd name="connsiteY36" fmla="*/ 61741 h 92467"/>
                <a:gd name="connsiteX37" fmla="*/ 109062 w 870734"/>
                <a:gd name="connsiteY37" fmla="*/ 47779 h 92467"/>
                <a:gd name="connsiteX38" fmla="*/ 104970 w 870734"/>
                <a:gd name="connsiteY38" fmla="*/ 34294 h 92467"/>
                <a:gd name="connsiteX39" fmla="*/ 94976 w 870734"/>
                <a:gd name="connsiteY39" fmla="*/ 29717 h 92467"/>
                <a:gd name="connsiteX40" fmla="*/ 84866 w 870734"/>
                <a:gd name="connsiteY40" fmla="*/ 34294 h 92467"/>
                <a:gd name="connsiteX41" fmla="*/ 80890 w 870734"/>
                <a:gd name="connsiteY41" fmla="*/ 48018 h 92467"/>
                <a:gd name="connsiteX42" fmla="*/ 129528 w 870734"/>
                <a:gd name="connsiteY42" fmla="*/ 71974 h 92467"/>
                <a:gd name="connsiteX43" fmla="*/ 129528 w 870734"/>
                <a:gd name="connsiteY43" fmla="*/ 24053 h 92467"/>
                <a:gd name="connsiteX44" fmla="*/ 136755 w 870734"/>
                <a:gd name="connsiteY44" fmla="*/ 24053 h 92467"/>
                <a:gd name="connsiteX45" fmla="*/ 136755 w 870734"/>
                <a:gd name="connsiteY45" fmla="*/ 30796 h 92467"/>
                <a:gd name="connsiteX46" fmla="*/ 142774 w 870734"/>
                <a:gd name="connsiteY46" fmla="*/ 25140 h 92467"/>
                <a:gd name="connsiteX47" fmla="*/ 151327 w 870734"/>
                <a:gd name="connsiteY47" fmla="*/ 22974 h 92467"/>
                <a:gd name="connsiteX48" fmla="*/ 159996 w 870734"/>
                <a:gd name="connsiteY48" fmla="*/ 25140 h 92467"/>
                <a:gd name="connsiteX49" fmla="*/ 164812 w 870734"/>
                <a:gd name="connsiteY49" fmla="*/ 31281 h 92467"/>
                <a:gd name="connsiteX50" fmla="*/ 179614 w 870734"/>
                <a:gd name="connsiteY50" fmla="*/ 22974 h 92467"/>
                <a:gd name="connsiteX51" fmla="*/ 190572 w 870734"/>
                <a:gd name="connsiteY51" fmla="*/ 26943 h 92467"/>
                <a:gd name="connsiteX52" fmla="*/ 194424 w 870734"/>
                <a:gd name="connsiteY52" fmla="*/ 39110 h 92467"/>
                <a:gd name="connsiteX53" fmla="*/ 194424 w 870734"/>
                <a:gd name="connsiteY53" fmla="*/ 71974 h 92467"/>
                <a:gd name="connsiteX54" fmla="*/ 186357 w 870734"/>
                <a:gd name="connsiteY54" fmla="*/ 71974 h 92467"/>
                <a:gd name="connsiteX55" fmla="*/ 186357 w 870734"/>
                <a:gd name="connsiteY55" fmla="*/ 41753 h 92467"/>
                <a:gd name="connsiteX56" fmla="*/ 185517 w 870734"/>
                <a:gd name="connsiteY56" fmla="*/ 34772 h 92467"/>
                <a:gd name="connsiteX57" fmla="*/ 182750 w 870734"/>
                <a:gd name="connsiteY57" fmla="*/ 31281 h 92467"/>
                <a:gd name="connsiteX58" fmla="*/ 177811 w 870734"/>
                <a:gd name="connsiteY58" fmla="*/ 29956 h 92467"/>
                <a:gd name="connsiteX59" fmla="*/ 169381 w 870734"/>
                <a:gd name="connsiteY59" fmla="*/ 33331 h 92467"/>
                <a:gd name="connsiteX60" fmla="*/ 166129 w 870734"/>
                <a:gd name="connsiteY60" fmla="*/ 44165 h 92467"/>
                <a:gd name="connsiteX61" fmla="*/ 166129 w 870734"/>
                <a:gd name="connsiteY61" fmla="*/ 71974 h 92467"/>
                <a:gd name="connsiteX62" fmla="*/ 157946 w 870734"/>
                <a:gd name="connsiteY62" fmla="*/ 71974 h 92467"/>
                <a:gd name="connsiteX63" fmla="*/ 157946 w 870734"/>
                <a:gd name="connsiteY63" fmla="*/ 40790 h 92467"/>
                <a:gd name="connsiteX64" fmla="*/ 155896 w 870734"/>
                <a:gd name="connsiteY64" fmla="*/ 32722 h 92467"/>
                <a:gd name="connsiteX65" fmla="*/ 149516 w 870734"/>
                <a:gd name="connsiteY65" fmla="*/ 29956 h 92467"/>
                <a:gd name="connsiteX66" fmla="*/ 143136 w 870734"/>
                <a:gd name="connsiteY66" fmla="*/ 31759 h 92467"/>
                <a:gd name="connsiteX67" fmla="*/ 138921 w 870734"/>
                <a:gd name="connsiteY67" fmla="*/ 37060 h 92467"/>
                <a:gd name="connsiteX68" fmla="*/ 137595 w 870734"/>
                <a:gd name="connsiteY68" fmla="*/ 47054 h 92467"/>
                <a:gd name="connsiteX69" fmla="*/ 137595 w 870734"/>
                <a:gd name="connsiteY69" fmla="*/ 71974 h 92467"/>
                <a:gd name="connsiteX70" fmla="*/ 129528 w 870734"/>
                <a:gd name="connsiteY70" fmla="*/ 71974 h 92467"/>
                <a:gd name="connsiteX71" fmla="*/ 206584 w 870734"/>
                <a:gd name="connsiteY71" fmla="*/ 90399 h 92467"/>
                <a:gd name="connsiteX72" fmla="*/ 206584 w 870734"/>
                <a:gd name="connsiteY72" fmla="*/ 24053 h 92467"/>
                <a:gd name="connsiteX73" fmla="*/ 213935 w 870734"/>
                <a:gd name="connsiteY73" fmla="*/ 24053 h 92467"/>
                <a:gd name="connsiteX74" fmla="*/ 213935 w 870734"/>
                <a:gd name="connsiteY74" fmla="*/ 30195 h 92467"/>
                <a:gd name="connsiteX75" fmla="*/ 219830 w 870734"/>
                <a:gd name="connsiteY75" fmla="*/ 24778 h 92467"/>
                <a:gd name="connsiteX76" fmla="*/ 227898 w 870734"/>
                <a:gd name="connsiteY76" fmla="*/ 22974 h 92467"/>
                <a:gd name="connsiteX77" fmla="*/ 238732 w 870734"/>
                <a:gd name="connsiteY77" fmla="*/ 26103 h 92467"/>
                <a:gd name="connsiteX78" fmla="*/ 245721 w 870734"/>
                <a:gd name="connsiteY78" fmla="*/ 35011 h 92467"/>
                <a:gd name="connsiteX79" fmla="*/ 248125 w 870734"/>
                <a:gd name="connsiteY79" fmla="*/ 47655 h 92467"/>
                <a:gd name="connsiteX80" fmla="*/ 245474 w 870734"/>
                <a:gd name="connsiteY80" fmla="*/ 60901 h 92467"/>
                <a:gd name="connsiteX81" fmla="*/ 237892 w 870734"/>
                <a:gd name="connsiteY81" fmla="*/ 69932 h 92467"/>
                <a:gd name="connsiteX82" fmla="*/ 227296 w 870734"/>
                <a:gd name="connsiteY82" fmla="*/ 73061 h 92467"/>
                <a:gd name="connsiteX83" fmla="*/ 219953 w 870734"/>
                <a:gd name="connsiteY83" fmla="*/ 71373 h 92467"/>
                <a:gd name="connsiteX84" fmla="*/ 214652 w 870734"/>
                <a:gd name="connsiteY84" fmla="*/ 67043 h 92467"/>
                <a:gd name="connsiteX85" fmla="*/ 214652 w 870734"/>
                <a:gd name="connsiteY85" fmla="*/ 90399 h 92467"/>
                <a:gd name="connsiteX86" fmla="*/ 206584 w 870734"/>
                <a:gd name="connsiteY86" fmla="*/ 90399 h 92467"/>
                <a:gd name="connsiteX87" fmla="*/ 213935 w 870734"/>
                <a:gd name="connsiteY87" fmla="*/ 48257 h 92467"/>
                <a:gd name="connsiteX88" fmla="*/ 217664 w 870734"/>
                <a:gd name="connsiteY88" fmla="*/ 61980 h 92467"/>
                <a:gd name="connsiteX89" fmla="*/ 226695 w 870734"/>
                <a:gd name="connsiteY89" fmla="*/ 66318 h 92467"/>
                <a:gd name="connsiteX90" fmla="*/ 235965 w 870734"/>
                <a:gd name="connsiteY90" fmla="*/ 61741 h 92467"/>
                <a:gd name="connsiteX91" fmla="*/ 239818 w 870734"/>
                <a:gd name="connsiteY91" fmla="*/ 47532 h 92467"/>
                <a:gd name="connsiteX92" fmla="*/ 236089 w 870734"/>
                <a:gd name="connsiteY92" fmla="*/ 33932 h 92467"/>
                <a:gd name="connsiteX93" fmla="*/ 227058 w 870734"/>
                <a:gd name="connsiteY93" fmla="*/ 29355 h 92467"/>
                <a:gd name="connsiteX94" fmla="*/ 217903 w 870734"/>
                <a:gd name="connsiteY94" fmla="*/ 34171 h 92467"/>
                <a:gd name="connsiteX95" fmla="*/ 213935 w 870734"/>
                <a:gd name="connsiteY95" fmla="*/ 48257 h 92467"/>
                <a:gd name="connsiteX96" fmla="*/ 257518 w 870734"/>
                <a:gd name="connsiteY96" fmla="*/ 48018 h 92467"/>
                <a:gd name="connsiteX97" fmla="*/ 264861 w 870734"/>
                <a:gd name="connsiteY97" fmla="*/ 28268 h 92467"/>
                <a:gd name="connsiteX98" fmla="*/ 279910 w 870734"/>
                <a:gd name="connsiteY98" fmla="*/ 22974 h 92467"/>
                <a:gd name="connsiteX99" fmla="*/ 296046 w 870734"/>
                <a:gd name="connsiteY99" fmla="*/ 29478 h 92467"/>
                <a:gd name="connsiteX100" fmla="*/ 302426 w 870734"/>
                <a:gd name="connsiteY100" fmla="*/ 47293 h 92467"/>
                <a:gd name="connsiteX101" fmla="*/ 299660 w 870734"/>
                <a:gd name="connsiteY101" fmla="*/ 61865 h 92467"/>
                <a:gd name="connsiteX102" fmla="*/ 291469 w 870734"/>
                <a:gd name="connsiteY102" fmla="*/ 70171 h 92467"/>
                <a:gd name="connsiteX103" fmla="*/ 279910 w 870734"/>
                <a:gd name="connsiteY103" fmla="*/ 73061 h 92467"/>
                <a:gd name="connsiteX104" fmla="*/ 263659 w 870734"/>
                <a:gd name="connsiteY104" fmla="*/ 66681 h 92467"/>
                <a:gd name="connsiteX105" fmla="*/ 257518 w 870734"/>
                <a:gd name="connsiteY105" fmla="*/ 48018 h 92467"/>
                <a:gd name="connsiteX106" fmla="*/ 265825 w 870734"/>
                <a:gd name="connsiteY106" fmla="*/ 48018 h 92467"/>
                <a:gd name="connsiteX107" fmla="*/ 269801 w 870734"/>
                <a:gd name="connsiteY107" fmla="*/ 61741 h 92467"/>
                <a:gd name="connsiteX108" fmla="*/ 279910 w 870734"/>
                <a:gd name="connsiteY108" fmla="*/ 66318 h 92467"/>
                <a:gd name="connsiteX109" fmla="*/ 290028 w 870734"/>
                <a:gd name="connsiteY109" fmla="*/ 61741 h 92467"/>
                <a:gd name="connsiteX110" fmla="*/ 293996 w 870734"/>
                <a:gd name="connsiteY110" fmla="*/ 47779 h 92467"/>
                <a:gd name="connsiteX111" fmla="*/ 289905 w 870734"/>
                <a:gd name="connsiteY111" fmla="*/ 34294 h 92467"/>
                <a:gd name="connsiteX112" fmla="*/ 279910 w 870734"/>
                <a:gd name="connsiteY112" fmla="*/ 29717 h 92467"/>
                <a:gd name="connsiteX113" fmla="*/ 269801 w 870734"/>
                <a:gd name="connsiteY113" fmla="*/ 34294 h 92467"/>
                <a:gd name="connsiteX114" fmla="*/ 265825 w 870734"/>
                <a:gd name="connsiteY114" fmla="*/ 48018 h 92467"/>
                <a:gd name="connsiteX115" fmla="*/ 314462 w 870734"/>
                <a:gd name="connsiteY115" fmla="*/ 71974 h 92467"/>
                <a:gd name="connsiteX116" fmla="*/ 314462 w 870734"/>
                <a:gd name="connsiteY116" fmla="*/ 24053 h 92467"/>
                <a:gd name="connsiteX117" fmla="*/ 321690 w 870734"/>
                <a:gd name="connsiteY117" fmla="*/ 24053 h 92467"/>
                <a:gd name="connsiteX118" fmla="*/ 321690 w 870734"/>
                <a:gd name="connsiteY118" fmla="*/ 30796 h 92467"/>
                <a:gd name="connsiteX119" fmla="*/ 336978 w 870734"/>
                <a:gd name="connsiteY119" fmla="*/ 22974 h 92467"/>
                <a:gd name="connsiteX120" fmla="*/ 344931 w 870734"/>
                <a:gd name="connsiteY120" fmla="*/ 24539 h 92467"/>
                <a:gd name="connsiteX121" fmla="*/ 350463 w 870734"/>
                <a:gd name="connsiteY121" fmla="*/ 28630 h 92467"/>
                <a:gd name="connsiteX122" fmla="*/ 352991 w 870734"/>
                <a:gd name="connsiteY122" fmla="*/ 34533 h 92467"/>
                <a:gd name="connsiteX123" fmla="*/ 353353 w 870734"/>
                <a:gd name="connsiteY123" fmla="*/ 42477 h 92467"/>
                <a:gd name="connsiteX124" fmla="*/ 353353 w 870734"/>
                <a:gd name="connsiteY124" fmla="*/ 71974 h 92467"/>
                <a:gd name="connsiteX125" fmla="*/ 345285 w 870734"/>
                <a:gd name="connsiteY125" fmla="*/ 71974 h 92467"/>
                <a:gd name="connsiteX126" fmla="*/ 345285 w 870734"/>
                <a:gd name="connsiteY126" fmla="*/ 42839 h 92467"/>
                <a:gd name="connsiteX127" fmla="*/ 344322 w 870734"/>
                <a:gd name="connsiteY127" fmla="*/ 35373 h 92467"/>
                <a:gd name="connsiteX128" fmla="*/ 340954 w 870734"/>
                <a:gd name="connsiteY128" fmla="*/ 31520 h 92467"/>
                <a:gd name="connsiteX129" fmla="*/ 335298 w 870734"/>
                <a:gd name="connsiteY129" fmla="*/ 29956 h 92467"/>
                <a:gd name="connsiteX130" fmla="*/ 326267 w 870734"/>
                <a:gd name="connsiteY130" fmla="*/ 33331 h 92467"/>
                <a:gd name="connsiteX131" fmla="*/ 322530 w 870734"/>
                <a:gd name="connsiteY131" fmla="*/ 45729 h 92467"/>
                <a:gd name="connsiteX132" fmla="*/ 322530 w 870734"/>
                <a:gd name="connsiteY132" fmla="*/ 71974 h 92467"/>
                <a:gd name="connsiteX133" fmla="*/ 314462 w 870734"/>
                <a:gd name="connsiteY133" fmla="*/ 71974 h 92467"/>
                <a:gd name="connsiteX134" fmla="*/ 401151 w 870734"/>
                <a:gd name="connsiteY134" fmla="*/ 56563 h 92467"/>
                <a:gd name="connsiteX135" fmla="*/ 409581 w 870734"/>
                <a:gd name="connsiteY135" fmla="*/ 57526 h 92467"/>
                <a:gd name="connsiteX136" fmla="*/ 402237 w 870734"/>
                <a:gd name="connsiteY136" fmla="*/ 68969 h 92467"/>
                <a:gd name="connsiteX137" fmla="*/ 388513 w 870734"/>
                <a:gd name="connsiteY137" fmla="*/ 73061 h 92467"/>
                <a:gd name="connsiteX138" fmla="*/ 371777 w 870734"/>
                <a:gd name="connsiteY138" fmla="*/ 66557 h 92467"/>
                <a:gd name="connsiteX139" fmla="*/ 365635 w 870734"/>
                <a:gd name="connsiteY139" fmla="*/ 48380 h 92467"/>
                <a:gd name="connsiteX140" fmla="*/ 371900 w 870734"/>
                <a:gd name="connsiteY140" fmla="*/ 29717 h 92467"/>
                <a:gd name="connsiteX141" fmla="*/ 388028 w 870734"/>
                <a:gd name="connsiteY141" fmla="*/ 22974 h 92467"/>
                <a:gd name="connsiteX142" fmla="*/ 403686 w 870734"/>
                <a:gd name="connsiteY142" fmla="*/ 29478 h 92467"/>
                <a:gd name="connsiteX143" fmla="*/ 409819 w 870734"/>
                <a:gd name="connsiteY143" fmla="*/ 47894 h 92467"/>
                <a:gd name="connsiteX144" fmla="*/ 409819 w 870734"/>
                <a:gd name="connsiteY144" fmla="*/ 50060 h 92467"/>
                <a:gd name="connsiteX145" fmla="*/ 374065 w 870734"/>
                <a:gd name="connsiteY145" fmla="*/ 50060 h 92467"/>
                <a:gd name="connsiteX146" fmla="*/ 378519 w 870734"/>
                <a:gd name="connsiteY146" fmla="*/ 62227 h 92467"/>
                <a:gd name="connsiteX147" fmla="*/ 388513 w 870734"/>
                <a:gd name="connsiteY147" fmla="*/ 66318 h 92467"/>
                <a:gd name="connsiteX148" fmla="*/ 396096 w 870734"/>
                <a:gd name="connsiteY148" fmla="*/ 64030 h 92467"/>
                <a:gd name="connsiteX149" fmla="*/ 401151 w 870734"/>
                <a:gd name="connsiteY149" fmla="*/ 56563 h 92467"/>
                <a:gd name="connsiteX150" fmla="*/ 374543 w 870734"/>
                <a:gd name="connsiteY150" fmla="*/ 43441 h 92467"/>
                <a:gd name="connsiteX151" fmla="*/ 401274 w 870734"/>
                <a:gd name="connsiteY151" fmla="*/ 43441 h 92467"/>
                <a:gd name="connsiteX152" fmla="*/ 398261 w 870734"/>
                <a:gd name="connsiteY152" fmla="*/ 34294 h 92467"/>
                <a:gd name="connsiteX153" fmla="*/ 388151 w 870734"/>
                <a:gd name="connsiteY153" fmla="*/ 29594 h 92467"/>
                <a:gd name="connsiteX154" fmla="*/ 378643 w 870734"/>
                <a:gd name="connsiteY154" fmla="*/ 33331 h 92467"/>
                <a:gd name="connsiteX155" fmla="*/ 374543 w 870734"/>
                <a:gd name="connsiteY155" fmla="*/ 43441 h 92467"/>
                <a:gd name="connsiteX156" fmla="*/ 422341 w 870734"/>
                <a:gd name="connsiteY156" fmla="*/ 71974 h 92467"/>
                <a:gd name="connsiteX157" fmla="*/ 422341 w 870734"/>
                <a:gd name="connsiteY157" fmla="*/ 24053 h 92467"/>
                <a:gd name="connsiteX158" fmla="*/ 429569 w 870734"/>
                <a:gd name="connsiteY158" fmla="*/ 24053 h 92467"/>
                <a:gd name="connsiteX159" fmla="*/ 429569 w 870734"/>
                <a:gd name="connsiteY159" fmla="*/ 30796 h 92467"/>
                <a:gd name="connsiteX160" fmla="*/ 444857 w 870734"/>
                <a:gd name="connsiteY160" fmla="*/ 22974 h 92467"/>
                <a:gd name="connsiteX161" fmla="*/ 452809 w 870734"/>
                <a:gd name="connsiteY161" fmla="*/ 24539 h 92467"/>
                <a:gd name="connsiteX162" fmla="*/ 458342 w 870734"/>
                <a:gd name="connsiteY162" fmla="*/ 28630 h 92467"/>
                <a:gd name="connsiteX163" fmla="*/ 460869 w 870734"/>
                <a:gd name="connsiteY163" fmla="*/ 34533 h 92467"/>
                <a:gd name="connsiteX164" fmla="*/ 461231 w 870734"/>
                <a:gd name="connsiteY164" fmla="*/ 42477 h 92467"/>
                <a:gd name="connsiteX165" fmla="*/ 461231 w 870734"/>
                <a:gd name="connsiteY165" fmla="*/ 71974 h 92467"/>
                <a:gd name="connsiteX166" fmla="*/ 453164 w 870734"/>
                <a:gd name="connsiteY166" fmla="*/ 71974 h 92467"/>
                <a:gd name="connsiteX167" fmla="*/ 453164 w 870734"/>
                <a:gd name="connsiteY167" fmla="*/ 42839 h 92467"/>
                <a:gd name="connsiteX168" fmla="*/ 452200 w 870734"/>
                <a:gd name="connsiteY168" fmla="*/ 35373 h 92467"/>
                <a:gd name="connsiteX169" fmla="*/ 448833 w 870734"/>
                <a:gd name="connsiteY169" fmla="*/ 31520 h 92467"/>
                <a:gd name="connsiteX170" fmla="*/ 443177 w 870734"/>
                <a:gd name="connsiteY170" fmla="*/ 29956 h 92467"/>
                <a:gd name="connsiteX171" fmla="*/ 434146 w 870734"/>
                <a:gd name="connsiteY171" fmla="*/ 33331 h 92467"/>
                <a:gd name="connsiteX172" fmla="*/ 430409 w 870734"/>
                <a:gd name="connsiteY172" fmla="*/ 45729 h 92467"/>
                <a:gd name="connsiteX173" fmla="*/ 430409 w 870734"/>
                <a:gd name="connsiteY173" fmla="*/ 71974 h 92467"/>
                <a:gd name="connsiteX174" fmla="*/ 422341 w 870734"/>
                <a:gd name="connsiteY174" fmla="*/ 71974 h 92467"/>
                <a:gd name="connsiteX175" fmla="*/ 493980 w 870734"/>
                <a:gd name="connsiteY175" fmla="*/ 64754 h 92467"/>
                <a:gd name="connsiteX176" fmla="*/ 495190 w 870734"/>
                <a:gd name="connsiteY176" fmla="*/ 71859 h 92467"/>
                <a:gd name="connsiteX177" fmla="*/ 489049 w 870734"/>
                <a:gd name="connsiteY177" fmla="*/ 72576 h 92467"/>
                <a:gd name="connsiteX178" fmla="*/ 482183 w 870734"/>
                <a:gd name="connsiteY178" fmla="*/ 71250 h 92467"/>
                <a:gd name="connsiteX179" fmla="*/ 478692 w 870734"/>
                <a:gd name="connsiteY179" fmla="*/ 67521 h 92467"/>
                <a:gd name="connsiteX180" fmla="*/ 477729 w 870734"/>
                <a:gd name="connsiteY180" fmla="*/ 57889 h 92467"/>
                <a:gd name="connsiteX181" fmla="*/ 477729 w 870734"/>
                <a:gd name="connsiteY181" fmla="*/ 30318 h 92467"/>
                <a:gd name="connsiteX182" fmla="*/ 471827 w 870734"/>
                <a:gd name="connsiteY182" fmla="*/ 30318 h 92467"/>
                <a:gd name="connsiteX183" fmla="*/ 471827 w 870734"/>
                <a:gd name="connsiteY183" fmla="*/ 24053 h 92467"/>
                <a:gd name="connsiteX184" fmla="*/ 477729 w 870734"/>
                <a:gd name="connsiteY184" fmla="*/ 24053 h 92467"/>
                <a:gd name="connsiteX185" fmla="*/ 477729 w 870734"/>
                <a:gd name="connsiteY185" fmla="*/ 12140 h 92467"/>
                <a:gd name="connsiteX186" fmla="*/ 485797 w 870734"/>
                <a:gd name="connsiteY186" fmla="*/ 7324 h 92467"/>
                <a:gd name="connsiteX187" fmla="*/ 485797 w 870734"/>
                <a:gd name="connsiteY187" fmla="*/ 24053 h 92467"/>
                <a:gd name="connsiteX188" fmla="*/ 493980 w 870734"/>
                <a:gd name="connsiteY188" fmla="*/ 24053 h 92467"/>
                <a:gd name="connsiteX189" fmla="*/ 493980 w 870734"/>
                <a:gd name="connsiteY189" fmla="*/ 30318 h 92467"/>
                <a:gd name="connsiteX190" fmla="*/ 485797 w 870734"/>
                <a:gd name="connsiteY190" fmla="*/ 30318 h 92467"/>
                <a:gd name="connsiteX191" fmla="*/ 485797 w 870734"/>
                <a:gd name="connsiteY191" fmla="*/ 58374 h 92467"/>
                <a:gd name="connsiteX192" fmla="*/ 486159 w 870734"/>
                <a:gd name="connsiteY192" fmla="*/ 62828 h 92467"/>
                <a:gd name="connsiteX193" fmla="*/ 487600 w 870734"/>
                <a:gd name="connsiteY193" fmla="*/ 64392 h 92467"/>
                <a:gd name="connsiteX194" fmla="*/ 490374 w 870734"/>
                <a:gd name="connsiteY194" fmla="*/ 64993 h 92467"/>
                <a:gd name="connsiteX195" fmla="*/ 493980 w 870734"/>
                <a:gd name="connsiteY195" fmla="*/ 64754 h 92467"/>
                <a:gd name="connsiteX196" fmla="*/ 524441 w 870734"/>
                <a:gd name="connsiteY196" fmla="*/ 71974 h 92467"/>
                <a:gd name="connsiteX197" fmla="*/ 524441 w 870734"/>
                <a:gd name="connsiteY197" fmla="*/ 30318 h 92467"/>
                <a:gd name="connsiteX198" fmla="*/ 517220 w 870734"/>
                <a:gd name="connsiteY198" fmla="*/ 30318 h 92467"/>
                <a:gd name="connsiteX199" fmla="*/ 517220 w 870734"/>
                <a:gd name="connsiteY199" fmla="*/ 24053 h 92467"/>
                <a:gd name="connsiteX200" fmla="*/ 524441 w 870734"/>
                <a:gd name="connsiteY200" fmla="*/ 24053 h 92467"/>
                <a:gd name="connsiteX201" fmla="*/ 524441 w 870734"/>
                <a:gd name="connsiteY201" fmla="*/ 18883 h 92467"/>
                <a:gd name="connsiteX202" fmla="*/ 525288 w 870734"/>
                <a:gd name="connsiteY202" fmla="*/ 11778 h 92467"/>
                <a:gd name="connsiteX203" fmla="*/ 529380 w 870734"/>
                <a:gd name="connsiteY203" fmla="*/ 6600 h 92467"/>
                <a:gd name="connsiteX204" fmla="*/ 537687 w 870734"/>
                <a:gd name="connsiteY204" fmla="*/ 4674 h 92467"/>
                <a:gd name="connsiteX205" fmla="*/ 545277 w 870734"/>
                <a:gd name="connsiteY205" fmla="*/ 5514 h 92467"/>
                <a:gd name="connsiteX206" fmla="*/ 544067 w 870734"/>
                <a:gd name="connsiteY206" fmla="*/ 12495 h 92467"/>
                <a:gd name="connsiteX207" fmla="*/ 539251 w 870734"/>
                <a:gd name="connsiteY207" fmla="*/ 12140 h 92467"/>
                <a:gd name="connsiteX208" fmla="*/ 533957 w 870734"/>
                <a:gd name="connsiteY208" fmla="*/ 13704 h 92467"/>
                <a:gd name="connsiteX209" fmla="*/ 532508 w 870734"/>
                <a:gd name="connsiteY209" fmla="*/ 19599 h 92467"/>
                <a:gd name="connsiteX210" fmla="*/ 532508 w 870734"/>
                <a:gd name="connsiteY210" fmla="*/ 24053 h 92467"/>
                <a:gd name="connsiteX211" fmla="*/ 541902 w 870734"/>
                <a:gd name="connsiteY211" fmla="*/ 24053 h 92467"/>
                <a:gd name="connsiteX212" fmla="*/ 541902 w 870734"/>
                <a:gd name="connsiteY212" fmla="*/ 30318 h 92467"/>
                <a:gd name="connsiteX213" fmla="*/ 532508 w 870734"/>
                <a:gd name="connsiteY213" fmla="*/ 30318 h 92467"/>
                <a:gd name="connsiteX214" fmla="*/ 532508 w 870734"/>
                <a:gd name="connsiteY214" fmla="*/ 71974 h 92467"/>
                <a:gd name="connsiteX215" fmla="*/ 524441 w 870734"/>
                <a:gd name="connsiteY215" fmla="*/ 71974 h 92467"/>
                <a:gd name="connsiteX216" fmla="*/ 545631 w 870734"/>
                <a:gd name="connsiteY216" fmla="*/ 15146 h 92467"/>
                <a:gd name="connsiteX217" fmla="*/ 545631 w 870734"/>
                <a:gd name="connsiteY217" fmla="*/ 5752 h 92467"/>
                <a:gd name="connsiteX218" fmla="*/ 553822 w 870734"/>
                <a:gd name="connsiteY218" fmla="*/ 5752 h 92467"/>
                <a:gd name="connsiteX219" fmla="*/ 553822 w 870734"/>
                <a:gd name="connsiteY219" fmla="*/ 15146 h 92467"/>
                <a:gd name="connsiteX220" fmla="*/ 545631 w 870734"/>
                <a:gd name="connsiteY220" fmla="*/ 15146 h 92467"/>
                <a:gd name="connsiteX221" fmla="*/ 545631 w 870734"/>
                <a:gd name="connsiteY221" fmla="*/ 71974 h 92467"/>
                <a:gd name="connsiteX222" fmla="*/ 545631 w 870734"/>
                <a:gd name="connsiteY222" fmla="*/ 24053 h 92467"/>
                <a:gd name="connsiteX223" fmla="*/ 553822 w 870734"/>
                <a:gd name="connsiteY223" fmla="*/ 24053 h 92467"/>
                <a:gd name="connsiteX224" fmla="*/ 553822 w 870734"/>
                <a:gd name="connsiteY224" fmla="*/ 71974 h 92467"/>
                <a:gd name="connsiteX225" fmla="*/ 545631 w 870734"/>
                <a:gd name="connsiteY225" fmla="*/ 71974 h 92467"/>
                <a:gd name="connsiteX226" fmla="*/ 568632 w 870734"/>
                <a:gd name="connsiteY226" fmla="*/ 71974 h 92467"/>
                <a:gd name="connsiteX227" fmla="*/ 568632 w 870734"/>
                <a:gd name="connsiteY227" fmla="*/ 24053 h 92467"/>
                <a:gd name="connsiteX228" fmla="*/ 575976 w 870734"/>
                <a:gd name="connsiteY228" fmla="*/ 24053 h 92467"/>
                <a:gd name="connsiteX229" fmla="*/ 575976 w 870734"/>
                <a:gd name="connsiteY229" fmla="*/ 31281 h 92467"/>
                <a:gd name="connsiteX230" fmla="*/ 581031 w 870734"/>
                <a:gd name="connsiteY230" fmla="*/ 24662 h 92467"/>
                <a:gd name="connsiteX231" fmla="*/ 586332 w 870734"/>
                <a:gd name="connsiteY231" fmla="*/ 22974 h 92467"/>
                <a:gd name="connsiteX232" fmla="*/ 594639 w 870734"/>
                <a:gd name="connsiteY232" fmla="*/ 25502 h 92467"/>
                <a:gd name="connsiteX233" fmla="*/ 591865 w 870734"/>
                <a:gd name="connsiteY233" fmla="*/ 33084 h 92467"/>
                <a:gd name="connsiteX234" fmla="*/ 585970 w 870734"/>
                <a:gd name="connsiteY234" fmla="*/ 31281 h 92467"/>
                <a:gd name="connsiteX235" fmla="*/ 581031 w 870734"/>
                <a:gd name="connsiteY235" fmla="*/ 32969 h 92467"/>
                <a:gd name="connsiteX236" fmla="*/ 578141 w 870734"/>
                <a:gd name="connsiteY236" fmla="*/ 37422 h 92467"/>
                <a:gd name="connsiteX237" fmla="*/ 576700 w 870734"/>
                <a:gd name="connsiteY237" fmla="*/ 46816 h 92467"/>
                <a:gd name="connsiteX238" fmla="*/ 576700 w 870734"/>
                <a:gd name="connsiteY238" fmla="*/ 71974 h 92467"/>
                <a:gd name="connsiteX239" fmla="*/ 568632 w 870734"/>
                <a:gd name="connsiteY239" fmla="*/ 71974 h 92467"/>
                <a:gd name="connsiteX240" fmla="*/ 599570 w 870734"/>
                <a:gd name="connsiteY240" fmla="*/ 71974 h 92467"/>
                <a:gd name="connsiteX241" fmla="*/ 599570 w 870734"/>
                <a:gd name="connsiteY241" fmla="*/ 24053 h 92467"/>
                <a:gd name="connsiteX242" fmla="*/ 606798 w 870734"/>
                <a:gd name="connsiteY242" fmla="*/ 24053 h 92467"/>
                <a:gd name="connsiteX243" fmla="*/ 606798 w 870734"/>
                <a:gd name="connsiteY243" fmla="*/ 30796 h 92467"/>
                <a:gd name="connsiteX244" fmla="*/ 612816 w 870734"/>
                <a:gd name="connsiteY244" fmla="*/ 25140 h 92467"/>
                <a:gd name="connsiteX245" fmla="*/ 621370 w 870734"/>
                <a:gd name="connsiteY245" fmla="*/ 22974 h 92467"/>
                <a:gd name="connsiteX246" fmla="*/ 630038 w 870734"/>
                <a:gd name="connsiteY246" fmla="*/ 25140 h 92467"/>
                <a:gd name="connsiteX247" fmla="*/ 634854 w 870734"/>
                <a:gd name="connsiteY247" fmla="*/ 31281 h 92467"/>
                <a:gd name="connsiteX248" fmla="*/ 649657 w 870734"/>
                <a:gd name="connsiteY248" fmla="*/ 22974 h 92467"/>
                <a:gd name="connsiteX249" fmla="*/ 660614 w 870734"/>
                <a:gd name="connsiteY249" fmla="*/ 26943 h 92467"/>
                <a:gd name="connsiteX250" fmla="*/ 664467 w 870734"/>
                <a:gd name="connsiteY250" fmla="*/ 39110 h 92467"/>
                <a:gd name="connsiteX251" fmla="*/ 664467 w 870734"/>
                <a:gd name="connsiteY251" fmla="*/ 71974 h 92467"/>
                <a:gd name="connsiteX252" fmla="*/ 656399 w 870734"/>
                <a:gd name="connsiteY252" fmla="*/ 71974 h 92467"/>
                <a:gd name="connsiteX253" fmla="*/ 656399 w 870734"/>
                <a:gd name="connsiteY253" fmla="*/ 41753 h 92467"/>
                <a:gd name="connsiteX254" fmla="*/ 655559 w 870734"/>
                <a:gd name="connsiteY254" fmla="*/ 34772 h 92467"/>
                <a:gd name="connsiteX255" fmla="*/ 652793 w 870734"/>
                <a:gd name="connsiteY255" fmla="*/ 31281 h 92467"/>
                <a:gd name="connsiteX256" fmla="*/ 647854 w 870734"/>
                <a:gd name="connsiteY256" fmla="*/ 29956 h 92467"/>
                <a:gd name="connsiteX257" fmla="*/ 639424 w 870734"/>
                <a:gd name="connsiteY257" fmla="*/ 33331 h 92467"/>
                <a:gd name="connsiteX258" fmla="*/ 636172 w 870734"/>
                <a:gd name="connsiteY258" fmla="*/ 44165 h 92467"/>
                <a:gd name="connsiteX259" fmla="*/ 636172 w 870734"/>
                <a:gd name="connsiteY259" fmla="*/ 71974 h 92467"/>
                <a:gd name="connsiteX260" fmla="*/ 627989 w 870734"/>
                <a:gd name="connsiteY260" fmla="*/ 71974 h 92467"/>
                <a:gd name="connsiteX261" fmla="*/ 627989 w 870734"/>
                <a:gd name="connsiteY261" fmla="*/ 40790 h 92467"/>
                <a:gd name="connsiteX262" fmla="*/ 625939 w 870734"/>
                <a:gd name="connsiteY262" fmla="*/ 32722 h 92467"/>
                <a:gd name="connsiteX263" fmla="*/ 619559 w 870734"/>
                <a:gd name="connsiteY263" fmla="*/ 29956 h 92467"/>
                <a:gd name="connsiteX264" fmla="*/ 613178 w 870734"/>
                <a:gd name="connsiteY264" fmla="*/ 31759 h 92467"/>
                <a:gd name="connsiteX265" fmla="*/ 608964 w 870734"/>
                <a:gd name="connsiteY265" fmla="*/ 37060 h 92467"/>
                <a:gd name="connsiteX266" fmla="*/ 607638 w 870734"/>
                <a:gd name="connsiteY266" fmla="*/ 47054 h 92467"/>
                <a:gd name="connsiteX267" fmla="*/ 607638 w 870734"/>
                <a:gd name="connsiteY267" fmla="*/ 71974 h 92467"/>
                <a:gd name="connsiteX268" fmla="*/ 599570 w 870734"/>
                <a:gd name="connsiteY268" fmla="*/ 71974 h 92467"/>
                <a:gd name="connsiteX269" fmla="*/ 685419 w 870734"/>
                <a:gd name="connsiteY269" fmla="*/ 71974 h 92467"/>
                <a:gd name="connsiteX270" fmla="*/ 670732 w 870734"/>
                <a:gd name="connsiteY270" fmla="*/ 24053 h 92467"/>
                <a:gd name="connsiteX271" fmla="*/ 679162 w 870734"/>
                <a:gd name="connsiteY271" fmla="*/ 24053 h 92467"/>
                <a:gd name="connsiteX272" fmla="*/ 686744 w 870734"/>
                <a:gd name="connsiteY272" fmla="*/ 51747 h 92467"/>
                <a:gd name="connsiteX273" fmla="*/ 689634 w 870734"/>
                <a:gd name="connsiteY273" fmla="*/ 61980 h 92467"/>
                <a:gd name="connsiteX274" fmla="*/ 692161 w 870734"/>
                <a:gd name="connsiteY274" fmla="*/ 52109 h 92467"/>
                <a:gd name="connsiteX275" fmla="*/ 699743 w 870734"/>
                <a:gd name="connsiteY275" fmla="*/ 24053 h 92467"/>
                <a:gd name="connsiteX276" fmla="*/ 708058 w 870734"/>
                <a:gd name="connsiteY276" fmla="*/ 24053 h 92467"/>
                <a:gd name="connsiteX277" fmla="*/ 715278 w 870734"/>
                <a:gd name="connsiteY277" fmla="*/ 51870 h 92467"/>
                <a:gd name="connsiteX278" fmla="*/ 717690 w 870734"/>
                <a:gd name="connsiteY278" fmla="*/ 61017 h 92467"/>
                <a:gd name="connsiteX279" fmla="*/ 720456 w 870734"/>
                <a:gd name="connsiteY279" fmla="*/ 51747 h 92467"/>
                <a:gd name="connsiteX280" fmla="*/ 728639 w 870734"/>
                <a:gd name="connsiteY280" fmla="*/ 24053 h 92467"/>
                <a:gd name="connsiteX281" fmla="*/ 736592 w 870734"/>
                <a:gd name="connsiteY281" fmla="*/ 24053 h 92467"/>
                <a:gd name="connsiteX282" fmla="*/ 721543 w 870734"/>
                <a:gd name="connsiteY282" fmla="*/ 71974 h 92467"/>
                <a:gd name="connsiteX283" fmla="*/ 713113 w 870734"/>
                <a:gd name="connsiteY283" fmla="*/ 71974 h 92467"/>
                <a:gd name="connsiteX284" fmla="*/ 705523 w 870734"/>
                <a:gd name="connsiteY284" fmla="*/ 43202 h 92467"/>
                <a:gd name="connsiteX285" fmla="*/ 703596 w 870734"/>
                <a:gd name="connsiteY285" fmla="*/ 35134 h 92467"/>
                <a:gd name="connsiteX286" fmla="*/ 693964 w 870734"/>
                <a:gd name="connsiteY286" fmla="*/ 71974 h 92467"/>
                <a:gd name="connsiteX287" fmla="*/ 685419 w 870734"/>
                <a:gd name="connsiteY287" fmla="*/ 71974 h 92467"/>
                <a:gd name="connsiteX288" fmla="*/ 777285 w 870734"/>
                <a:gd name="connsiteY288" fmla="*/ 66080 h 92467"/>
                <a:gd name="connsiteX289" fmla="*/ 768493 w 870734"/>
                <a:gd name="connsiteY289" fmla="*/ 71497 h 92467"/>
                <a:gd name="connsiteX290" fmla="*/ 759585 w 870734"/>
                <a:gd name="connsiteY290" fmla="*/ 73061 h 92467"/>
                <a:gd name="connsiteX291" fmla="*/ 747426 w 870734"/>
                <a:gd name="connsiteY291" fmla="*/ 69208 h 92467"/>
                <a:gd name="connsiteX292" fmla="*/ 743211 w 870734"/>
                <a:gd name="connsiteY292" fmla="*/ 59337 h 92467"/>
                <a:gd name="connsiteX293" fmla="*/ 744775 w 870734"/>
                <a:gd name="connsiteY293" fmla="*/ 52949 h 92467"/>
                <a:gd name="connsiteX294" fmla="*/ 748990 w 870734"/>
                <a:gd name="connsiteY294" fmla="*/ 48257 h 92467"/>
                <a:gd name="connsiteX295" fmla="*/ 754892 w 870734"/>
                <a:gd name="connsiteY295" fmla="*/ 45606 h 92467"/>
                <a:gd name="connsiteX296" fmla="*/ 762113 w 870734"/>
                <a:gd name="connsiteY296" fmla="*/ 44281 h 92467"/>
                <a:gd name="connsiteX297" fmla="*/ 776561 w 870734"/>
                <a:gd name="connsiteY297" fmla="*/ 41514 h 92467"/>
                <a:gd name="connsiteX298" fmla="*/ 776561 w 870734"/>
                <a:gd name="connsiteY298" fmla="*/ 39465 h 92467"/>
                <a:gd name="connsiteX299" fmla="*/ 774272 w 870734"/>
                <a:gd name="connsiteY299" fmla="*/ 32367 h 92467"/>
                <a:gd name="connsiteX300" fmla="*/ 765002 w 870734"/>
                <a:gd name="connsiteY300" fmla="*/ 29717 h 92467"/>
                <a:gd name="connsiteX301" fmla="*/ 756572 w 870734"/>
                <a:gd name="connsiteY301" fmla="*/ 31759 h 92467"/>
                <a:gd name="connsiteX302" fmla="*/ 752481 w 870734"/>
                <a:gd name="connsiteY302" fmla="*/ 38748 h 92467"/>
                <a:gd name="connsiteX303" fmla="*/ 744536 w 870734"/>
                <a:gd name="connsiteY303" fmla="*/ 37661 h 92467"/>
                <a:gd name="connsiteX304" fmla="*/ 748150 w 870734"/>
                <a:gd name="connsiteY304" fmla="*/ 29478 h 92467"/>
                <a:gd name="connsiteX305" fmla="*/ 755370 w 870734"/>
                <a:gd name="connsiteY305" fmla="*/ 24662 h 92467"/>
                <a:gd name="connsiteX306" fmla="*/ 766204 w 870734"/>
                <a:gd name="connsiteY306" fmla="*/ 22974 h 92467"/>
                <a:gd name="connsiteX307" fmla="*/ 776199 w 870734"/>
                <a:gd name="connsiteY307" fmla="*/ 24415 h 92467"/>
                <a:gd name="connsiteX308" fmla="*/ 781862 w 870734"/>
                <a:gd name="connsiteY308" fmla="*/ 28029 h 92467"/>
                <a:gd name="connsiteX309" fmla="*/ 784390 w 870734"/>
                <a:gd name="connsiteY309" fmla="*/ 33570 h 92467"/>
                <a:gd name="connsiteX310" fmla="*/ 784752 w 870734"/>
                <a:gd name="connsiteY310" fmla="*/ 41036 h 92467"/>
                <a:gd name="connsiteX311" fmla="*/ 784752 w 870734"/>
                <a:gd name="connsiteY311" fmla="*/ 51870 h 92467"/>
                <a:gd name="connsiteX312" fmla="*/ 785230 w 870734"/>
                <a:gd name="connsiteY312" fmla="*/ 66195 h 92467"/>
                <a:gd name="connsiteX313" fmla="*/ 787395 w 870734"/>
                <a:gd name="connsiteY313" fmla="*/ 71974 h 92467"/>
                <a:gd name="connsiteX314" fmla="*/ 778849 w 870734"/>
                <a:gd name="connsiteY314" fmla="*/ 71974 h 92467"/>
                <a:gd name="connsiteX315" fmla="*/ 777285 w 870734"/>
                <a:gd name="connsiteY315" fmla="*/ 66080 h 92467"/>
                <a:gd name="connsiteX316" fmla="*/ 776561 w 870734"/>
                <a:gd name="connsiteY316" fmla="*/ 47894 h 92467"/>
                <a:gd name="connsiteX317" fmla="*/ 763315 w 870734"/>
                <a:gd name="connsiteY317" fmla="*/ 51023 h 92467"/>
                <a:gd name="connsiteX318" fmla="*/ 756218 w 870734"/>
                <a:gd name="connsiteY318" fmla="*/ 52710 h 92467"/>
                <a:gd name="connsiteX319" fmla="*/ 752966 w 870734"/>
                <a:gd name="connsiteY319" fmla="*/ 55238 h 92467"/>
                <a:gd name="connsiteX320" fmla="*/ 751880 w 870734"/>
                <a:gd name="connsiteY320" fmla="*/ 59091 h 92467"/>
                <a:gd name="connsiteX321" fmla="*/ 754292 w 870734"/>
                <a:gd name="connsiteY321" fmla="*/ 64508 h 92467"/>
                <a:gd name="connsiteX322" fmla="*/ 761512 w 870734"/>
                <a:gd name="connsiteY322" fmla="*/ 66681 h 92467"/>
                <a:gd name="connsiteX323" fmla="*/ 769818 w 870734"/>
                <a:gd name="connsiteY323" fmla="*/ 64631 h 92467"/>
                <a:gd name="connsiteX324" fmla="*/ 775235 w 870734"/>
                <a:gd name="connsiteY324" fmla="*/ 58975 h 92467"/>
                <a:gd name="connsiteX325" fmla="*/ 776561 w 870734"/>
                <a:gd name="connsiteY325" fmla="*/ 50907 h 92467"/>
                <a:gd name="connsiteX326" fmla="*/ 776561 w 870734"/>
                <a:gd name="connsiteY326" fmla="*/ 47894 h 92467"/>
                <a:gd name="connsiteX327" fmla="*/ 799801 w 870734"/>
                <a:gd name="connsiteY327" fmla="*/ 71974 h 92467"/>
                <a:gd name="connsiteX328" fmla="*/ 799801 w 870734"/>
                <a:gd name="connsiteY328" fmla="*/ 24053 h 92467"/>
                <a:gd name="connsiteX329" fmla="*/ 807144 w 870734"/>
                <a:gd name="connsiteY329" fmla="*/ 24053 h 92467"/>
                <a:gd name="connsiteX330" fmla="*/ 807144 w 870734"/>
                <a:gd name="connsiteY330" fmla="*/ 31281 h 92467"/>
                <a:gd name="connsiteX331" fmla="*/ 812199 w 870734"/>
                <a:gd name="connsiteY331" fmla="*/ 24662 h 92467"/>
                <a:gd name="connsiteX332" fmla="*/ 817501 w 870734"/>
                <a:gd name="connsiteY332" fmla="*/ 22974 h 92467"/>
                <a:gd name="connsiteX333" fmla="*/ 825807 w 870734"/>
                <a:gd name="connsiteY333" fmla="*/ 25502 h 92467"/>
                <a:gd name="connsiteX334" fmla="*/ 823033 w 870734"/>
                <a:gd name="connsiteY334" fmla="*/ 33084 h 92467"/>
                <a:gd name="connsiteX335" fmla="*/ 817138 w 870734"/>
                <a:gd name="connsiteY335" fmla="*/ 31281 h 92467"/>
                <a:gd name="connsiteX336" fmla="*/ 812199 w 870734"/>
                <a:gd name="connsiteY336" fmla="*/ 32969 h 92467"/>
                <a:gd name="connsiteX337" fmla="*/ 809310 w 870734"/>
                <a:gd name="connsiteY337" fmla="*/ 37422 h 92467"/>
                <a:gd name="connsiteX338" fmla="*/ 807869 w 870734"/>
                <a:gd name="connsiteY338" fmla="*/ 46816 h 92467"/>
                <a:gd name="connsiteX339" fmla="*/ 807869 w 870734"/>
                <a:gd name="connsiteY339" fmla="*/ 71974 h 92467"/>
                <a:gd name="connsiteX340" fmla="*/ 799801 w 870734"/>
                <a:gd name="connsiteY340" fmla="*/ 71974 h 92467"/>
                <a:gd name="connsiteX341" fmla="*/ 863488 w 870734"/>
                <a:gd name="connsiteY341" fmla="*/ 56563 h 92467"/>
                <a:gd name="connsiteX342" fmla="*/ 871918 w 870734"/>
                <a:gd name="connsiteY342" fmla="*/ 57526 h 92467"/>
                <a:gd name="connsiteX343" fmla="*/ 864574 w 870734"/>
                <a:gd name="connsiteY343" fmla="*/ 68969 h 92467"/>
                <a:gd name="connsiteX344" fmla="*/ 850851 w 870734"/>
                <a:gd name="connsiteY344" fmla="*/ 73061 h 92467"/>
                <a:gd name="connsiteX345" fmla="*/ 834114 w 870734"/>
                <a:gd name="connsiteY345" fmla="*/ 66557 h 92467"/>
                <a:gd name="connsiteX346" fmla="*/ 827973 w 870734"/>
                <a:gd name="connsiteY346" fmla="*/ 48380 h 92467"/>
                <a:gd name="connsiteX347" fmla="*/ 834237 w 870734"/>
                <a:gd name="connsiteY347" fmla="*/ 29717 h 92467"/>
                <a:gd name="connsiteX348" fmla="*/ 850365 w 870734"/>
                <a:gd name="connsiteY348" fmla="*/ 22974 h 92467"/>
                <a:gd name="connsiteX349" fmla="*/ 866023 w 870734"/>
                <a:gd name="connsiteY349" fmla="*/ 29478 h 92467"/>
                <a:gd name="connsiteX350" fmla="*/ 872157 w 870734"/>
                <a:gd name="connsiteY350" fmla="*/ 47894 h 92467"/>
                <a:gd name="connsiteX351" fmla="*/ 872157 w 870734"/>
                <a:gd name="connsiteY351" fmla="*/ 50060 h 92467"/>
                <a:gd name="connsiteX352" fmla="*/ 836402 w 870734"/>
                <a:gd name="connsiteY352" fmla="*/ 50060 h 92467"/>
                <a:gd name="connsiteX353" fmla="*/ 840856 w 870734"/>
                <a:gd name="connsiteY353" fmla="*/ 62227 h 92467"/>
                <a:gd name="connsiteX354" fmla="*/ 850851 w 870734"/>
                <a:gd name="connsiteY354" fmla="*/ 66318 h 92467"/>
                <a:gd name="connsiteX355" fmla="*/ 858433 w 870734"/>
                <a:gd name="connsiteY355" fmla="*/ 64030 h 92467"/>
                <a:gd name="connsiteX356" fmla="*/ 863488 w 870734"/>
                <a:gd name="connsiteY356" fmla="*/ 56563 h 92467"/>
                <a:gd name="connsiteX357" fmla="*/ 836880 w 870734"/>
                <a:gd name="connsiteY357" fmla="*/ 43441 h 92467"/>
                <a:gd name="connsiteX358" fmla="*/ 863611 w 870734"/>
                <a:gd name="connsiteY358" fmla="*/ 43441 h 92467"/>
                <a:gd name="connsiteX359" fmla="*/ 860598 w 870734"/>
                <a:gd name="connsiteY359" fmla="*/ 34294 h 92467"/>
                <a:gd name="connsiteX360" fmla="*/ 850488 w 870734"/>
                <a:gd name="connsiteY360" fmla="*/ 29594 h 92467"/>
                <a:gd name="connsiteX361" fmla="*/ 840980 w 870734"/>
                <a:gd name="connsiteY361" fmla="*/ 33331 h 92467"/>
                <a:gd name="connsiteX362" fmla="*/ 836880 w 870734"/>
                <a:gd name="connsiteY362" fmla="*/ 43441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Lst>
              <a:rect l="l" t="t" r="r" b="b"/>
              <a:pathLst>
                <a:path w="870734" h="92467">
                  <a:moveTo>
                    <a:pt x="54521" y="48742"/>
                  </a:moveTo>
                  <a:lnTo>
                    <a:pt x="63190" y="51023"/>
                  </a:lnTo>
                  <a:cubicBezTo>
                    <a:pt x="61348" y="58166"/>
                    <a:pt x="58050" y="63629"/>
                    <a:pt x="53319" y="67397"/>
                  </a:cubicBezTo>
                  <a:cubicBezTo>
                    <a:pt x="48580" y="71173"/>
                    <a:pt x="42762" y="73061"/>
                    <a:pt x="35858" y="73061"/>
                  </a:cubicBezTo>
                  <a:cubicBezTo>
                    <a:pt x="28715" y="73061"/>
                    <a:pt x="22897" y="71612"/>
                    <a:pt x="18405" y="68723"/>
                  </a:cubicBezTo>
                  <a:cubicBezTo>
                    <a:pt x="13905" y="65833"/>
                    <a:pt x="10499" y="61664"/>
                    <a:pt x="8164" y="56201"/>
                  </a:cubicBezTo>
                  <a:cubicBezTo>
                    <a:pt x="5837" y="50668"/>
                    <a:pt x="4674" y="44727"/>
                    <a:pt x="4674" y="38386"/>
                  </a:cubicBezTo>
                  <a:cubicBezTo>
                    <a:pt x="4674" y="31481"/>
                    <a:pt x="5999" y="25463"/>
                    <a:pt x="8650" y="20324"/>
                  </a:cubicBezTo>
                  <a:cubicBezTo>
                    <a:pt x="11300" y="15184"/>
                    <a:pt x="15030" y="11293"/>
                    <a:pt x="19846" y="8642"/>
                  </a:cubicBezTo>
                  <a:cubicBezTo>
                    <a:pt x="24747" y="5999"/>
                    <a:pt x="30117" y="4674"/>
                    <a:pt x="35981" y="4674"/>
                  </a:cubicBezTo>
                  <a:cubicBezTo>
                    <a:pt x="42562" y="4674"/>
                    <a:pt x="48102" y="6361"/>
                    <a:pt x="52595" y="9728"/>
                  </a:cubicBezTo>
                  <a:cubicBezTo>
                    <a:pt x="57172" y="13103"/>
                    <a:pt x="60339" y="17835"/>
                    <a:pt x="62103" y="23938"/>
                  </a:cubicBezTo>
                  <a:lnTo>
                    <a:pt x="53435" y="25980"/>
                  </a:lnTo>
                  <a:cubicBezTo>
                    <a:pt x="51917" y="21164"/>
                    <a:pt x="49667" y="17673"/>
                    <a:pt x="46692" y="15508"/>
                  </a:cubicBezTo>
                  <a:cubicBezTo>
                    <a:pt x="43803" y="13258"/>
                    <a:pt x="40158" y="12140"/>
                    <a:pt x="35743" y="12140"/>
                  </a:cubicBezTo>
                  <a:cubicBezTo>
                    <a:pt x="30680" y="12140"/>
                    <a:pt x="26426" y="13381"/>
                    <a:pt x="22974" y="15870"/>
                  </a:cubicBezTo>
                  <a:cubicBezTo>
                    <a:pt x="19607" y="18274"/>
                    <a:pt x="17195" y="21526"/>
                    <a:pt x="15754" y="25625"/>
                  </a:cubicBezTo>
                  <a:cubicBezTo>
                    <a:pt x="14390" y="29717"/>
                    <a:pt x="13704" y="33970"/>
                    <a:pt x="13704" y="38386"/>
                  </a:cubicBezTo>
                  <a:cubicBezTo>
                    <a:pt x="13704" y="44003"/>
                    <a:pt x="14506" y="48896"/>
                    <a:pt x="16116" y="53073"/>
                  </a:cubicBezTo>
                  <a:cubicBezTo>
                    <a:pt x="17796" y="57249"/>
                    <a:pt x="20370" y="60377"/>
                    <a:pt x="23822" y="62466"/>
                  </a:cubicBezTo>
                  <a:cubicBezTo>
                    <a:pt x="27274" y="64554"/>
                    <a:pt x="31042" y="65594"/>
                    <a:pt x="35134" y="65594"/>
                  </a:cubicBezTo>
                  <a:cubicBezTo>
                    <a:pt x="40035" y="65594"/>
                    <a:pt x="44165" y="64192"/>
                    <a:pt x="47540" y="61379"/>
                  </a:cubicBezTo>
                  <a:cubicBezTo>
                    <a:pt x="50992" y="58574"/>
                    <a:pt x="53319" y="54359"/>
                    <a:pt x="54521" y="48742"/>
                  </a:cubicBezTo>
                  <a:close/>
                  <a:moveTo>
                    <a:pt x="72583" y="48018"/>
                  </a:moveTo>
                  <a:cubicBezTo>
                    <a:pt x="72583" y="39110"/>
                    <a:pt x="75034" y="32522"/>
                    <a:pt x="79927" y="28268"/>
                  </a:cubicBezTo>
                  <a:cubicBezTo>
                    <a:pt x="84018" y="24739"/>
                    <a:pt x="89035" y="22974"/>
                    <a:pt x="94976" y="22974"/>
                  </a:cubicBezTo>
                  <a:cubicBezTo>
                    <a:pt x="101556" y="22974"/>
                    <a:pt x="106935" y="25140"/>
                    <a:pt x="111111" y="29478"/>
                  </a:cubicBezTo>
                  <a:cubicBezTo>
                    <a:pt x="115365" y="33731"/>
                    <a:pt x="117491" y="39665"/>
                    <a:pt x="117491" y="47293"/>
                  </a:cubicBezTo>
                  <a:cubicBezTo>
                    <a:pt x="117491" y="53473"/>
                    <a:pt x="116567" y="58328"/>
                    <a:pt x="114725" y="61865"/>
                  </a:cubicBezTo>
                  <a:cubicBezTo>
                    <a:pt x="112876" y="65394"/>
                    <a:pt x="110148" y="68160"/>
                    <a:pt x="106534" y="70171"/>
                  </a:cubicBezTo>
                  <a:cubicBezTo>
                    <a:pt x="103005" y="72098"/>
                    <a:pt x="99152" y="73061"/>
                    <a:pt x="94976" y="73061"/>
                  </a:cubicBezTo>
                  <a:cubicBezTo>
                    <a:pt x="88318" y="73061"/>
                    <a:pt x="82893" y="70934"/>
                    <a:pt x="78724" y="66681"/>
                  </a:cubicBezTo>
                  <a:cubicBezTo>
                    <a:pt x="74625" y="62342"/>
                    <a:pt x="72583" y="56124"/>
                    <a:pt x="72583" y="48018"/>
                  </a:cubicBezTo>
                  <a:close/>
                  <a:moveTo>
                    <a:pt x="80890" y="48018"/>
                  </a:moveTo>
                  <a:cubicBezTo>
                    <a:pt x="80890" y="54113"/>
                    <a:pt x="82215" y="58690"/>
                    <a:pt x="84866" y="61741"/>
                  </a:cubicBezTo>
                  <a:cubicBezTo>
                    <a:pt x="87594" y="64793"/>
                    <a:pt x="90961" y="66318"/>
                    <a:pt x="94976" y="66318"/>
                  </a:cubicBezTo>
                  <a:cubicBezTo>
                    <a:pt x="99067" y="66318"/>
                    <a:pt x="102442" y="64793"/>
                    <a:pt x="105093" y="61741"/>
                  </a:cubicBezTo>
                  <a:cubicBezTo>
                    <a:pt x="107736" y="58690"/>
                    <a:pt x="109062" y="54036"/>
                    <a:pt x="109062" y="47779"/>
                  </a:cubicBezTo>
                  <a:cubicBezTo>
                    <a:pt x="109062" y="41838"/>
                    <a:pt x="107698" y="37338"/>
                    <a:pt x="104970" y="34294"/>
                  </a:cubicBezTo>
                  <a:cubicBezTo>
                    <a:pt x="102319" y="31242"/>
                    <a:pt x="98990" y="29717"/>
                    <a:pt x="94976" y="29717"/>
                  </a:cubicBezTo>
                  <a:cubicBezTo>
                    <a:pt x="90961" y="29717"/>
                    <a:pt x="87594" y="31242"/>
                    <a:pt x="84866" y="34294"/>
                  </a:cubicBezTo>
                  <a:cubicBezTo>
                    <a:pt x="82215" y="37261"/>
                    <a:pt x="80890" y="41838"/>
                    <a:pt x="80890" y="48018"/>
                  </a:cubicBezTo>
                  <a:close/>
                  <a:moveTo>
                    <a:pt x="129528" y="71974"/>
                  </a:moveTo>
                  <a:lnTo>
                    <a:pt x="129528" y="24053"/>
                  </a:lnTo>
                  <a:lnTo>
                    <a:pt x="136755" y="24053"/>
                  </a:lnTo>
                  <a:lnTo>
                    <a:pt x="136755" y="30796"/>
                  </a:lnTo>
                  <a:cubicBezTo>
                    <a:pt x="138281" y="28391"/>
                    <a:pt x="140285" y="26504"/>
                    <a:pt x="142774" y="25140"/>
                  </a:cubicBezTo>
                  <a:cubicBezTo>
                    <a:pt x="145263" y="23699"/>
                    <a:pt x="148114" y="22974"/>
                    <a:pt x="151327" y="22974"/>
                  </a:cubicBezTo>
                  <a:cubicBezTo>
                    <a:pt x="154856" y="22974"/>
                    <a:pt x="157746" y="23699"/>
                    <a:pt x="159996" y="25140"/>
                  </a:cubicBezTo>
                  <a:cubicBezTo>
                    <a:pt x="162323" y="26588"/>
                    <a:pt x="163925" y="28630"/>
                    <a:pt x="164812" y="31281"/>
                  </a:cubicBezTo>
                  <a:cubicBezTo>
                    <a:pt x="168664" y="25741"/>
                    <a:pt x="173596" y="22974"/>
                    <a:pt x="179614" y="22974"/>
                  </a:cubicBezTo>
                  <a:cubicBezTo>
                    <a:pt x="184430" y="22974"/>
                    <a:pt x="188083" y="24300"/>
                    <a:pt x="190572" y="26943"/>
                  </a:cubicBezTo>
                  <a:cubicBezTo>
                    <a:pt x="193145" y="29516"/>
                    <a:pt x="194424" y="33570"/>
                    <a:pt x="194424" y="39110"/>
                  </a:cubicBezTo>
                  <a:lnTo>
                    <a:pt x="194424" y="71974"/>
                  </a:lnTo>
                  <a:lnTo>
                    <a:pt x="186357" y="71974"/>
                  </a:lnTo>
                  <a:lnTo>
                    <a:pt x="186357" y="41753"/>
                  </a:lnTo>
                  <a:cubicBezTo>
                    <a:pt x="186357" y="38547"/>
                    <a:pt x="186079" y="36220"/>
                    <a:pt x="185517" y="34772"/>
                  </a:cubicBezTo>
                  <a:cubicBezTo>
                    <a:pt x="185039" y="33331"/>
                    <a:pt x="184114" y="32160"/>
                    <a:pt x="182750" y="31281"/>
                  </a:cubicBezTo>
                  <a:cubicBezTo>
                    <a:pt x="181386" y="30395"/>
                    <a:pt x="179737" y="29956"/>
                    <a:pt x="177811" y="29956"/>
                  </a:cubicBezTo>
                  <a:cubicBezTo>
                    <a:pt x="174444" y="29956"/>
                    <a:pt x="171631" y="31081"/>
                    <a:pt x="169381" y="33331"/>
                  </a:cubicBezTo>
                  <a:cubicBezTo>
                    <a:pt x="167216" y="35573"/>
                    <a:pt x="166129" y="39187"/>
                    <a:pt x="166129" y="44165"/>
                  </a:cubicBezTo>
                  <a:lnTo>
                    <a:pt x="166129" y="71974"/>
                  </a:lnTo>
                  <a:lnTo>
                    <a:pt x="157946" y="71974"/>
                  </a:lnTo>
                  <a:lnTo>
                    <a:pt x="157946" y="40790"/>
                  </a:lnTo>
                  <a:cubicBezTo>
                    <a:pt x="157946" y="37183"/>
                    <a:pt x="157260" y="34494"/>
                    <a:pt x="155896" y="32722"/>
                  </a:cubicBezTo>
                  <a:cubicBezTo>
                    <a:pt x="154617" y="30880"/>
                    <a:pt x="152490" y="29956"/>
                    <a:pt x="149516" y="29956"/>
                  </a:cubicBezTo>
                  <a:cubicBezTo>
                    <a:pt x="147189" y="29956"/>
                    <a:pt x="145062" y="30557"/>
                    <a:pt x="143136" y="31759"/>
                  </a:cubicBezTo>
                  <a:cubicBezTo>
                    <a:pt x="141209" y="32969"/>
                    <a:pt x="139807" y="34733"/>
                    <a:pt x="138921" y="37060"/>
                  </a:cubicBezTo>
                  <a:cubicBezTo>
                    <a:pt x="138042" y="39387"/>
                    <a:pt x="137595" y="42716"/>
                    <a:pt x="137595" y="47054"/>
                  </a:cubicBezTo>
                  <a:lnTo>
                    <a:pt x="137595" y="71974"/>
                  </a:lnTo>
                  <a:lnTo>
                    <a:pt x="129528" y="71974"/>
                  </a:lnTo>
                  <a:close/>
                  <a:moveTo>
                    <a:pt x="206584" y="90399"/>
                  </a:moveTo>
                  <a:lnTo>
                    <a:pt x="206584" y="24053"/>
                  </a:lnTo>
                  <a:lnTo>
                    <a:pt x="213935" y="24053"/>
                  </a:lnTo>
                  <a:lnTo>
                    <a:pt x="213935" y="30195"/>
                  </a:lnTo>
                  <a:cubicBezTo>
                    <a:pt x="215699" y="27790"/>
                    <a:pt x="217664" y="25980"/>
                    <a:pt x="219830" y="24778"/>
                  </a:cubicBezTo>
                  <a:cubicBezTo>
                    <a:pt x="222080" y="23575"/>
                    <a:pt x="224769" y="22974"/>
                    <a:pt x="227898" y="22974"/>
                  </a:cubicBezTo>
                  <a:cubicBezTo>
                    <a:pt x="231989" y="22974"/>
                    <a:pt x="235603" y="24015"/>
                    <a:pt x="238732" y="26103"/>
                  </a:cubicBezTo>
                  <a:cubicBezTo>
                    <a:pt x="241868" y="28191"/>
                    <a:pt x="244195" y="31158"/>
                    <a:pt x="245721" y="35011"/>
                  </a:cubicBezTo>
                  <a:cubicBezTo>
                    <a:pt x="247323" y="38863"/>
                    <a:pt x="248125" y="43078"/>
                    <a:pt x="248125" y="47655"/>
                  </a:cubicBezTo>
                  <a:cubicBezTo>
                    <a:pt x="248125" y="52549"/>
                    <a:pt x="247246" y="56964"/>
                    <a:pt x="245474" y="60901"/>
                  </a:cubicBezTo>
                  <a:cubicBezTo>
                    <a:pt x="243794" y="64831"/>
                    <a:pt x="241259" y="67844"/>
                    <a:pt x="237892" y="69932"/>
                  </a:cubicBezTo>
                  <a:cubicBezTo>
                    <a:pt x="234517" y="72013"/>
                    <a:pt x="230988" y="73061"/>
                    <a:pt x="227296" y="73061"/>
                  </a:cubicBezTo>
                  <a:cubicBezTo>
                    <a:pt x="224569" y="73061"/>
                    <a:pt x="222118" y="72498"/>
                    <a:pt x="219953" y="71373"/>
                  </a:cubicBezTo>
                  <a:cubicBezTo>
                    <a:pt x="217788" y="70171"/>
                    <a:pt x="216015" y="68723"/>
                    <a:pt x="214652" y="67043"/>
                  </a:cubicBezTo>
                  <a:lnTo>
                    <a:pt x="214652" y="90399"/>
                  </a:lnTo>
                  <a:lnTo>
                    <a:pt x="206584" y="90399"/>
                  </a:lnTo>
                  <a:close/>
                  <a:moveTo>
                    <a:pt x="213935" y="48257"/>
                  </a:moveTo>
                  <a:cubicBezTo>
                    <a:pt x="213935" y="54436"/>
                    <a:pt x="215176" y="59014"/>
                    <a:pt x="217664" y="61980"/>
                  </a:cubicBezTo>
                  <a:cubicBezTo>
                    <a:pt x="220153" y="64870"/>
                    <a:pt x="223166" y="66318"/>
                    <a:pt x="226695" y="66318"/>
                  </a:cubicBezTo>
                  <a:cubicBezTo>
                    <a:pt x="230309" y="66318"/>
                    <a:pt x="233399" y="64793"/>
                    <a:pt x="235965" y="61741"/>
                  </a:cubicBezTo>
                  <a:cubicBezTo>
                    <a:pt x="238531" y="58690"/>
                    <a:pt x="239818" y="53959"/>
                    <a:pt x="239818" y="47532"/>
                  </a:cubicBezTo>
                  <a:cubicBezTo>
                    <a:pt x="239818" y="41437"/>
                    <a:pt x="238578" y="36898"/>
                    <a:pt x="236089" y="33932"/>
                  </a:cubicBezTo>
                  <a:cubicBezTo>
                    <a:pt x="233600" y="30880"/>
                    <a:pt x="230587" y="29355"/>
                    <a:pt x="227058" y="29355"/>
                  </a:cubicBezTo>
                  <a:cubicBezTo>
                    <a:pt x="223605" y="29355"/>
                    <a:pt x="220554" y="30957"/>
                    <a:pt x="217903" y="34171"/>
                  </a:cubicBezTo>
                  <a:cubicBezTo>
                    <a:pt x="215253" y="37384"/>
                    <a:pt x="213935" y="42077"/>
                    <a:pt x="213935" y="48257"/>
                  </a:cubicBezTo>
                  <a:close/>
                  <a:moveTo>
                    <a:pt x="257518" y="48018"/>
                  </a:moveTo>
                  <a:cubicBezTo>
                    <a:pt x="257518" y="39110"/>
                    <a:pt x="259968" y="32522"/>
                    <a:pt x="264861" y="28268"/>
                  </a:cubicBezTo>
                  <a:cubicBezTo>
                    <a:pt x="268953" y="24739"/>
                    <a:pt x="273969" y="22974"/>
                    <a:pt x="279910" y="22974"/>
                  </a:cubicBezTo>
                  <a:cubicBezTo>
                    <a:pt x="286491" y="22974"/>
                    <a:pt x="291870" y="25140"/>
                    <a:pt x="296046" y="29478"/>
                  </a:cubicBezTo>
                  <a:cubicBezTo>
                    <a:pt x="300300" y="33731"/>
                    <a:pt x="302426" y="39665"/>
                    <a:pt x="302426" y="47293"/>
                  </a:cubicBezTo>
                  <a:cubicBezTo>
                    <a:pt x="302426" y="53473"/>
                    <a:pt x="301502" y="58328"/>
                    <a:pt x="299660" y="61865"/>
                  </a:cubicBezTo>
                  <a:cubicBezTo>
                    <a:pt x="297811" y="65394"/>
                    <a:pt x="295083" y="68160"/>
                    <a:pt x="291469" y="70171"/>
                  </a:cubicBezTo>
                  <a:cubicBezTo>
                    <a:pt x="287940" y="72098"/>
                    <a:pt x="284087" y="73061"/>
                    <a:pt x="279910" y="73061"/>
                  </a:cubicBezTo>
                  <a:cubicBezTo>
                    <a:pt x="273253" y="73061"/>
                    <a:pt x="267828" y="70934"/>
                    <a:pt x="263659" y="66681"/>
                  </a:cubicBezTo>
                  <a:cubicBezTo>
                    <a:pt x="259560" y="62342"/>
                    <a:pt x="257518" y="56124"/>
                    <a:pt x="257518" y="48018"/>
                  </a:cubicBezTo>
                  <a:close/>
                  <a:moveTo>
                    <a:pt x="265825" y="48018"/>
                  </a:moveTo>
                  <a:cubicBezTo>
                    <a:pt x="265825" y="54113"/>
                    <a:pt x="267150" y="58690"/>
                    <a:pt x="269801" y="61741"/>
                  </a:cubicBezTo>
                  <a:cubicBezTo>
                    <a:pt x="272528" y="64793"/>
                    <a:pt x="275896" y="66318"/>
                    <a:pt x="279910" y="66318"/>
                  </a:cubicBezTo>
                  <a:cubicBezTo>
                    <a:pt x="284002" y="66318"/>
                    <a:pt x="287377" y="64793"/>
                    <a:pt x="290028" y="61741"/>
                  </a:cubicBezTo>
                  <a:cubicBezTo>
                    <a:pt x="292671" y="58690"/>
                    <a:pt x="293996" y="54036"/>
                    <a:pt x="293996" y="47779"/>
                  </a:cubicBezTo>
                  <a:cubicBezTo>
                    <a:pt x="293996" y="41838"/>
                    <a:pt x="292632" y="37338"/>
                    <a:pt x="289905" y="34294"/>
                  </a:cubicBezTo>
                  <a:cubicBezTo>
                    <a:pt x="287254" y="31242"/>
                    <a:pt x="283925" y="29717"/>
                    <a:pt x="279910" y="29717"/>
                  </a:cubicBezTo>
                  <a:cubicBezTo>
                    <a:pt x="275896" y="29717"/>
                    <a:pt x="272528" y="31242"/>
                    <a:pt x="269801" y="34294"/>
                  </a:cubicBezTo>
                  <a:cubicBezTo>
                    <a:pt x="267150" y="37261"/>
                    <a:pt x="265825" y="41838"/>
                    <a:pt x="265825" y="48018"/>
                  </a:cubicBezTo>
                  <a:close/>
                  <a:moveTo>
                    <a:pt x="314462" y="71974"/>
                  </a:moveTo>
                  <a:lnTo>
                    <a:pt x="314462" y="24053"/>
                  </a:lnTo>
                  <a:lnTo>
                    <a:pt x="321690" y="24053"/>
                  </a:lnTo>
                  <a:lnTo>
                    <a:pt x="321690" y="30796"/>
                  </a:lnTo>
                  <a:cubicBezTo>
                    <a:pt x="325220" y="25579"/>
                    <a:pt x="330321" y="22974"/>
                    <a:pt x="336978" y="22974"/>
                  </a:cubicBezTo>
                  <a:cubicBezTo>
                    <a:pt x="339868" y="22974"/>
                    <a:pt x="342519" y="23491"/>
                    <a:pt x="344931" y="24539"/>
                  </a:cubicBezTo>
                  <a:cubicBezTo>
                    <a:pt x="347419" y="25579"/>
                    <a:pt x="349261" y="26943"/>
                    <a:pt x="350463" y="28630"/>
                  </a:cubicBezTo>
                  <a:cubicBezTo>
                    <a:pt x="351673" y="30318"/>
                    <a:pt x="352513" y="32283"/>
                    <a:pt x="352991" y="34533"/>
                  </a:cubicBezTo>
                  <a:cubicBezTo>
                    <a:pt x="353237" y="36058"/>
                    <a:pt x="353353" y="38702"/>
                    <a:pt x="353353" y="42477"/>
                  </a:cubicBezTo>
                  <a:lnTo>
                    <a:pt x="353353" y="71974"/>
                  </a:lnTo>
                  <a:lnTo>
                    <a:pt x="345285" y="71974"/>
                  </a:lnTo>
                  <a:lnTo>
                    <a:pt x="345285" y="42839"/>
                  </a:lnTo>
                  <a:cubicBezTo>
                    <a:pt x="345285" y="39465"/>
                    <a:pt x="344969" y="36983"/>
                    <a:pt x="344322" y="35373"/>
                  </a:cubicBezTo>
                  <a:cubicBezTo>
                    <a:pt x="343682" y="33770"/>
                    <a:pt x="342557" y="32483"/>
                    <a:pt x="340954" y="31520"/>
                  </a:cubicBezTo>
                  <a:cubicBezTo>
                    <a:pt x="339352" y="30480"/>
                    <a:pt x="337464" y="29956"/>
                    <a:pt x="335298" y="29956"/>
                  </a:cubicBezTo>
                  <a:cubicBezTo>
                    <a:pt x="331846" y="29956"/>
                    <a:pt x="328833" y="31081"/>
                    <a:pt x="326267" y="33331"/>
                  </a:cubicBezTo>
                  <a:cubicBezTo>
                    <a:pt x="323779" y="35496"/>
                    <a:pt x="322530" y="39626"/>
                    <a:pt x="322530" y="45729"/>
                  </a:cubicBezTo>
                  <a:lnTo>
                    <a:pt x="322530" y="71974"/>
                  </a:lnTo>
                  <a:lnTo>
                    <a:pt x="314462" y="71974"/>
                  </a:lnTo>
                  <a:close/>
                  <a:moveTo>
                    <a:pt x="401151" y="56563"/>
                  </a:moveTo>
                  <a:lnTo>
                    <a:pt x="409581" y="57526"/>
                  </a:lnTo>
                  <a:cubicBezTo>
                    <a:pt x="408302" y="62427"/>
                    <a:pt x="405851" y="66234"/>
                    <a:pt x="402237" y="68969"/>
                  </a:cubicBezTo>
                  <a:cubicBezTo>
                    <a:pt x="398623" y="71697"/>
                    <a:pt x="394054" y="73061"/>
                    <a:pt x="388513" y="73061"/>
                  </a:cubicBezTo>
                  <a:cubicBezTo>
                    <a:pt x="381532" y="73061"/>
                    <a:pt x="375953" y="70896"/>
                    <a:pt x="371777" y="66557"/>
                  </a:cubicBezTo>
                  <a:cubicBezTo>
                    <a:pt x="367685" y="62227"/>
                    <a:pt x="365635" y="56163"/>
                    <a:pt x="365635" y="48380"/>
                  </a:cubicBezTo>
                  <a:cubicBezTo>
                    <a:pt x="365635" y="40351"/>
                    <a:pt x="367724" y="34132"/>
                    <a:pt x="371900" y="29717"/>
                  </a:cubicBezTo>
                  <a:cubicBezTo>
                    <a:pt x="376069" y="25217"/>
                    <a:pt x="381447" y="22974"/>
                    <a:pt x="388028" y="22974"/>
                  </a:cubicBezTo>
                  <a:cubicBezTo>
                    <a:pt x="394455" y="22974"/>
                    <a:pt x="399671" y="25140"/>
                    <a:pt x="403686" y="29478"/>
                  </a:cubicBezTo>
                  <a:cubicBezTo>
                    <a:pt x="407777" y="33809"/>
                    <a:pt x="409819" y="39950"/>
                    <a:pt x="409819" y="47894"/>
                  </a:cubicBezTo>
                  <a:cubicBezTo>
                    <a:pt x="409819" y="48380"/>
                    <a:pt x="409819" y="49097"/>
                    <a:pt x="409819" y="50060"/>
                  </a:cubicBezTo>
                  <a:lnTo>
                    <a:pt x="374065" y="50060"/>
                  </a:lnTo>
                  <a:cubicBezTo>
                    <a:pt x="374389" y="55361"/>
                    <a:pt x="375869" y="59414"/>
                    <a:pt x="378519" y="62227"/>
                  </a:cubicBezTo>
                  <a:cubicBezTo>
                    <a:pt x="381170" y="64955"/>
                    <a:pt x="384499" y="66318"/>
                    <a:pt x="388513" y="66318"/>
                  </a:cubicBezTo>
                  <a:cubicBezTo>
                    <a:pt x="391480" y="66318"/>
                    <a:pt x="394008" y="65556"/>
                    <a:pt x="396096" y="64030"/>
                  </a:cubicBezTo>
                  <a:cubicBezTo>
                    <a:pt x="398261" y="62427"/>
                    <a:pt x="399949" y="59938"/>
                    <a:pt x="401151" y="56563"/>
                  </a:cubicBezTo>
                  <a:close/>
                  <a:moveTo>
                    <a:pt x="374543" y="43441"/>
                  </a:moveTo>
                  <a:lnTo>
                    <a:pt x="401274" y="43441"/>
                  </a:lnTo>
                  <a:cubicBezTo>
                    <a:pt x="400950" y="39349"/>
                    <a:pt x="399949" y="36297"/>
                    <a:pt x="398261" y="34294"/>
                  </a:cubicBezTo>
                  <a:cubicBezTo>
                    <a:pt x="395618" y="31158"/>
                    <a:pt x="392243" y="29594"/>
                    <a:pt x="388151" y="29594"/>
                  </a:cubicBezTo>
                  <a:cubicBezTo>
                    <a:pt x="384375" y="29594"/>
                    <a:pt x="381209" y="30842"/>
                    <a:pt x="378643" y="33331"/>
                  </a:cubicBezTo>
                  <a:cubicBezTo>
                    <a:pt x="376154" y="35812"/>
                    <a:pt x="374790" y="39187"/>
                    <a:pt x="374543" y="43441"/>
                  </a:cubicBezTo>
                  <a:close/>
                  <a:moveTo>
                    <a:pt x="422341" y="71974"/>
                  </a:moveTo>
                  <a:lnTo>
                    <a:pt x="422341" y="24053"/>
                  </a:lnTo>
                  <a:lnTo>
                    <a:pt x="429569" y="24053"/>
                  </a:lnTo>
                  <a:lnTo>
                    <a:pt x="429569" y="30796"/>
                  </a:lnTo>
                  <a:cubicBezTo>
                    <a:pt x="433098" y="25579"/>
                    <a:pt x="438199" y="22974"/>
                    <a:pt x="444857" y="22974"/>
                  </a:cubicBezTo>
                  <a:cubicBezTo>
                    <a:pt x="447747" y="22974"/>
                    <a:pt x="450397" y="23491"/>
                    <a:pt x="452809" y="24539"/>
                  </a:cubicBezTo>
                  <a:cubicBezTo>
                    <a:pt x="455298" y="25579"/>
                    <a:pt x="457140" y="26943"/>
                    <a:pt x="458342" y="28630"/>
                  </a:cubicBezTo>
                  <a:cubicBezTo>
                    <a:pt x="459552" y="30318"/>
                    <a:pt x="460391" y="32283"/>
                    <a:pt x="460869" y="34533"/>
                  </a:cubicBezTo>
                  <a:cubicBezTo>
                    <a:pt x="461116" y="36058"/>
                    <a:pt x="461231" y="38702"/>
                    <a:pt x="461231" y="42477"/>
                  </a:cubicBezTo>
                  <a:lnTo>
                    <a:pt x="461231" y="71974"/>
                  </a:lnTo>
                  <a:lnTo>
                    <a:pt x="453164" y="71974"/>
                  </a:lnTo>
                  <a:lnTo>
                    <a:pt x="453164" y="42839"/>
                  </a:lnTo>
                  <a:cubicBezTo>
                    <a:pt x="453164" y="39465"/>
                    <a:pt x="452848" y="36983"/>
                    <a:pt x="452200" y="35373"/>
                  </a:cubicBezTo>
                  <a:cubicBezTo>
                    <a:pt x="451561" y="33770"/>
                    <a:pt x="450436" y="32483"/>
                    <a:pt x="448833" y="31520"/>
                  </a:cubicBezTo>
                  <a:cubicBezTo>
                    <a:pt x="447230" y="30480"/>
                    <a:pt x="445342" y="29956"/>
                    <a:pt x="443177" y="29956"/>
                  </a:cubicBezTo>
                  <a:cubicBezTo>
                    <a:pt x="439725" y="29956"/>
                    <a:pt x="436712" y="31081"/>
                    <a:pt x="434146" y="33331"/>
                  </a:cubicBezTo>
                  <a:cubicBezTo>
                    <a:pt x="431657" y="35496"/>
                    <a:pt x="430409" y="39626"/>
                    <a:pt x="430409" y="45729"/>
                  </a:cubicBezTo>
                  <a:lnTo>
                    <a:pt x="430409" y="71974"/>
                  </a:lnTo>
                  <a:lnTo>
                    <a:pt x="422341" y="71974"/>
                  </a:lnTo>
                  <a:close/>
                  <a:moveTo>
                    <a:pt x="493980" y="64754"/>
                  </a:moveTo>
                  <a:lnTo>
                    <a:pt x="495190" y="71859"/>
                  </a:lnTo>
                  <a:cubicBezTo>
                    <a:pt x="492863" y="72337"/>
                    <a:pt x="490813" y="72576"/>
                    <a:pt x="489049" y="72576"/>
                  </a:cubicBezTo>
                  <a:cubicBezTo>
                    <a:pt x="486074" y="72576"/>
                    <a:pt x="483786" y="72136"/>
                    <a:pt x="482183" y="71250"/>
                  </a:cubicBezTo>
                  <a:cubicBezTo>
                    <a:pt x="480580" y="70287"/>
                    <a:pt x="479417" y="69046"/>
                    <a:pt x="478692" y="67521"/>
                  </a:cubicBezTo>
                  <a:cubicBezTo>
                    <a:pt x="478053" y="65995"/>
                    <a:pt x="477729" y="62782"/>
                    <a:pt x="477729" y="57889"/>
                  </a:cubicBezTo>
                  <a:lnTo>
                    <a:pt x="477729" y="30318"/>
                  </a:lnTo>
                  <a:lnTo>
                    <a:pt x="471827" y="30318"/>
                  </a:lnTo>
                  <a:lnTo>
                    <a:pt x="471827" y="24053"/>
                  </a:lnTo>
                  <a:lnTo>
                    <a:pt x="477729" y="24053"/>
                  </a:lnTo>
                  <a:lnTo>
                    <a:pt x="477729" y="12140"/>
                  </a:lnTo>
                  <a:lnTo>
                    <a:pt x="485797" y="7324"/>
                  </a:lnTo>
                  <a:lnTo>
                    <a:pt x="485797" y="24053"/>
                  </a:lnTo>
                  <a:lnTo>
                    <a:pt x="493980" y="24053"/>
                  </a:lnTo>
                  <a:lnTo>
                    <a:pt x="493980" y="30318"/>
                  </a:lnTo>
                  <a:lnTo>
                    <a:pt x="485797" y="30318"/>
                  </a:lnTo>
                  <a:lnTo>
                    <a:pt x="485797" y="58374"/>
                  </a:lnTo>
                  <a:cubicBezTo>
                    <a:pt x="485797" y="60701"/>
                    <a:pt x="485912" y="62181"/>
                    <a:pt x="486159" y="62828"/>
                  </a:cubicBezTo>
                  <a:cubicBezTo>
                    <a:pt x="486475" y="63467"/>
                    <a:pt x="486960" y="63991"/>
                    <a:pt x="487600" y="64392"/>
                  </a:cubicBezTo>
                  <a:cubicBezTo>
                    <a:pt x="488247" y="64793"/>
                    <a:pt x="489164" y="64993"/>
                    <a:pt x="490374" y="64993"/>
                  </a:cubicBezTo>
                  <a:cubicBezTo>
                    <a:pt x="491337" y="64993"/>
                    <a:pt x="492539" y="64908"/>
                    <a:pt x="493980" y="64754"/>
                  </a:cubicBezTo>
                  <a:close/>
                  <a:moveTo>
                    <a:pt x="524441" y="71974"/>
                  </a:moveTo>
                  <a:lnTo>
                    <a:pt x="524441" y="30318"/>
                  </a:lnTo>
                  <a:lnTo>
                    <a:pt x="517220" y="30318"/>
                  </a:lnTo>
                  <a:lnTo>
                    <a:pt x="517220" y="24053"/>
                  </a:lnTo>
                  <a:lnTo>
                    <a:pt x="524441" y="24053"/>
                  </a:lnTo>
                  <a:lnTo>
                    <a:pt x="524441" y="18883"/>
                  </a:lnTo>
                  <a:cubicBezTo>
                    <a:pt x="524441" y="15669"/>
                    <a:pt x="524726" y="13304"/>
                    <a:pt x="525288" y="11778"/>
                  </a:cubicBezTo>
                  <a:cubicBezTo>
                    <a:pt x="526090" y="9605"/>
                    <a:pt x="527453" y="7879"/>
                    <a:pt x="529380" y="6600"/>
                  </a:cubicBezTo>
                  <a:cubicBezTo>
                    <a:pt x="531391" y="5313"/>
                    <a:pt x="534157" y="4674"/>
                    <a:pt x="537687" y="4674"/>
                  </a:cubicBezTo>
                  <a:cubicBezTo>
                    <a:pt x="540014" y="4674"/>
                    <a:pt x="542541" y="4951"/>
                    <a:pt x="545277" y="5514"/>
                  </a:cubicBezTo>
                  <a:lnTo>
                    <a:pt x="544067" y="12495"/>
                  </a:lnTo>
                  <a:cubicBezTo>
                    <a:pt x="542387" y="12256"/>
                    <a:pt x="540777" y="12140"/>
                    <a:pt x="539251" y="12140"/>
                  </a:cubicBezTo>
                  <a:cubicBezTo>
                    <a:pt x="536762" y="12140"/>
                    <a:pt x="534997" y="12657"/>
                    <a:pt x="533957" y="13704"/>
                  </a:cubicBezTo>
                  <a:cubicBezTo>
                    <a:pt x="532994" y="14745"/>
                    <a:pt x="532508" y="16710"/>
                    <a:pt x="532508" y="19599"/>
                  </a:cubicBezTo>
                  <a:lnTo>
                    <a:pt x="532508" y="24053"/>
                  </a:lnTo>
                  <a:lnTo>
                    <a:pt x="541902" y="24053"/>
                  </a:lnTo>
                  <a:lnTo>
                    <a:pt x="541902" y="30318"/>
                  </a:lnTo>
                  <a:lnTo>
                    <a:pt x="532508" y="30318"/>
                  </a:lnTo>
                  <a:lnTo>
                    <a:pt x="532508" y="71974"/>
                  </a:lnTo>
                  <a:lnTo>
                    <a:pt x="524441" y="71974"/>
                  </a:lnTo>
                  <a:close/>
                  <a:moveTo>
                    <a:pt x="545631" y="15146"/>
                  </a:moveTo>
                  <a:lnTo>
                    <a:pt x="545631" y="5752"/>
                  </a:lnTo>
                  <a:lnTo>
                    <a:pt x="553822" y="5752"/>
                  </a:lnTo>
                  <a:lnTo>
                    <a:pt x="553822" y="15146"/>
                  </a:lnTo>
                  <a:lnTo>
                    <a:pt x="545631" y="15146"/>
                  </a:lnTo>
                  <a:close/>
                  <a:moveTo>
                    <a:pt x="545631" y="71974"/>
                  </a:moveTo>
                  <a:lnTo>
                    <a:pt x="545631" y="24053"/>
                  </a:lnTo>
                  <a:lnTo>
                    <a:pt x="553822" y="24053"/>
                  </a:lnTo>
                  <a:lnTo>
                    <a:pt x="553822" y="71974"/>
                  </a:lnTo>
                  <a:lnTo>
                    <a:pt x="545631" y="71974"/>
                  </a:lnTo>
                  <a:close/>
                  <a:moveTo>
                    <a:pt x="568632" y="71974"/>
                  </a:moveTo>
                  <a:lnTo>
                    <a:pt x="568632" y="24053"/>
                  </a:lnTo>
                  <a:lnTo>
                    <a:pt x="575976" y="24053"/>
                  </a:lnTo>
                  <a:lnTo>
                    <a:pt x="575976" y="31281"/>
                  </a:lnTo>
                  <a:cubicBezTo>
                    <a:pt x="577825" y="27906"/>
                    <a:pt x="579505" y="25702"/>
                    <a:pt x="581031" y="24662"/>
                  </a:cubicBezTo>
                  <a:cubicBezTo>
                    <a:pt x="582641" y="23537"/>
                    <a:pt x="584406" y="22974"/>
                    <a:pt x="586332" y="22974"/>
                  </a:cubicBezTo>
                  <a:cubicBezTo>
                    <a:pt x="589060" y="22974"/>
                    <a:pt x="591826" y="23814"/>
                    <a:pt x="594639" y="25502"/>
                  </a:cubicBezTo>
                  <a:lnTo>
                    <a:pt x="591865" y="33084"/>
                  </a:lnTo>
                  <a:cubicBezTo>
                    <a:pt x="589861" y="31882"/>
                    <a:pt x="587896" y="31281"/>
                    <a:pt x="585970" y="31281"/>
                  </a:cubicBezTo>
                  <a:cubicBezTo>
                    <a:pt x="584121" y="31281"/>
                    <a:pt x="582479" y="31844"/>
                    <a:pt x="581031" y="32969"/>
                  </a:cubicBezTo>
                  <a:cubicBezTo>
                    <a:pt x="579667" y="34009"/>
                    <a:pt x="578704" y="35496"/>
                    <a:pt x="578141" y="37422"/>
                  </a:cubicBezTo>
                  <a:cubicBezTo>
                    <a:pt x="577178" y="40312"/>
                    <a:pt x="576700" y="43441"/>
                    <a:pt x="576700" y="46816"/>
                  </a:cubicBezTo>
                  <a:lnTo>
                    <a:pt x="576700" y="71974"/>
                  </a:lnTo>
                  <a:lnTo>
                    <a:pt x="568632" y="71974"/>
                  </a:lnTo>
                  <a:close/>
                  <a:moveTo>
                    <a:pt x="599570" y="71974"/>
                  </a:moveTo>
                  <a:lnTo>
                    <a:pt x="599570" y="24053"/>
                  </a:lnTo>
                  <a:lnTo>
                    <a:pt x="606798" y="24053"/>
                  </a:lnTo>
                  <a:lnTo>
                    <a:pt x="606798" y="30796"/>
                  </a:lnTo>
                  <a:cubicBezTo>
                    <a:pt x="608324" y="28391"/>
                    <a:pt x="610327" y="26504"/>
                    <a:pt x="612816" y="25140"/>
                  </a:cubicBezTo>
                  <a:cubicBezTo>
                    <a:pt x="615305" y="23699"/>
                    <a:pt x="618156" y="22974"/>
                    <a:pt x="621370" y="22974"/>
                  </a:cubicBezTo>
                  <a:cubicBezTo>
                    <a:pt x="624899" y="22974"/>
                    <a:pt x="627788" y="23699"/>
                    <a:pt x="630038" y="25140"/>
                  </a:cubicBezTo>
                  <a:cubicBezTo>
                    <a:pt x="632366" y="26588"/>
                    <a:pt x="633968" y="28630"/>
                    <a:pt x="634854" y="31281"/>
                  </a:cubicBezTo>
                  <a:cubicBezTo>
                    <a:pt x="638707" y="25741"/>
                    <a:pt x="643639" y="22974"/>
                    <a:pt x="649657" y="22974"/>
                  </a:cubicBezTo>
                  <a:cubicBezTo>
                    <a:pt x="654473" y="22974"/>
                    <a:pt x="658125" y="24300"/>
                    <a:pt x="660614" y="26943"/>
                  </a:cubicBezTo>
                  <a:cubicBezTo>
                    <a:pt x="663188" y="29516"/>
                    <a:pt x="664467" y="33570"/>
                    <a:pt x="664467" y="39110"/>
                  </a:cubicBezTo>
                  <a:lnTo>
                    <a:pt x="664467" y="71974"/>
                  </a:lnTo>
                  <a:lnTo>
                    <a:pt x="656399" y="71974"/>
                  </a:lnTo>
                  <a:lnTo>
                    <a:pt x="656399" y="41753"/>
                  </a:lnTo>
                  <a:cubicBezTo>
                    <a:pt x="656399" y="38547"/>
                    <a:pt x="656122" y="36220"/>
                    <a:pt x="655559" y="34772"/>
                  </a:cubicBezTo>
                  <a:cubicBezTo>
                    <a:pt x="655082" y="33331"/>
                    <a:pt x="654157" y="32160"/>
                    <a:pt x="652793" y="31281"/>
                  </a:cubicBezTo>
                  <a:cubicBezTo>
                    <a:pt x="651429" y="30395"/>
                    <a:pt x="649780" y="29956"/>
                    <a:pt x="647854" y="29956"/>
                  </a:cubicBezTo>
                  <a:cubicBezTo>
                    <a:pt x="644486" y="29956"/>
                    <a:pt x="641674" y="31081"/>
                    <a:pt x="639424" y="33331"/>
                  </a:cubicBezTo>
                  <a:cubicBezTo>
                    <a:pt x="637259" y="35573"/>
                    <a:pt x="636172" y="39187"/>
                    <a:pt x="636172" y="44165"/>
                  </a:cubicBezTo>
                  <a:lnTo>
                    <a:pt x="636172" y="71974"/>
                  </a:lnTo>
                  <a:lnTo>
                    <a:pt x="627989" y="71974"/>
                  </a:lnTo>
                  <a:lnTo>
                    <a:pt x="627989" y="40790"/>
                  </a:lnTo>
                  <a:cubicBezTo>
                    <a:pt x="627989" y="37183"/>
                    <a:pt x="627303" y="34494"/>
                    <a:pt x="625939" y="32722"/>
                  </a:cubicBezTo>
                  <a:cubicBezTo>
                    <a:pt x="624660" y="30880"/>
                    <a:pt x="622533" y="29956"/>
                    <a:pt x="619559" y="29956"/>
                  </a:cubicBezTo>
                  <a:cubicBezTo>
                    <a:pt x="617232" y="29956"/>
                    <a:pt x="615105" y="30557"/>
                    <a:pt x="613178" y="31759"/>
                  </a:cubicBezTo>
                  <a:cubicBezTo>
                    <a:pt x="611252" y="32969"/>
                    <a:pt x="609850" y="34733"/>
                    <a:pt x="608964" y="37060"/>
                  </a:cubicBezTo>
                  <a:cubicBezTo>
                    <a:pt x="608085" y="39387"/>
                    <a:pt x="607638" y="42716"/>
                    <a:pt x="607638" y="47054"/>
                  </a:cubicBezTo>
                  <a:lnTo>
                    <a:pt x="607638" y="71974"/>
                  </a:lnTo>
                  <a:lnTo>
                    <a:pt x="599570" y="71974"/>
                  </a:lnTo>
                  <a:close/>
                  <a:moveTo>
                    <a:pt x="685419" y="71974"/>
                  </a:moveTo>
                  <a:lnTo>
                    <a:pt x="670732" y="24053"/>
                  </a:lnTo>
                  <a:lnTo>
                    <a:pt x="679162" y="24053"/>
                  </a:lnTo>
                  <a:lnTo>
                    <a:pt x="686744" y="51747"/>
                  </a:lnTo>
                  <a:lnTo>
                    <a:pt x="689634" y="61980"/>
                  </a:lnTo>
                  <a:cubicBezTo>
                    <a:pt x="689795" y="61502"/>
                    <a:pt x="690635" y="58212"/>
                    <a:pt x="692161" y="52109"/>
                  </a:cubicBezTo>
                  <a:lnTo>
                    <a:pt x="699743" y="24053"/>
                  </a:lnTo>
                  <a:lnTo>
                    <a:pt x="708058" y="24053"/>
                  </a:lnTo>
                  <a:lnTo>
                    <a:pt x="715278" y="51870"/>
                  </a:lnTo>
                  <a:lnTo>
                    <a:pt x="717690" y="61017"/>
                  </a:lnTo>
                  <a:lnTo>
                    <a:pt x="720456" y="51747"/>
                  </a:lnTo>
                  <a:lnTo>
                    <a:pt x="728639" y="24053"/>
                  </a:lnTo>
                  <a:lnTo>
                    <a:pt x="736592" y="24053"/>
                  </a:lnTo>
                  <a:lnTo>
                    <a:pt x="721543" y="71974"/>
                  </a:lnTo>
                  <a:lnTo>
                    <a:pt x="713113" y="71974"/>
                  </a:lnTo>
                  <a:lnTo>
                    <a:pt x="705523" y="43202"/>
                  </a:lnTo>
                  <a:lnTo>
                    <a:pt x="703596" y="35134"/>
                  </a:lnTo>
                  <a:lnTo>
                    <a:pt x="693964" y="71974"/>
                  </a:lnTo>
                  <a:lnTo>
                    <a:pt x="685419" y="71974"/>
                  </a:lnTo>
                  <a:close/>
                  <a:moveTo>
                    <a:pt x="777285" y="66080"/>
                  </a:moveTo>
                  <a:cubicBezTo>
                    <a:pt x="774234" y="68646"/>
                    <a:pt x="771305" y="70449"/>
                    <a:pt x="768493" y="71497"/>
                  </a:cubicBezTo>
                  <a:cubicBezTo>
                    <a:pt x="765765" y="72537"/>
                    <a:pt x="762798" y="73061"/>
                    <a:pt x="759585" y="73061"/>
                  </a:cubicBezTo>
                  <a:cubicBezTo>
                    <a:pt x="754292" y="73061"/>
                    <a:pt x="750238" y="71774"/>
                    <a:pt x="747426" y="69208"/>
                  </a:cubicBezTo>
                  <a:cubicBezTo>
                    <a:pt x="744613" y="66635"/>
                    <a:pt x="743211" y="63344"/>
                    <a:pt x="743211" y="59337"/>
                  </a:cubicBezTo>
                  <a:cubicBezTo>
                    <a:pt x="743211" y="57002"/>
                    <a:pt x="743735" y="54876"/>
                    <a:pt x="744775" y="52949"/>
                  </a:cubicBezTo>
                  <a:cubicBezTo>
                    <a:pt x="745823" y="50946"/>
                    <a:pt x="747225" y="49382"/>
                    <a:pt x="748990" y="48257"/>
                  </a:cubicBezTo>
                  <a:cubicBezTo>
                    <a:pt x="750755" y="47054"/>
                    <a:pt x="752719" y="46168"/>
                    <a:pt x="754892" y="45606"/>
                  </a:cubicBezTo>
                  <a:cubicBezTo>
                    <a:pt x="756418" y="45128"/>
                    <a:pt x="758822" y="44681"/>
                    <a:pt x="762113" y="44281"/>
                  </a:cubicBezTo>
                  <a:cubicBezTo>
                    <a:pt x="768616" y="43564"/>
                    <a:pt x="773432" y="42639"/>
                    <a:pt x="776561" y="41514"/>
                  </a:cubicBezTo>
                  <a:cubicBezTo>
                    <a:pt x="776561" y="40389"/>
                    <a:pt x="776561" y="39711"/>
                    <a:pt x="776561" y="39465"/>
                  </a:cubicBezTo>
                  <a:cubicBezTo>
                    <a:pt x="776561" y="36097"/>
                    <a:pt x="775798" y="33731"/>
                    <a:pt x="774272" y="32367"/>
                  </a:cubicBezTo>
                  <a:cubicBezTo>
                    <a:pt x="772192" y="30595"/>
                    <a:pt x="769094" y="29717"/>
                    <a:pt x="765002" y="29717"/>
                  </a:cubicBezTo>
                  <a:cubicBezTo>
                    <a:pt x="761234" y="29717"/>
                    <a:pt x="758422" y="30395"/>
                    <a:pt x="756572" y="31759"/>
                  </a:cubicBezTo>
                  <a:cubicBezTo>
                    <a:pt x="754731" y="33046"/>
                    <a:pt x="753367" y="35373"/>
                    <a:pt x="752481" y="38748"/>
                  </a:cubicBezTo>
                  <a:lnTo>
                    <a:pt x="744536" y="37661"/>
                  </a:lnTo>
                  <a:cubicBezTo>
                    <a:pt x="745260" y="34294"/>
                    <a:pt x="746463" y="31559"/>
                    <a:pt x="748150" y="29478"/>
                  </a:cubicBezTo>
                  <a:cubicBezTo>
                    <a:pt x="749830" y="27390"/>
                    <a:pt x="752242" y="25779"/>
                    <a:pt x="755370" y="24662"/>
                  </a:cubicBezTo>
                  <a:cubicBezTo>
                    <a:pt x="758499" y="23537"/>
                    <a:pt x="762113" y="22974"/>
                    <a:pt x="766204" y="22974"/>
                  </a:cubicBezTo>
                  <a:cubicBezTo>
                    <a:pt x="770304" y="22974"/>
                    <a:pt x="773633" y="23452"/>
                    <a:pt x="776199" y="24415"/>
                  </a:cubicBezTo>
                  <a:cubicBezTo>
                    <a:pt x="778772" y="25379"/>
                    <a:pt x="780652" y="26588"/>
                    <a:pt x="781862" y="28029"/>
                  </a:cubicBezTo>
                  <a:cubicBezTo>
                    <a:pt x="783064" y="29478"/>
                    <a:pt x="783904" y="31320"/>
                    <a:pt x="784390" y="33570"/>
                  </a:cubicBezTo>
                  <a:cubicBezTo>
                    <a:pt x="784628" y="34934"/>
                    <a:pt x="784752" y="37422"/>
                    <a:pt x="784752" y="41036"/>
                  </a:cubicBezTo>
                  <a:lnTo>
                    <a:pt x="784752" y="51870"/>
                  </a:lnTo>
                  <a:cubicBezTo>
                    <a:pt x="784752" y="59414"/>
                    <a:pt x="784914" y="64192"/>
                    <a:pt x="785230" y="66195"/>
                  </a:cubicBezTo>
                  <a:cubicBezTo>
                    <a:pt x="785630" y="68206"/>
                    <a:pt x="786355" y="70133"/>
                    <a:pt x="787395" y="71974"/>
                  </a:cubicBezTo>
                  <a:lnTo>
                    <a:pt x="778849" y="71974"/>
                  </a:lnTo>
                  <a:cubicBezTo>
                    <a:pt x="778048" y="70287"/>
                    <a:pt x="777524" y="68322"/>
                    <a:pt x="777285" y="66080"/>
                  </a:cubicBezTo>
                  <a:close/>
                  <a:moveTo>
                    <a:pt x="776561" y="47894"/>
                  </a:moveTo>
                  <a:cubicBezTo>
                    <a:pt x="773594" y="49097"/>
                    <a:pt x="769179" y="50144"/>
                    <a:pt x="763315" y="51023"/>
                  </a:cubicBezTo>
                  <a:cubicBezTo>
                    <a:pt x="759947" y="51508"/>
                    <a:pt x="757582" y="52071"/>
                    <a:pt x="756218" y="52710"/>
                  </a:cubicBezTo>
                  <a:cubicBezTo>
                    <a:pt x="754854" y="53273"/>
                    <a:pt x="753767" y="54113"/>
                    <a:pt x="752966" y="55238"/>
                  </a:cubicBezTo>
                  <a:cubicBezTo>
                    <a:pt x="752242" y="56363"/>
                    <a:pt x="751880" y="57650"/>
                    <a:pt x="751880" y="59091"/>
                  </a:cubicBezTo>
                  <a:cubicBezTo>
                    <a:pt x="751880" y="61264"/>
                    <a:pt x="752681" y="63067"/>
                    <a:pt x="754292" y="64508"/>
                  </a:cubicBezTo>
                  <a:cubicBezTo>
                    <a:pt x="755971" y="65956"/>
                    <a:pt x="758383" y="66681"/>
                    <a:pt x="761512" y="66681"/>
                  </a:cubicBezTo>
                  <a:cubicBezTo>
                    <a:pt x="764640" y="66681"/>
                    <a:pt x="767414" y="65995"/>
                    <a:pt x="769818" y="64631"/>
                  </a:cubicBezTo>
                  <a:cubicBezTo>
                    <a:pt x="772307" y="63267"/>
                    <a:pt x="774118" y="61379"/>
                    <a:pt x="775235" y="58975"/>
                  </a:cubicBezTo>
                  <a:cubicBezTo>
                    <a:pt x="776121" y="57126"/>
                    <a:pt x="776561" y="54436"/>
                    <a:pt x="776561" y="50907"/>
                  </a:cubicBezTo>
                  <a:lnTo>
                    <a:pt x="776561" y="47894"/>
                  </a:lnTo>
                  <a:close/>
                  <a:moveTo>
                    <a:pt x="799801" y="71974"/>
                  </a:moveTo>
                  <a:lnTo>
                    <a:pt x="799801" y="24053"/>
                  </a:lnTo>
                  <a:lnTo>
                    <a:pt x="807144" y="24053"/>
                  </a:lnTo>
                  <a:lnTo>
                    <a:pt x="807144" y="31281"/>
                  </a:lnTo>
                  <a:cubicBezTo>
                    <a:pt x="808994" y="27906"/>
                    <a:pt x="810674" y="25702"/>
                    <a:pt x="812199" y="24662"/>
                  </a:cubicBezTo>
                  <a:cubicBezTo>
                    <a:pt x="813810" y="23537"/>
                    <a:pt x="815574" y="22974"/>
                    <a:pt x="817501" y="22974"/>
                  </a:cubicBezTo>
                  <a:cubicBezTo>
                    <a:pt x="820228" y="22974"/>
                    <a:pt x="822995" y="23814"/>
                    <a:pt x="825807" y="25502"/>
                  </a:cubicBezTo>
                  <a:lnTo>
                    <a:pt x="823033" y="33084"/>
                  </a:lnTo>
                  <a:cubicBezTo>
                    <a:pt x="821030" y="31882"/>
                    <a:pt x="819065" y="31281"/>
                    <a:pt x="817138" y="31281"/>
                  </a:cubicBezTo>
                  <a:cubicBezTo>
                    <a:pt x="815289" y="31281"/>
                    <a:pt x="813648" y="31844"/>
                    <a:pt x="812199" y="32969"/>
                  </a:cubicBezTo>
                  <a:cubicBezTo>
                    <a:pt x="810835" y="34009"/>
                    <a:pt x="809872" y="35496"/>
                    <a:pt x="809310" y="37422"/>
                  </a:cubicBezTo>
                  <a:cubicBezTo>
                    <a:pt x="808346" y="40312"/>
                    <a:pt x="807869" y="43441"/>
                    <a:pt x="807869" y="46816"/>
                  </a:cubicBezTo>
                  <a:lnTo>
                    <a:pt x="807869" y="71974"/>
                  </a:lnTo>
                  <a:lnTo>
                    <a:pt x="799801" y="71974"/>
                  </a:lnTo>
                  <a:close/>
                  <a:moveTo>
                    <a:pt x="863488" y="56563"/>
                  </a:moveTo>
                  <a:lnTo>
                    <a:pt x="871918" y="57526"/>
                  </a:lnTo>
                  <a:cubicBezTo>
                    <a:pt x="870639" y="62427"/>
                    <a:pt x="868188" y="66234"/>
                    <a:pt x="864574" y="68969"/>
                  </a:cubicBezTo>
                  <a:cubicBezTo>
                    <a:pt x="860960" y="71697"/>
                    <a:pt x="856391" y="73061"/>
                    <a:pt x="850851" y="73061"/>
                  </a:cubicBezTo>
                  <a:cubicBezTo>
                    <a:pt x="843869" y="73061"/>
                    <a:pt x="838290" y="70896"/>
                    <a:pt x="834114" y="66557"/>
                  </a:cubicBezTo>
                  <a:cubicBezTo>
                    <a:pt x="830022" y="62227"/>
                    <a:pt x="827973" y="56163"/>
                    <a:pt x="827973" y="48380"/>
                  </a:cubicBezTo>
                  <a:cubicBezTo>
                    <a:pt x="827973" y="40351"/>
                    <a:pt x="830061" y="34132"/>
                    <a:pt x="834237" y="29717"/>
                  </a:cubicBezTo>
                  <a:cubicBezTo>
                    <a:pt x="838406" y="25217"/>
                    <a:pt x="843785" y="22974"/>
                    <a:pt x="850365" y="22974"/>
                  </a:cubicBezTo>
                  <a:cubicBezTo>
                    <a:pt x="856792" y="22974"/>
                    <a:pt x="862008" y="25140"/>
                    <a:pt x="866023" y="29478"/>
                  </a:cubicBezTo>
                  <a:cubicBezTo>
                    <a:pt x="870115" y="33809"/>
                    <a:pt x="872157" y="39950"/>
                    <a:pt x="872157" y="47894"/>
                  </a:cubicBezTo>
                  <a:cubicBezTo>
                    <a:pt x="872157" y="48380"/>
                    <a:pt x="872157" y="49097"/>
                    <a:pt x="872157" y="50060"/>
                  </a:cubicBezTo>
                  <a:lnTo>
                    <a:pt x="836402" y="50060"/>
                  </a:lnTo>
                  <a:cubicBezTo>
                    <a:pt x="836726" y="55361"/>
                    <a:pt x="838206" y="59414"/>
                    <a:pt x="840856" y="62227"/>
                  </a:cubicBezTo>
                  <a:cubicBezTo>
                    <a:pt x="843507" y="64955"/>
                    <a:pt x="846836" y="66318"/>
                    <a:pt x="850851" y="66318"/>
                  </a:cubicBezTo>
                  <a:cubicBezTo>
                    <a:pt x="853817" y="66318"/>
                    <a:pt x="856345" y="65556"/>
                    <a:pt x="858433" y="64030"/>
                  </a:cubicBezTo>
                  <a:cubicBezTo>
                    <a:pt x="860598" y="62427"/>
                    <a:pt x="862286" y="59938"/>
                    <a:pt x="863488" y="56563"/>
                  </a:cubicBezTo>
                  <a:close/>
                  <a:moveTo>
                    <a:pt x="836880" y="43441"/>
                  </a:moveTo>
                  <a:lnTo>
                    <a:pt x="863611" y="43441"/>
                  </a:lnTo>
                  <a:cubicBezTo>
                    <a:pt x="863288" y="39349"/>
                    <a:pt x="862286" y="36297"/>
                    <a:pt x="860598" y="34294"/>
                  </a:cubicBezTo>
                  <a:cubicBezTo>
                    <a:pt x="857955" y="31158"/>
                    <a:pt x="854580" y="29594"/>
                    <a:pt x="850488" y="29594"/>
                  </a:cubicBezTo>
                  <a:cubicBezTo>
                    <a:pt x="846713" y="29594"/>
                    <a:pt x="843546" y="30842"/>
                    <a:pt x="840980" y="33331"/>
                  </a:cubicBezTo>
                  <a:cubicBezTo>
                    <a:pt x="838491" y="35812"/>
                    <a:pt x="837127" y="39187"/>
                    <a:pt x="836880" y="43441"/>
                  </a:cubicBezTo>
                  <a:close/>
                </a:path>
              </a:pathLst>
            </a:custGeom>
            <a:solidFill>
              <a:srgbClr val="757575"/>
            </a:solidFill>
            <a:ln w="7703" cap="sq">
              <a:noFill/>
              <a:prstDash val="solid"/>
              <a:miter/>
            </a:ln>
          </p:spPr>
          <p:txBody>
            <a:bodyPr rtlCol="0" anchor="ctr"/>
            <a:lstStyle/>
            <a:p>
              <a:endParaRPr lang="en-US">
                <a:noFill/>
              </a:endParaRPr>
            </a:p>
          </p:txBody>
        </p:sp>
        <p:sp>
          <p:nvSpPr>
            <p:cNvPr id="1270" name="Freeform: Shape 1269">
              <a:extLst>
                <a:ext uri="{FF2B5EF4-FFF2-40B4-BE49-F238E27FC236}">
                  <a16:creationId xmlns:a16="http://schemas.microsoft.com/office/drawing/2014/main" id="{8E61896A-058E-436F-B912-6E545FBF6F1A}"/>
                </a:ext>
              </a:extLst>
            </p:cNvPr>
            <p:cNvSpPr/>
            <p:nvPr/>
          </p:nvSpPr>
          <p:spPr>
            <a:xfrm>
              <a:off x="3456791" y="5841502"/>
              <a:ext cx="816796" cy="69351"/>
            </a:xfrm>
            <a:custGeom>
              <a:avLst/>
              <a:gdLst>
                <a:gd name="connsiteX0" fmla="*/ 4674 w 816795"/>
                <a:gd name="connsiteY0" fmla="*/ 70896 h 69350"/>
                <a:gd name="connsiteX1" fmla="*/ 4674 w 816795"/>
                <a:gd name="connsiteY1" fmla="*/ 4674 h 69350"/>
                <a:gd name="connsiteX2" fmla="*/ 29593 w 816795"/>
                <a:gd name="connsiteY2" fmla="*/ 4674 h 69350"/>
                <a:gd name="connsiteX3" fmla="*/ 41753 w 816795"/>
                <a:gd name="connsiteY3" fmla="*/ 6723 h 69350"/>
                <a:gd name="connsiteX4" fmla="*/ 48857 w 816795"/>
                <a:gd name="connsiteY4" fmla="*/ 12980 h 69350"/>
                <a:gd name="connsiteX5" fmla="*/ 51508 w 816795"/>
                <a:gd name="connsiteY5" fmla="*/ 21649 h 69350"/>
                <a:gd name="connsiteX6" fmla="*/ 49220 w 816795"/>
                <a:gd name="connsiteY6" fmla="*/ 29594 h 69350"/>
                <a:gd name="connsiteX7" fmla="*/ 42238 w 816795"/>
                <a:gd name="connsiteY7" fmla="*/ 35619 h 69350"/>
                <a:gd name="connsiteX8" fmla="*/ 51385 w 816795"/>
                <a:gd name="connsiteY8" fmla="*/ 41761 h 69350"/>
                <a:gd name="connsiteX9" fmla="*/ 54637 w 816795"/>
                <a:gd name="connsiteY9" fmla="*/ 51747 h 69350"/>
                <a:gd name="connsiteX10" fmla="*/ 52710 w 816795"/>
                <a:gd name="connsiteY10" fmla="*/ 60416 h 69350"/>
                <a:gd name="connsiteX11" fmla="*/ 47894 w 816795"/>
                <a:gd name="connsiteY11" fmla="*/ 66557 h 69350"/>
                <a:gd name="connsiteX12" fmla="*/ 40551 w 816795"/>
                <a:gd name="connsiteY12" fmla="*/ 69809 h 69350"/>
                <a:gd name="connsiteX13" fmla="*/ 29956 w 816795"/>
                <a:gd name="connsiteY13" fmla="*/ 70896 h 69350"/>
                <a:gd name="connsiteX14" fmla="*/ 4674 w 816795"/>
                <a:gd name="connsiteY14" fmla="*/ 70896 h 69350"/>
                <a:gd name="connsiteX15" fmla="*/ 13458 w 816795"/>
                <a:gd name="connsiteY15" fmla="*/ 32483 h 69350"/>
                <a:gd name="connsiteX16" fmla="*/ 27790 w 816795"/>
                <a:gd name="connsiteY16" fmla="*/ 32483 h 69350"/>
                <a:gd name="connsiteX17" fmla="*/ 36097 w 816795"/>
                <a:gd name="connsiteY17" fmla="*/ 31766 h 69350"/>
                <a:gd name="connsiteX18" fmla="*/ 41152 w 816795"/>
                <a:gd name="connsiteY18" fmla="*/ 28515 h 69350"/>
                <a:gd name="connsiteX19" fmla="*/ 42839 w 816795"/>
                <a:gd name="connsiteY19" fmla="*/ 22612 h 69350"/>
                <a:gd name="connsiteX20" fmla="*/ 41275 w 816795"/>
                <a:gd name="connsiteY20" fmla="*/ 16833 h 69350"/>
                <a:gd name="connsiteX21" fmla="*/ 36698 w 816795"/>
                <a:gd name="connsiteY21" fmla="*/ 13466 h 69350"/>
                <a:gd name="connsiteX22" fmla="*/ 26704 w 816795"/>
                <a:gd name="connsiteY22" fmla="*/ 12502 h 69350"/>
                <a:gd name="connsiteX23" fmla="*/ 13458 w 816795"/>
                <a:gd name="connsiteY23" fmla="*/ 12502 h 69350"/>
                <a:gd name="connsiteX24" fmla="*/ 13458 w 816795"/>
                <a:gd name="connsiteY24" fmla="*/ 32483 h 69350"/>
                <a:gd name="connsiteX25" fmla="*/ 13458 w 816795"/>
                <a:gd name="connsiteY25" fmla="*/ 63067 h 69350"/>
                <a:gd name="connsiteX26" fmla="*/ 29956 w 816795"/>
                <a:gd name="connsiteY26" fmla="*/ 63067 h 69350"/>
                <a:gd name="connsiteX27" fmla="*/ 35850 w 816795"/>
                <a:gd name="connsiteY27" fmla="*/ 62705 h 69350"/>
                <a:gd name="connsiteX28" fmla="*/ 40913 w 816795"/>
                <a:gd name="connsiteY28" fmla="*/ 61025 h 69350"/>
                <a:gd name="connsiteX29" fmla="*/ 44280 w 816795"/>
                <a:gd name="connsiteY29" fmla="*/ 57288 h 69350"/>
                <a:gd name="connsiteX30" fmla="*/ 45606 w 816795"/>
                <a:gd name="connsiteY30" fmla="*/ 51747 h 69350"/>
                <a:gd name="connsiteX31" fmla="*/ 43679 w 816795"/>
                <a:gd name="connsiteY31" fmla="*/ 45251 h 69350"/>
                <a:gd name="connsiteX32" fmla="*/ 38501 w 816795"/>
                <a:gd name="connsiteY32" fmla="*/ 41398 h 69350"/>
                <a:gd name="connsiteX33" fmla="*/ 28754 w 816795"/>
                <a:gd name="connsiteY33" fmla="*/ 40312 h 69350"/>
                <a:gd name="connsiteX34" fmla="*/ 13458 w 816795"/>
                <a:gd name="connsiteY34" fmla="*/ 40312 h 69350"/>
                <a:gd name="connsiteX35" fmla="*/ 13458 w 816795"/>
                <a:gd name="connsiteY35" fmla="*/ 63067 h 69350"/>
                <a:gd name="connsiteX36" fmla="*/ 65594 w 816795"/>
                <a:gd name="connsiteY36" fmla="*/ 70896 h 69350"/>
                <a:gd name="connsiteX37" fmla="*/ 65594 w 816795"/>
                <a:gd name="connsiteY37" fmla="*/ 22974 h 69350"/>
                <a:gd name="connsiteX38" fmla="*/ 72938 w 816795"/>
                <a:gd name="connsiteY38" fmla="*/ 22974 h 69350"/>
                <a:gd name="connsiteX39" fmla="*/ 72938 w 816795"/>
                <a:gd name="connsiteY39" fmla="*/ 30202 h 69350"/>
                <a:gd name="connsiteX40" fmla="*/ 77992 w 816795"/>
                <a:gd name="connsiteY40" fmla="*/ 23575 h 69350"/>
                <a:gd name="connsiteX41" fmla="*/ 83294 w 816795"/>
                <a:gd name="connsiteY41" fmla="*/ 21888 h 69350"/>
                <a:gd name="connsiteX42" fmla="*/ 91601 w 816795"/>
                <a:gd name="connsiteY42" fmla="*/ 24423 h 69350"/>
                <a:gd name="connsiteX43" fmla="*/ 88827 w 816795"/>
                <a:gd name="connsiteY43" fmla="*/ 32005 h 69350"/>
                <a:gd name="connsiteX44" fmla="*/ 82932 w 816795"/>
                <a:gd name="connsiteY44" fmla="*/ 30202 h 69350"/>
                <a:gd name="connsiteX45" fmla="*/ 77992 w 816795"/>
                <a:gd name="connsiteY45" fmla="*/ 31882 h 69350"/>
                <a:gd name="connsiteX46" fmla="*/ 75103 w 816795"/>
                <a:gd name="connsiteY46" fmla="*/ 36336 h 69350"/>
                <a:gd name="connsiteX47" fmla="*/ 73662 w 816795"/>
                <a:gd name="connsiteY47" fmla="*/ 45729 h 69350"/>
                <a:gd name="connsiteX48" fmla="*/ 73662 w 816795"/>
                <a:gd name="connsiteY48" fmla="*/ 70896 h 69350"/>
                <a:gd name="connsiteX49" fmla="*/ 65594 w 816795"/>
                <a:gd name="connsiteY49" fmla="*/ 70896 h 69350"/>
                <a:gd name="connsiteX50" fmla="*/ 93527 w 816795"/>
                <a:gd name="connsiteY50" fmla="*/ 46931 h 69350"/>
                <a:gd name="connsiteX51" fmla="*/ 100870 w 816795"/>
                <a:gd name="connsiteY51" fmla="*/ 27189 h 69350"/>
                <a:gd name="connsiteX52" fmla="*/ 115920 w 816795"/>
                <a:gd name="connsiteY52" fmla="*/ 21888 h 69350"/>
                <a:gd name="connsiteX53" fmla="*/ 132055 w 816795"/>
                <a:gd name="connsiteY53" fmla="*/ 28391 h 69350"/>
                <a:gd name="connsiteX54" fmla="*/ 138435 w 816795"/>
                <a:gd name="connsiteY54" fmla="*/ 46214 h 69350"/>
                <a:gd name="connsiteX55" fmla="*/ 135669 w 816795"/>
                <a:gd name="connsiteY55" fmla="*/ 60778 h 69350"/>
                <a:gd name="connsiteX56" fmla="*/ 127478 w 816795"/>
                <a:gd name="connsiteY56" fmla="*/ 69085 h 69350"/>
                <a:gd name="connsiteX57" fmla="*/ 115920 w 816795"/>
                <a:gd name="connsiteY57" fmla="*/ 71974 h 69350"/>
                <a:gd name="connsiteX58" fmla="*/ 99668 w 816795"/>
                <a:gd name="connsiteY58" fmla="*/ 65594 h 69350"/>
                <a:gd name="connsiteX59" fmla="*/ 93527 w 816795"/>
                <a:gd name="connsiteY59" fmla="*/ 46931 h 69350"/>
                <a:gd name="connsiteX60" fmla="*/ 101834 w 816795"/>
                <a:gd name="connsiteY60" fmla="*/ 46931 h 69350"/>
                <a:gd name="connsiteX61" fmla="*/ 105810 w 816795"/>
                <a:gd name="connsiteY61" fmla="*/ 60662 h 69350"/>
                <a:gd name="connsiteX62" fmla="*/ 115920 w 816795"/>
                <a:gd name="connsiteY62" fmla="*/ 65232 h 69350"/>
                <a:gd name="connsiteX63" fmla="*/ 126037 w 816795"/>
                <a:gd name="connsiteY63" fmla="*/ 60662 h 69350"/>
                <a:gd name="connsiteX64" fmla="*/ 130005 w 816795"/>
                <a:gd name="connsiteY64" fmla="*/ 46692 h 69350"/>
                <a:gd name="connsiteX65" fmla="*/ 125914 w 816795"/>
                <a:gd name="connsiteY65" fmla="*/ 33207 h 69350"/>
                <a:gd name="connsiteX66" fmla="*/ 115920 w 816795"/>
                <a:gd name="connsiteY66" fmla="*/ 28630 h 69350"/>
                <a:gd name="connsiteX67" fmla="*/ 105810 w 816795"/>
                <a:gd name="connsiteY67" fmla="*/ 33207 h 69350"/>
                <a:gd name="connsiteX68" fmla="*/ 101834 w 816795"/>
                <a:gd name="connsiteY68" fmla="*/ 46931 h 69350"/>
                <a:gd name="connsiteX69" fmla="*/ 159264 w 816795"/>
                <a:gd name="connsiteY69" fmla="*/ 70896 h 69350"/>
                <a:gd name="connsiteX70" fmla="*/ 144577 w 816795"/>
                <a:gd name="connsiteY70" fmla="*/ 22974 h 69350"/>
                <a:gd name="connsiteX71" fmla="*/ 153007 w 816795"/>
                <a:gd name="connsiteY71" fmla="*/ 22974 h 69350"/>
                <a:gd name="connsiteX72" fmla="*/ 160589 w 816795"/>
                <a:gd name="connsiteY72" fmla="*/ 50668 h 69350"/>
                <a:gd name="connsiteX73" fmla="*/ 163479 w 816795"/>
                <a:gd name="connsiteY73" fmla="*/ 60901 h 69350"/>
                <a:gd name="connsiteX74" fmla="*/ 166006 w 816795"/>
                <a:gd name="connsiteY74" fmla="*/ 51030 h 69350"/>
                <a:gd name="connsiteX75" fmla="*/ 173588 w 816795"/>
                <a:gd name="connsiteY75" fmla="*/ 22974 h 69350"/>
                <a:gd name="connsiteX76" fmla="*/ 181903 w 816795"/>
                <a:gd name="connsiteY76" fmla="*/ 22974 h 69350"/>
                <a:gd name="connsiteX77" fmla="*/ 189123 w 816795"/>
                <a:gd name="connsiteY77" fmla="*/ 50784 h 69350"/>
                <a:gd name="connsiteX78" fmla="*/ 191535 w 816795"/>
                <a:gd name="connsiteY78" fmla="*/ 59938 h 69350"/>
                <a:gd name="connsiteX79" fmla="*/ 194301 w 816795"/>
                <a:gd name="connsiteY79" fmla="*/ 50668 h 69350"/>
                <a:gd name="connsiteX80" fmla="*/ 202484 w 816795"/>
                <a:gd name="connsiteY80" fmla="*/ 22974 h 69350"/>
                <a:gd name="connsiteX81" fmla="*/ 210437 w 816795"/>
                <a:gd name="connsiteY81" fmla="*/ 22974 h 69350"/>
                <a:gd name="connsiteX82" fmla="*/ 195388 w 816795"/>
                <a:gd name="connsiteY82" fmla="*/ 70896 h 69350"/>
                <a:gd name="connsiteX83" fmla="*/ 186958 w 816795"/>
                <a:gd name="connsiteY83" fmla="*/ 70896 h 69350"/>
                <a:gd name="connsiteX84" fmla="*/ 179368 w 816795"/>
                <a:gd name="connsiteY84" fmla="*/ 42115 h 69350"/>
                <a:gd name="connsiteX85" fmla="*/ 177441 w 816795"/>
                <a:gd name="connsiteY85" fmla="*/ 34055 h 69350"/>
                <a:gd name="connsiteX86" fmla="*/ 167809 w 816795"/>
                <a:gd name="connsiteY86" fmla="*/ 70896 h 69350"/>
                <a:gd name="connsiteX87" fmla="*/ 159264 w 816795"/>
                <a:gd name="connsiteY87" fmla="*/ 70896 h 69350"/>
                <a:gd name="connsiteX88" fmla="*/ 216578 w 816795"/>
                <a:gd name="connsiteY88" fmla="*/ 56563 h 69350"/>
                <a:gd name="connsiteX89" fmla="*/ 224522 w 816795"/>
                <a:gd name="connsiteY89" fmla="*/ 55361 h 69350"/>
                <a:gd name="connsiteX90" fmla="*/ 228252 w 816795"/>
                <a:gd name="connsiteY90" fmla="*/ 62705 h 69350"/>
                <a:gd name="connsiteX91" fmla="*/ 237044 w 816795"/>
                <a:gd name="connsiteY91" fmla="*/ 65232 h 69350"/>
                <a:gd name="connsiteX92" fmla="*/ 245228 w 816795"/>
                <a:gd name="connsiteY92" fmla="*/ 63067 h 69350"/>
                <a:gd name="connsiteX93" fmla="*/ 248001 w 816795"/>
                <a:gd name="connsiteY93" fmla="*/ 57650 h 69350"/>
                <a:gd name="connsiteX94" fmla="*/ 245590 w 816795"/>
                <a:gd name="connsiteY94" fmla="*/ 53319 h 69350"/>
                <a:gd name="connsiteX95" fmla="*/ 237283 w 816795"/>
                <a:gd name="connsiteY95" fmla="*/ 50545 h 69350"/>
                <a:gd name="connsiteX96" fmla="*/ 224885 w 816795"/>
                <a:gd name="connsiteY96" fmla="*/ 46692 h 69350"/>
                <a:gd name="connsiteX97" fmla="*/ 219706 w 816795"/>
                <a:gd name="connsiteY97" fmla="*/ 42115 h 69350"/>
                <a:gd name="connsiteX98" fmla="*/ 217896 w 816795"/>
                <a:gd name="connsiteY98" fmla="*/ 35619 h 69350"/>
                <a:gd name="connsiteX99" fmla="*/ 219344 w 816795"/>
                <a:gd name="connsiteY99" fmla="*/ 29717 h 69350"/>
                <a:gd name="connsiteX100" fmla="*/ 223320 w 816795"/>
                <a:gd name="connsiteY100" fmla="*/ 25140 h 69350"/>
                <a:gd name="connsiteX101" fmla="*/ 228491 w 816795"/>
                <a:gd name="connsiteY101" fmla="*/ 22851 h 69350"/>
                <a:gd name="connsiteX102" fmla="*/ 235596 w 816795"/>
                <a:gd name="connsiteY102" fmla="*/ 21888 h 69350"/>
                <a:gd name="connsiteX103" fmla="*/ 245351 w 816795"/>
                <a:gd name="connsiteY103" fmla="*/ 23575 h 69350"/>
                <a:gd name="connsiteX104" fmla="*/ 251731 w 816795"/>
                <a:gd name="connsiteY104" fmla="*/ 27914 h 69350"/>
                <a:gd name="connsiteX105" fmla="*/ 254497 w 816795"/>
                <a:gd name="connsiteY105" fmla="*/ 35257 h 69350"/>
                <a:gd name="connsiteX106" fmla="*/ 246553 w 816795"/>
                <a:gd name="connsiteY106" fmla="*/ 36336 h 69350"/>
                <a:gd name="connsiteX107" fmla="*/ 243424 w 816795"/>
                <a:gd name="connsiteY107" fmla="*/ 30680 h 69350"/>
                <a:gd name="connsiteX108" fmla="*/ 236081 w 816795"/>
                <a:gd name="connsiteY108" fmla="*/ 28515 h 69350"/>
                <a:gd name="connsiteX109" fmla="*/ 228136 w 816795"/>
                <a:gd name="connsiteY109" fmla="*/ 30441 h 69350"/>
                <a:gd name="connsiteX110" fmla="*/ 225725 w 816795"/>
                <a:gd name="connsiteY110" fmla="*/ 34772 h 69350"/>
                <a:gd name="connsiteX111" fmla="*/ 226688 w 816795"/>
                <a:gd name="connsiteY111" fmla="*/ 37546 h 69350"/>
                <a:gd name="connsiteX112" fmla="*/ 229816 w 816795"/>
                <a:gd name="connsiteY112" fmla="*/ 39711 h 69350"/>
                <a:gd name="connsiteX113" fmla="*/ 237044 w 816795"/>
                <a:gd name="connsiteY113" fmla="*/ 41761 h 69350"/>
                <a:gd name="connsiteX114" fmla="*/ 249080 w 816795"/>
                <a:gd name="connsiteY114" fmla="*/ 45613 h 69350"/>
                <a:gd name="connsiteX115" fmla="*/ 254382 w 816795"/>
                <a:gd name="connsiteY115" fmla="*/ 49821 h 69350"/>
                <a:gd name="connsiteX116" fmla="*/ 256308 w 816795"/>
                <a:gd name="connsiteY116" fmla="*/ 56810 h 69350"/>
                <a:gd name="connsiteX117" fmla="*/ 253896 w 816795"/>
                <a:gd name="connsiteY117" fmla="*/ 64515 h 69350"/>
                <a:gd name="connsiteX118" fmla="*/ 247154 w 816795"/>
                <a:gd name="connsiteY118" fmla="*/ 70048 h 69350"/>
                <a:gd name="connsiteX119" fmla="*/ 237044 w 816795"/>
                <a:gd name="connsiteY119" fmla="*/ 71974 h 69350"/>
                <a:gd name="connsiteX120" fmla="*/ 222712 w 816795"/>
                <a:gd name="connsiteY120" fmla="*/ 68122 h 69350"/>
                <a:gd name="connsiteX121" fmla="*/ 216578 w 816795"/>
                <a:gd name="connsiteY121" fmla="*/ 56563 h 69350"/>
                <a:gd name="connsiteX122" fmla="*/ 298805 w 816795"/>
                <a:gd name="connsiteY122" fmla="*/ 55484 h 69350"/>
                <a:gd name="connsiteX123" fmla="*/ 307235 w 816795"/>
                <a:gd name="connsiteY123" fmla="*/ 56448 h 69350"/>
                <a:gd name="connsiteX124" fmla="*/ 299891 w 816795"/>
                <a:gd name="connsiteY124" fmla="*/ 67883 h 69350"/>
                <a:gd name="connsiteX125" fmla="*/ 286167 w 816795"/>
                <a:gd name="connsiteY125" fmla="*/ 71974 h 69350"/>
                <a:gd name="connsiteX126" fmla="*/ 269431 w 816795"/>
                <a:gd name="connsiteY126" fmla="*/ 65478 h 69350"/>
                <a:gd name="connsiteX127" fmla="*/ 263289 w 816795"/>
                <a:gd name="connsiteY127" fmla="*/ 47293 h 69350"/>
                <a:gd name="connsiteX128" fmla="*/ 269554 w 816795"/>
                <a:gd name="connsiteY128" fmla="*/ 28630 h 69350"/>
                <a:gd name="connsiteX129" fmla="*/ 285682 w 816795"/>
                <a:gd name="connsiteY129" fmla="*/ 21888 h 69350"/>
                <a:gd name="connsiteX130" fmla="*/ 301340 w 816795"/>
                <a:gd name="connsiteY130" fmla="*/ 28391 h 69350"/>
                <a:gd name="connsiteX131" fmla="*/ 307473 w 816795"/>
                <a:gd name="connsiteY131" fmla="*/ 46816 h 69350"/>
                <a:gd name="connsiteX132" fmla="*/ 307473 w 816795"/>
                <a:gd name="connsiteY132" fmla="*/ 48981 h 69350"/>
                <a:gd name="connsiteX133" fmla="*/ 271719 w 816795"/>
                <a:gd name="connsiteY133" fmla="*/ 48981 h 69350"/>
                <a:gd name="connsiteX134" fmla="*/ 276173 w 816795"/>
                <a:gd name="connsiteY134" fmla="*/ 61140 h 69350"/>
                <a:gd name="connsiteX135" fmla="*/ 286167 w 816795"/>
                <a:gd name="connsiteY135" fmla="*/ 65232 h 69350"/>
                <a:gd name="connsiteX136" fmla="*/ 293750 w 816795"/>
                <a:gd name="connsiteY136" fmla="*/ 62951 h 69350"/>
                <a:gd name="connsiteX137" fmla="*/ 298805 w 816795"/>
                <a:gd name="connsiteY137" fmla="*/ 55484 h 69350"/>
                <a:gd name="connsiteX138" fmla="*/ 272197 w 816795"/>
                <a:gd name="connsiteY138" fmla="*/ 42362 h 69350"/>
                <a:gd name="connsiteX139" fmla="*/ 298928 w 816795"/>
                <a:gd name="connsiteY139" fmla="*/ 42362 h 69350"/>
                <a:gd name="connsiteX140" fmla="*/ 295915 w 816795"/>
                <a:gd name="connsiteY140" fmla="*/ 33207 h 69350"/>
                <a:gd name="connsiteX141" fmla="*/ 285805 w 816795"/>
                <a:gd name="connsiteY141" fmla="*/ 28515 h 69350"/>
                <a:gd name="connsiteX142" fmla="*/ 276297 w 816795"/>
                <a:gd name="connsiteY142" fmla="*/ 32244 h 69350"/>
                <a:gd name="connsiteX143" fmla="*/ 272197 w 816795"/>
                <a:gd name="connsiteY143" fmla="*/ 42362 h 69350"/>
                <a:gd name="connsiteX144" fmla="*/ 319879 w 816795"/>
                <a:gd name="connsiteY144" fmla="*/ 70896 h 69350"/>
                <a:gd name="connsiteX145" fmla="*/ 319879 w 816795"/>
                <a:gd name="connsiteY145" fmla="*/ 22974 h 69350"/>
                <a:gd name="connsiteX146" fmla="*/ 327223 w 816795"/>
                <a:gd name="connsiteY146" fmla="*/ 22974 h 69350"/>
                <a:gd name="connsiteX147" fmla="*/ 327223 w 816795"/>
                <a:gd name="connsiteY147" fmla="*/ 30202 h 69350"/>
                <a:gd name="connsiteX148" fmla="*/ 332278 w 816795"/>
                <a:gd name="connsiteY148" fmla="*/ 23575 h 69350"/>
                <a:gd name="connsiteX149" fmla="*/ 337579 w 816795"/>
                <a:gd name="connsiteY149" fmla="*/ 21888 h 69350"/>
                <a:gd name="connsiteX150" fmla="*/ 345886 w 816795"/>
                <a:gd name="connsiteY150" fmla="*/ 24423 h 69350"/>
                <a:gd name="connsiteX151" fmla="*/ 343112 w 816795"/>
                <a:gd name="connsiteY151" fmla="*/ 32005 h 69350"/>
                <a:gd name="connsiteX152" fmla="*/ 337217 w 816795"/>
                <a:gd name="connsiteY152" fmla="*/ 30202 h 69350"/>
                <a:gd name="connsiteX153" fmla="*/ 332278 w 816795"/>
                <a:gd name="connsiteY153" fmla="*/ 31882 h 69350"/>
                <a:gd name="connsiteX154" fmla="*/ 329388 w 816795"/>
                <a:gd name="connsiteY154" fmla="*/ 36336 h 69350"/>
                <a:gd name="connsiteX155" fmla="*/ 327947 w 816795"/>
                <a:gd name="connsiteY155" fmla="*/ 45729 h 69350"/>
                <a:gd name="connsiteX156" fmla="*/ 327947 w 816795"/>
                <a:gd name="connsiteY156" fmla="*/ 70896 h 69350"/>
                <a:gd name="connsiteX157" fmla="*/ 319879 w 816795"/>
                <a:gd name="connsiteY157" fmla="*/ 70896 h 69350"/>
                <a:gd name="connsiteX158" fmla="*/ 406683 w 816795"/>
                <a:gd name="connsiteY158" fmla="*/ 55484 h 69350"/>
                <a:gd name="connsiteX159" fmla="*/ 415113 w 816795"/>
                <a:gd name="connsiteY159" fmla="*/ 56448 h 69350"/>
                <a:gd name="connsiteX160" fmla="*/ 407770 w 816795"/>
                <a:gd name="connsiteY160" fmla="*/ 67883 h 69350"/>
                <a:gd name="connsiteX161" fmla="*/ 394046 w 816795"/>
                <a:gd name="connsiteY161" fmla="*/ 71974 h 69350"/>
                <a:gd name="connsiteX162" fmla="*/ 377309 w 816795"/>
                <a:gd name="connsiteY162" fmla="*/ 65478 h 69350"/>
                <a:gd name="connsiteX163" fmla="*/ 371168 w 816795"/>
                <a:gd name="connsiteY163" fmla="*/ 47293 h 69350"/>
                <a:gd name="connsiteX164" fmla="*/ 377433 w 816795"/>
                <a:gd name="connsiteY164" fmla="*/ 28630 h 69350"/>
                <a:gd name="connsiteX165" fmla="*/ 393561 w 816795"/>
                <a:gd name="connsiteY165" fmla="*/ 21888 h 69350"/>
                <a:gd name="connsiteX166" fmla="*/ 409219 w 816795"/>
                <a:gd name="connsiteY166" fmla="*/ 28391 h 69350"/>
                <a:gd name="connsiteX167" fmla="*/ 415352 w 816795"/>
                <a:gd name="connsiteY167" fmla="*/ 46816 h 69350"/>
                <a:gd name="connsiteX168" fmla="*/ 415352 w 816795"/>
                <a:gd name="connsiteY168" fmla="*/ 48981 h 69350"/>
                <a:gd name="connsiteX169" fmla="*/ 379598 w 816795"/>
                <a:gd name="connsiteY169" fmla="*/ 48981 h 69350"/>
                <a:gd name="connsiteX170" fmla="*/ 384052 w 816795"/>
                <a:gd name="connsiteY170" fmla="*/ 61140 h 69350"/>
                <a:gd name="connsiteX171" fmla="*/ 394046 w 816795"/>
                <a:gd name="connsiteY171" fmla="*/ 65232 h 69350"/>
                <a:gd name="connsiteX172" fmla="*/ 401628 w 816795"/>
                <a:gd name="connsiteY172" fmla="*/ 62951 h 69350"/>
                <a:gd name="connsiteX173" fmla="*/ 406683 w 816795"/>
                <a:gd name="connsiteY173" fmla="*/ 55484 h 69350"/>
                <a:gd name="connsiteX174" fmla="*/ 380076 w 816795"/>
                <a:gd name="connsiteY174" fmla="*/ 42362 h 69350"/>
                <a:gd name="connsiteX175" fmla="*/ 406807 w 816795"/>
                <a:gd name="connsiteY175" fmla="*/ 42362 h 69350"/>
                <a:gd name="connsiteX176" fmla="*/ 403794 w 816795"/>
                <a:gd name="connsiteY176" fmla="*/ 33207 h 69350"/>
                <a:gd name="connsiteX177" fmla="*/ 393684 w 816795"/>
                <a:gd name="connsiteY177" fmla="*/ 28515 h 69350"/>
                <a:gd name="connsiteX178" fmla="*/ 384175 w 816795"/>
                <a:gd name="connsiteY178" fmla="*/ 32244 h 69350"/>
                <a:gd name="connsiteX179" fmla="*/ 380076 w 816795"/>
                <a:gd name="connsiteY179" fmla="*/ 42362 h 69350"/>
                <a:gd name="connsiteX180" fmla="*/ 422457 w 816795"/>
                <a:gd name="connsiteY180" fmla="*/ 70896 h 69350"/>
                <a:gd name="connsiteX181" fmla="*/ 439918 w 816795"/>
                <a:gd name="connsiteY181" fmla="*/ 45968 h 69350"/>
                <a:gd name="connsiteX182" fmla="*/ 423782 w 816795"/>
                <a:gd name="connsiteY182" fmla="*/ 22974 h 69350"/>
                <a:gd name="connsiteX183" fmla="*/ 433900 w 816795"/>
                <a:gd name="connsiteY183" fmla="*/ 22974 h 69350"/>
                <a:gd name="connsiteX184" fmla="*/ 441243 w 816795"/>
                <a:gd name="connsiteY184" fmla="*/ 34171 h 69350"/>
                <a:gd name="connsiteX185" fmla="*/ 444610 w 816795"/>
                <a:gd name="connsiteY185" fmla="*/ 39588 h 69350"/>
                <a:gd name="connsiteX186" fmla="*/ 448224 w 816795"/>
                <a:gd name="connsiteY186" fmla="*/ 34294 h 69350"/>
                <a:gd name="connsiteX187" fmla="*/ 456292 w 816795"/>
                <a:gd name="connsiteY187" fmla="*/ 22974 h 69350"/>
                <a:gd name="connsiteX188" fmla="*/ 466047 w 816795"/>
                <a:gd name="connsiteY188" fmla="*/ 22974 h 69350"/>
                <a:gd name="connsiteX189" fmla="*/ 449426 w 816795"/>
                <a:gd name="connsiteY189" fmla="*/ 45490 h 69350"/>
                <a:gd name="connsiteX190" fmla="*/ 467249 w 816795"/>
                <a:gd name="connsiteY190" fmla="*/ 70896 h 69350"/>
                <a:gd name="connsiteX191" fmla="*/ 457379 w 816795"/>
                <a:gd name="connsiteY191" fmla="*/ 70896 h 69350"/>
                <a:gd name="connsiteX192" fmla="*/ 447500 w 816795"/>
                <a:gd name="connsiteY192" fmla="*/ 55962 h 69350"/>
                <a:gd name="connsiteX193" fmla="*/ 444857 w 816795"/>
                <a:gd name="connsiteY193" fmla="*/ 51994 h 69350"/>
                <a:gd name="connsiteX194" fmla="*/ 432212 w 816795"/>
                <a:gd name="connsiteY194" fmla="*/ 70896 h 69350"/>
                <a:gd name="connsiteX195" fmla="*/ 422457 w 816795"/>
                <a:gd name="connsiteY195" fmla="*/ 70896 h 69350"/>
                <a:gd name="connsiteX196" fmla="*/ 491807 w 816795"/>
                <a:gd name="connsiteY196" fmla="*/ 63668 h 69350"/>
                <a:gd name="connsiteX197" fmla="*/ 493017 w 816795"/>
                <a:gd name="connsiteY197" fmla="*/ 70772 h 69350"/>
                <a:gd name="connsiteX198" fmla="*/ 486876 w 816795"/>
                <a:gd name="connsiteY198" fmla="*/ 71497 h 69350"/>
                <a:gd name="connsiteX199" fmla="*/ 480010 w 816795"/>
                <a:gd name="connsiteY199" fmla="*/ 70171 h 69350"/>
                <a:gd name="connsiteX200" fmla="*/ 476519 w 816795"/>
                <a:gd name="connsiteY200" fmla="*/ 66442 h 69350"/>
                <a:gd name="connsiteX201" fmla="*/ 475556 w 816795"/>
                <a:gd name="connsiteY201" fmla="*/ 56810 h 69350"/>
                <a:gd name="connsiteX202" fmla="*/ 475556 w 816795"/>
                <a:gd name="connsiteY202" fmla="*/ 29239 h 69350"/>
                <a:gd name="connsiteX203" fmla="*/ 469654 w 816795"/>
                <a:gd name="connsiteY203" fmla="*/ 29239 h 69350"/>
                <a:gd name="connsiteX204" fmla="*/ 469654 w 816795"/>
                <a:gd name="connsiteY204" fmla="*/ 22974 h 69350"/>
                <a:gd name="connsiteX205" fmla="*/ 475556 w 816795"/>
                <a:gd name="connsiteY205" fmla="*/ 22974 h 69350"/>
                <a:gd name="connsiteX206" fmla="*/ 475556 w 816795"/>
                <a:gd name="connsiteY206" fmla="*/ 11054 h 69350"/>
                <a:gd name="connsiteX207" fmla="*/ 483624 w 816795"/>
                <a:gd name="connsiteY207" fmla="*/ 6238 h 69350"/>
                <a:gd name="connsiteX208" fmla="*/ 483624 w 816795"/>
                <a:gd name="connsiteY208" fmla="*/ 22974 h 69350"/>
                <a:gd name="connsiteX209" fmla="*/ 491807 w 816795"/>
                <a:gd name="connsiteY209" fmla="*/ 22974 h 69350"/>
                <a:gd name="connsiteX210" fmla="*/ 491807 w 816795"/>
                <a:gd name="connsiteY210" fmla="*/ 29239 h 69350"/>
                <a:gd name="connsiteX211" fmla="*/ 483624 w 816795"/>
                <a:gd name="connsiteY211" fmla="*/ 29239 h 69350"/>
                <a:gd name="connsiteX212" fmla="*/ 483624 w 816795"/>
                <a:gd name="connsiteY212" fmla="*/ 57288 h 69350"/>
                <a:gd name="connsiteX213" fmla="*/ 483986 w 816795"/>
                <a:gd name="connsiteY213" fmla="*/ 61741 h 69350"/>
                <a:gd name="connsiteX214" fmla="*/ 485427 w 816795"/>
                <a:gd name="connsiteY214" fmla="*/ 63306 h 69350"/>
                <a:gd name="connsiteX215" fmla="*/ 488201 w 816795"/>
                <a:gd name="connsiteY215" fmla="*/ 63914 h 69350"/>
                <a:gd name="connsiteX216" fmla="*/ 491807 w 816795"/>
                <a:gd name="connsiteY216" fmla="*/ 63668 h 69350"/>
                <a:gd name="connsiteX217" fmla="*/ 529973 w 816795"/>
                <a:gd name="connsiteY217" fmla="*/ 55484 h 69350"/>
                <a:gd name="connsiteX218" fmla="*/ 538403 w 816795"/>
                <a:gd name="connsiteY218" fmla="*/ 56448 h 69350"/>
                <a:gd name="connsiteX219" fmla="*/ 531060 w 816795"/>
                <a:gd name="connsiteY219" fmla="*/ 67883 h 69350"/>
                <a:gd name="connsiteX220" fmla="*/ 517336 w 816795"/>
                <a:gd name="connsiteY220" fmla="*/ 71974 h 69350"/>
                <a:gd name="connsiteX221" fmla="*/ 500599 w 816795"/>
                <a:gd name="connsiteY221" fmla="*/ 65478 h 69350"/>
                <a:gd name="connsiteX222" fmla="*/ 494458 w 816795"/>
                <a:gd name="connsiteY222" fmla="*/ 47293 h 69350"/>
                <a:gd name="connsiteX223" fmla="*/ 500723 w 816795"/>
                <a:gd name="connsiteY223" fmla="*/ 28630 h 69350"/>
                <a:gd name="connsiteX224" fmla="*/ 516851 w 816795"/>
                <a:gd name="connsiteY224" fmla="*/ 21888 h 69350"/>
                <a:gd name="connsiteX225" fmla="*/ 532508 w 816795"/>
                <a:gd name="connsiteY225" fmla="*/ 28391 h 69350"/>
                <a:gd name="connsiteX226" fmla="*/ 538642 w 816795"/>
                <a:gd name="connsiteY226" fmla="*/ 46816 h 69350"/>
                <a:gd name="connsiteX227" fmla="*/ 538642 w 816795"/>
                <a:gd name="connsiteY227" fmla="*/ 48981 h 69350"/>
                <a:gd name="connsiteX228" fmla="*/ 502888 w 816795"/>
                <a:gd name="connsiteY228" fmla="*/ 48981 h 69350"/>
                <a:gd name="connsiteX229" fmla="*/ 507342 w 816795"/>
                <a:gd name="connsiteY229" fmla="*/ 61140 h 69350"/>
                <a:gd name="connsiteX230" fmla="*/ 517336 w 816795"/>
                <a:gd name="connsiteY230" fmla="*/ 65232 h 69350"/>
                <a:gd name="connsiteX231" fmla="*/ 524918 w 816795"/>
                <a:gd name="connsiteY231" fmla="*/ 62951 h 69350"/>
                <a:gd name="connsiteX232" fmla="*/ 529973 w 816795"/>
                <a:gd name="connsiteY232" fmla="*/ 55484 h 69350"/>
                <a:gd name="connsiteX233" fmla="*/ 503366 w 816795"/>
                <a:gd name="connsiteY233" fmla="*/ 42362 h 69350"/>
                <a:gd name="connsiteX234" fmla="*/ 530097 w 816795"/>
                <a:gd name="connsiteY234" fmla="*/ 42362 h 69350"/>
                <a:gd name="connsiteX235" fmla="*/ 527084 w 816795"/>
                <a:gd name="connsiteY235" fmla="*/ 33207 h 69350"/>
                <a:gd name="connsiteX236" fmla="*/ 516974 w 816795"/>
                <a:gd name="connsiteY236" fmla="*/ 28515 h 69350"/>
                <a:gd name="connsiteX237" fmla="*/ 507465 w 816795"/>
                <a:gd name="connsiteY237" fmla="*/ 32244 h 69350"/>
                <a:gd name="connsiteX238" fmla="*/ 503366 w 816795"/>
                <a:gd name="connsiteY238" fmla="*/ 42362 h 69350"/>
                <a:gd name="connsiteX239" fmla="*/ 551164 w 816795"/>
                <a:gd name="connsiteY239" fmla="*/ 70896 h 69350"/>
                <a:gd name="connsiteX240" fmla="*/ 551164 w 816795"/>
                <a:gd name="connsiteY240" fmla="*/ 22974 h 69350"/>
                <a:gd name="connsiteX241" fmla="*/ 558392 w 816795"/>
                <a:gd name="connsiteY241" fmla="*/ 22974 h 69350"/>
                <a:gd name="connsiteX242" fmla="*/ 558392 w 816795"/>
                <a:gd name="connsiteY242" fmla="*/ 29717 h 69350"/>
                <a:gd name="connsiteX243" fmla="*/ 573680 w 816795"/>
                <a:gd name="connsiteY243" fmla="*/ 21888 h 69350"/>
                <a:gd name="connsiteX244" fmla="*/ 581632 w 816795"/>
                <a:gd name="connsiteY244" fmla="*/ 23460 h 69350"/>
                <a:gd name="connsiteX245" fmla="*/ 587164 w 816795"/>
                <a:gd name="connsiteY245" fmla="*/ 27551 h 69350"/>
                <a:gd name="connsiteX246" fmla="*/ 589692 w 816795"/>
                <a:gd name="connsiteY246" fmla="*/ 33446 h 69350"/>
                <a:gd name="connsiteX247" fmla="*/ 590054 w 816795"/>
                <a:gd name="connsiteY247" fmla="*/ 41398 h 69350"/>
                <a:gd name="connsiteX248" fmla="*/ 590054 w 816795"/>
                <a:gd name="connsiteY248" fmla="*/ 70896 h 69350"/>
                <a:gd name="connsiteX249" fmla="*/ 581986 w 816795"/>
                <a:gd name="connsiteY249" fmla="*/ 70896 h 69350"/>
                <a:gd name="connsiteX250" fmla="*/ 581986 w 816795"/>
                <a:gd name="connsiteY250" fmla="*/ 41761 h 69350"/>
                <a:gd name="connsiteX251" fmla="*/ 581023 w 816795"/>
                <a:gd name="connsiteY251" fmla="*/ 34294 h 69350"/>
                <a:gd name="connsiteX252" fmla="*/ 577656 w 816795"/>
                <a:gd name="connsiteY252" fmla="*/ 30441 h 69350"/>
                <a:gd name="connsiteX253" fmla="*/ 572000 w 816795"/>
                <a:gd name="connsiteY253" fmla="*/ 28877 h 69350"/>
                <a:gd name="connsiteX254" fmla="*/ 562969 w 816795"/>
                <a:gd name="connsiteY254" fmla="*/ 32244 h 69350"/>
                <a:gd name="connsiteX255" fmla="*/ 559232 w 816795"/>
                <a:gd name="connsiteY255" fmla="*/ 44650 h 69350"/>
                <a:gd name="connsiteX256" fmla="*/ 559232 w 816795"/>
                <a:gd name="connsiteY256" fmla="*/ 70896 h 69350"/>
                <a:gd name="connsiteX257" fmla="*/ 551164 w 816795"/>
                <a:gd name="connsiteY257" fmla="*/ 70896 h 69350"/>
                <a:gd name="connsiteX258" fmla="*/ 601859 w 816795"/>
                <a:gd name="connsiteY258" fmla="*/ 56563 h 69350"/>
                <a:gd name="connsiteX259" fmla="*/ 609803 w 816795"/>
                <a:gd name="connsiteY259" fmla="*/ 55361 h 69350"/>
                <a:gd name="connsiteX260" fmla="*/ 613533 w 816795"/>
                <a:gd name="connsiteY260" fmla="*/ 62705 h 69350"/>
                <a:gd name="connsiteX261" fmla="*/ 622325 w 816795"/>
                <a:gd name="connsiteY261" fmla="*/ 65232 h 69350"/>
                <a:gd name="connsiteX262" fmla="*/ 630508 w 816795"/>
                <a:gd name="connsiteY262" fmla="*/ 63067 h 69350"/>
                <a:gd name="connsiteX263" fmla="*/ 633282 w 816795"/>
                <a:gd name="connsiteY263" fmla="*/ 57650 h 69350"/>
                <a:gd name="connsiteX264" fmla="*/ 630871 w 816795"/>
                <a:gd name="connsiteY264" fmla="*/ 53319 h 69350"/>
                <a:gd name="connsiteX265" fmla="*/ 622564 w 816795"/>
                <a:gd name="connsiteY265" fmla="*/ 50545 h 69350"/>
                <a:gd name="connsiteX266" fmla="*/ 610166 w 816795"/>
                <a:gd name="connsiteY266" fmla="*/ 46692 h 69350"/>
                <a:gd name="connsiteX267" fmla="*/ 604987 w 816795"/>
                <a:gd name="connsiteY267" fmla="*/ 42115 h 69350"/>
                <a:gd name="connsiteX268" fmla="*/ 603177 w 816795"/>
                <a:gd name="connsiteY268" fmla="*/ 35619 h 69350"/>
                <a:gd name="connsiteX269" fmla="*/ 604625 w 816795"/>
                <a:gd name="connsiteY269" fmla="*/ 29717 h 69350"/>
                <a:gd name="connsiteX270" fmla="*/ 608601 w 816795"/>
                <a:gd name="connsiteY270" fmla="*/ 25140 h 69350"/>
                <a:gd name="connsiteX271" fmla="*/ 613772 w 816795"/>
                <a:gd name="connsiteY271" fmla="*/ 22851 h 69350"/>
                <a:gd name="connsiteX272" fmla="*/ 620876 w 816795"/>
                <a:gd name="connsiteY272" fmla="*/ 21888 h 69350"/>
                <a:gd name="connsiteX273" fmla="*/ 630632 w 816795"/>
                <a:gd name="connsiteY273" fmla="*/ 23575 h 69350"/>
                <a:gd name="connsiteX274" fmla="*/ 637012 w 816795"/>
                <a:gd name="connsiteY274" fmla="*/ 27914 h 69350"/>
                <a:gd name="connsiteX275" fmla="*/ 639778 w 816795"/>
                <a:gd name="connsiteY275" fmla="*/ 35257 h 69350"/>
                <a:gd name="connsiteX276" fmla="*/ 631834 w 816795"/>
                <a:gd name="connsiteY276" fmla="*/ 36336 h 69350"/>
                <a:gd name="connsiteX277" fmla="*/ 628705 w 816795"/>
                <a:gd name="connsiteY277" fmla="*/ 30680 h 69350"/>
                <a:gd name="connsiteX278" fmla="*/ 621362 w 816795"/>
                <a:gd name="connsiteY278" fmla="*/ 28515 h 69350"/>
                <a:gd name="connsiteX279" fmla="*/ 613417 w 816795"/>
                <a:gd name="connsiteY279" fmla="*/ 30441 h 69350"/>
                <a:gd name="connsiteX280" fmla="*/ 611006 w 816795"/>
                <a:gd name="connsiteY280" fmla="*/ 34772 h 69350"/>
                <a:gd name="connsiteX281" fmla="*/ 611969 w 816795"/>
                <a:gd name="connsiteY281" fmla="*/ 37546 h 69350"/>
                <a:gd name="connsiteX282" fmla="*/ 615097 w 816795"/>
                <a:gd name="connsiteY282" fmla="*/ 39711 h 69350"/>
                <a:gd name="connsiteX283" fmla="*/ 622325 w 816795"/>
                <a:gd name="connsiteY283" fmla="*/ 41761 h 69350"/>
                <a:gd name="connsiteX284" fmla="*/ 634361 w 816795"/>
                <a:gd name="connsiteY284" fmla="*/ 45613 h 69350"/>
                <a:gd name="connsiteX285" fmla="*/ 639663 w 816795"/>
                <a:gd name="connsiteY285" fmla="*/ 49821 h 69350"/>
                <a:gd name="connsiteX286" fmla="*/ 641589 w 816795"/>
                <a:gd name="connsiteY286" fmla="*/ 56810 h 69350"/>
                <a:gd name="connsiteX287" fmla="*/ 639177 w 816795"/>
                <a:gd name="connsiteY287" fmla="*/ 64515 h 69350"/>
                <a:gd name="connsiteX288" fmla="*/ 632435 w 816795"/>
                <a:gd name="connsiteY288" fmla="*/ 70048 h 69350"/>
                <a:gd name="connsiteX289" fmla="*/ 622325 w 816795"/>
                <a:gd name="connsiteY289" fmla="*/ 71974 h 69350"/>
                <a:gd name="connsiteX290" fmla="*/ 607993 w 816795"/>
                <a:gd name="connsiteY290" fmla="*/ 68122 h 69350"/>
                <a:gd name="connsiteX291" fmla="*/ 601859 w 816795"/>
                <a:gd name="connsiteY291" fmla="*/ 56563 h 69350"/>
                <a:gd name="connsiteX292" fmla="*/ 651337 w 816795"/>
                <a:gd name="connsiteY292" fmla="*/ 14067 h 69350"/>
                <a:gd name="connsiteX293" fmla="*/ 651337 w 816795"/>
                <a:gd name="connsiteY293" fmla="*/ 4674 h 69350"/>
                <a:gd name="connsiteX294" fmla="*/ 659528 w 816795"/>
                <a:gd name="connsiteY294" fmla="*/ 4674 h 69350"/>
                <a:gd name="connsiteX295" fmla="*/ 659528 w 816795"/>
                <a:gd name="connsiteY295" fmla="*/ 14067 h 69350"/>
                <a:gd name="connsiteX296" fmla="*/ 651337 w 816795"/>
                <a:gd name="connsiteY296" fmla="*/ 14067 h 69350"/>
                <a:gd name="connsiteX297" fmla="*/ 651337 w 816795"/>
                <a:gd name="connsiteY297" fmla="*/ 70896 h 69350"/>
                <a:gd name="connsiteX298" fmla="*/ 651337 w 816795"/>
                <a:gd name="connsiteY298" fmla="*/ 22974 h 69350"/>
                <a:gd name="connsiteX299" fmla="*/ 659528 w 816795"/>
                <a:gd name="connsiteY299" fmla="*/ 22974 h 69350"/>
                <a:gd name="connsiteX300" fmla="*/ 659528 w 816795"/>
                <a:gd name="connsiteY300" fmla="*/ 70896 h 69350"/>
                <a:gd name="connsiteX301" fmla="*/ 651337 w 816795"/>
                <a:gd name="connsiteY301" fmla="*/ 70896 h 69350"/>
                <a:gd name="connsiteX302" fmla="*/ 671448 w 816795"/>
                <a:gd name="connsiteY302" fmla="*/ 46931 h 69350"/>
                <a:gd name="connsiteX303" fmla="*/ 678792 w 816795"/>
                <a:gd name="connsiteY303" fmla="*/ 27189 h 69350"/>
                <a:gd name="connsiteX304" fmla="*/ 693841 w 816795"/>
                <a:gd name="connsiteY304" fmla="*/ 21888 h 69350"/>
                <a:gd name="connsiteX305" fmla="*/ 709976 w 816795"/>
                <a:gd name="connsiteY305" fmla="*/ 28391 h 69350"/>
                <a:gd name="connsiteX306" fmla="*/ 716357 w 816795"/>
                <a:gd name="connsiteY306" fmla="*/ 46214 h 69350"/>
                <a:gd name="connsiteX307" fmla="*/ 713590 w 816795"/>
                <a:gd name="connsiteY307" fmla="*/ 60778 h 69350"/>
                <a:gd name="connsiteX308" fmla="*/ 705399 w 816795"/>
                <a:gd name="connsiteY308" fmla="*/ 69085 h 69350"/>
                <a:gd name="connsiteX309" fmla="*/ 693841 w 816795"/>
                <a:gd name="connsiteY309" fmla="*/ 71974 h 69350"/>
                <a:gd name="connsiteX310" fmla="*/ 677590 w 816795"/>
                <a:gd name="connsiteY310" fmla="*/ 65594 h 69350"/>
                <a:gd name="connsiteX311" fmla="*/ 671448 w 816795"/>
                <a:gd name="connsiteY311" fmla="*/ 46931 h 69350"/>
                <a:gd name="connsiteX312" fmla="*/ 679755 w 816795"/>
                <a:gd name="connsiteY312" fmla="*/ 46931 h 69350"/>
                <a:gd name="connsiteX313" fmla="*/ 683731 w 816795"/>
                <a:gd name="connsiteY313" fmla="*/ 60662 h 69350"/>
                <a:gd name="connsiteX314" fmla="*/ 693841 w 816795"/>
                <a:gd name="connsiteY314" fmla="*/ 65232 h 69350"/>
                <a:gd name="connsiteX315" fmla="*/ 703958 w 816795"/>
                <a:gd name="connsiteY315" fmla="*/ 60662 h 69350"/>
                <a:gd name="connsiteX316" fmla="*/ 707927 w 816795"/>
                <a:gd name="connsiteY316" fmla="*/ 46692 h 69350"/>
                <a:gd name="connsiteX317" fmla="*/ 703835 w 816795"/>
                <a:gd name="connsiteY317" fmla="*/ 33207 h 69350"/>
                <a:gd name="connsiteX318" fmla="*/ 693841 w 816795"/>
                <a:gd name="connsiteY318" fmla="*/ 28630 h 69350"/>
                <a:gd name="connsiteX319" fmla="*/ 683731 w 816795"/>
                <a:gd name="connsiteY319" fmla="*/ 33207 h 69350"/>
                <a:gd name="connsiteX320" fmla="*/ 679755 w 816795"/>
                <a:gd name="connsiteY320" fmla="*/ 46931 h 69350"/>
                <a:gd name="connsiteX321" fmla="*/ 728393 w 816795"/>
                <a:gd name="connsiteY321" fmla="*/ 70896 h 69350"/>
                <a:gd name="connsiteX322" fmla="*/ 728393 w 816795"/>
                <a:gd name="connsiteY322" fmla="*/ 22974 h 69350"/>
                <a:gd name="connsiteX323" fmla="*/ 735621 w 816795"/>
                <a:gd name="connsiteY323" fmla="*/ 22974 h 69350"/>
                <a:gd name="connsiteX324" fmla="*/ 735621 w 816795"/>
                <a:gd name="connsiteY324" fmla="*/ 29717 h 69350"/>
                <a:gd name="connsiteX325" fmla="*/ 750909 w 816795"/>
                <a:gd name="connsiteY325" fmla="*/ 21888 h 69350"/>
                <a:gd name="connsiteX326" fmla="*/ 758861 w 816795"/>
                <a:gd name="connsiteY326" fmla="*/ 23460 h 69350"/>
                <a:gd name="connsiteX327" fmla="*/ 764394 w 816795"/>
                <a:gd name="connsiteY327" fmla="*/ 27551 h 69350"/>
                <a:gd name="connsiteX328" fmla="*/ 766921 w 816795"/>
                <a:gd name="connsiteY328" fmla="*/ 33446 h 69350"/>
                <a:gd name="connsiteX329" fmla="*/ 767283 w 816795"/>
                <a:gd name="connsiteY329" fmla="*/ 41398 h 69350"/>
                <a:gd name="connsiteX330" fmla="*/ 767283 w 816795"/>
                <a:gd name="connsiteY330" fmla="*/ 70896 h 69350"/>
                <a:gd name="connsiteX331" fmla="*/ 759215 w 816795"/>
                <a:gd name="connsiteY331" fmla="*/ 70896 h 69350"/>
                <a:gd name="connsiteX332" fmla="*/ 759215 w 816795"/>
                <a:gd name="connsiteY332" fmla="*/ 41761 h 69350"/>
                <a:gd name="connsiteX333" fmla="*/ 758252 w 816795"/>
                <a:gd name="connsiteY333" fmla="*/ 34294 h 69350"/>
                <a:gd name="connsiteX334" fmla="*/ 754885 w 816795"/>
                <a:gd name="connsiteY334" fmla="*/ 30441 h 69350"/>
                <a:gd name="connsiteX335" fmla="*/ 749229 w 816795"/>
                <a:gd name="connsiteY335" fmla="*/ 28877 h 69350"/>
                <a:gd name="connsiteX336" fmla="*/ 740198 w 816795"/>
                <a:gd name="connsiteY336" fmla="*/ 32244 h 69350"/>
                <a:gd name="connsiteX337" fmla="*/ 736461 w 816795"/>
                <a:gd name="connsiteY337" fmla="*/ 44650 h 69350"/>
                <a:gd name="connsiteX338" fmla="*/ 736461 w 816795"/>
                <a:gd name="connsiteY338" fmla="*/ 70896 h 69350"/>
                <a:gd name="connsiteX339" fmla="*/ 728393 w 816795"/>
                <a:gd name="connsiteY339" fmla="*/ 70896 h 69350"/>
                <a:gd name="connsiteX340" fmla="*/ 779088 w 816795"/>
                <a:gd name="connsiteY340" fmla="*/ 56563 h 69350"/>
                <a:gd name="connsiteX341" fmla="*/ 787033 w 816795"/>
                <a:gd name="connsiteY341" fmla="*/ 55361 h 69350"/>
                <a:gd name="connsiteX342" fmla="*/ 790762 w 816795"/>
                <a:gd name="connsiteY342" fmla="*/ 62705 h 69350"/>
                <a:gd name="connsiteX343" fmla="*/ 799554 w 816795"/>
                <a:gd name="connsiteY343" fmla="*/ 65232 h 69350"/>
                <a:gd name="connsiteX344" fmla="*/ 807738 w 816795"/>
                <a:gd name="connsiteY344" fmla="*/ 63067 h 69350"/>
                <a:gd name="connsiteX345" fmla="*/ 810512 w 816795"/>
                <a:gd name="connsiteY345" fmla="*/ 57650 h 69350"/>
                <a:gd name="connsiteX346" fmla="*/ 808100 w 816795"/>
                <a:gd name="connsiteY346" fmla="*/ 53319 h 69350"/>
                <a:gd name="connsiteX347" fmla="*/ 799793 w 816795"/>
                <a:gd name="connsiteY347" fmla="*/ 50545 h 69350"/>
                <a:gd name="connsiteX348" fmla="*/ 787395 w 816795"/>
                <a:gd name="connsiteY348" fmla="*/ 46692 h 69350"/>
                <a:gd name="connsiteX349" fmla="*/ 782217 w 816795"/>
                <a:gd name="connsiteY349" fmla="*/ 42115 h 69350"/>
                <a:gd name="connsiteX350" fmla="*/ 780406 w 816795"/>
                <a:gd name="connsiteY350" fmla="*/ 35619 h 69350"/>
                <a:gd name="connsiteX351" fmla="*/ 781854 w 816795"/>
                <a:gd name="connsiteY351" fmla="*/ 29717 h 69350"/>
                <a:gd name="connsiteX352" fmla="*/ 785830 w 816795"/>
                <a:gd name="connsiteY352" fmla="*/ 25140 h 69350"/>
                <a:gd name="connsiteX353" fmla="*/ 791001 w 816795"/>
                <a:gd name="connsiteY353" fmla="*/ 22851 h 69350"/>
                <a:gd name="connsiteX354" fmla="*/ 798106 w 816795"/>
                <a:gd name="connsiteY354" fmla="*/ 21888 h 69350"/>
                <a:gd name="connsiteX355" fmla="*/ 807861 w 816795"/>
                <a:gd name="connsiteY355" fmla="*/ 23575 h 69350"/>
                <a:gd name="connsiteX356" fmla="*/ 814241 w 816795"/>
                <a:gd name="connsiteY356" fmla="*/ 27914 h 69350"/>
                <a:gd name="connsiteX357" fmla="*/ 817008 w 816795"/>
                <a:gd name="connsiteY357" fmla="*/ 35257 h 69350"/>
                <a:gd name="connsiteX358" fmla="*/ 809063 w 816795"/>
                <a:gd name="connsiteY358" fmla="*/ 36336 h 69350"/>
                <a:gd name="connsiteX359" fmla="*/ 805935 w 816795"/>
                <a:gd name="connsiteY359" fmla="*/ 30680 h 69350"/>
                <a:gd name="connsiteX360" fmla="*/ 798591 w 816795"/>
                <a:gd name="connsiteY360" fmla="*/ 28515 h 69350"/>
                <a:gd name="connsiteX361" fmla="*/ 790647 w 816795"/>
                <a:gd name="connsiteY361" fmla="*/ 30441 h 69350"/>
                <a:gd name="connsiteX362" fmla="*/ 788235 w 816795"/>
                <a:gd name="connsiteY362" fmla="*/ 34772 h 69350"/>
                <a:gd name="connsiteX363" fmla="*/ 789198 w 816795"/>
                <a:gd name="connsiteY363" fmla="*/ 37546 h 69350"/>
                <a:gd name="connsiteX364" fmla="*/ 792326 w 816795"/>
                <a:gd name="connsiteY364" fmla="*/ 39711 h 69350"/>
                <a:gd name="connsiteX365" fmla="*/ 799554 w 816795"/>
                <a:gd name="connsiteY365" fmla="*/ 41761 h 69350"/>
                <a:gd name="connsiteX366" fmla="*/ 811591 w 816795"/>
                <a:gd name="connsiteY366" fmla="*/ 45613 h 69350"/>
                <a:gd name="connsiteX367" fmla="*/ 816892 w 816795"/>
                <a:gd name="connsiteY367" fmla="*/ 49821 h 69350"/>
                <a:gd name="connsiteX368" fmla="*/ 818818 w 816795"/>
                <a:gd name="connsiteY368" fmla="*/ 56810 h 69350"/>
                <a:gd name="connsiteX369" fmla="*/ 816407 w 816795"/>
                <a:gd name="connsiteY369" fmla="*/ 64515 h 69350"/>
                <a:gd name="connsiteX370" fmla="*/ 809664 w 816795"/>
                <a:gd name="connsiteY370" fmla="*/ 70048 h 69350"/>
                <a:gd name="connsiteX371" fmla="*/ 799554 w 816795"/>
                <a:gd name="connsiteY371" fmla="*/ 71974 h 69350"/>
                <a:gd name="connsiteX372" fmla="*/ 785222 w 816795"/>
                <a:gd name="connsiteY372" fmla="*/ 68122 h 69350"/>
                <a:gd name="connsiteX373" fmla="*/ 779088 w 816795"/>
                <a:gd name="connsiteY373" fmla="*/ 56563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Lst>
              <a:rect l="l" t="t" r="r" b="b"/>
              <a:pathLst>
                <a:path w="816795" h="69350">
                  <a:moveTo>
                    <a:pt x="4674" y="70896"/>
                  </a:moveTo>
                  <a:lnTo>
                    <a:pt x="4674" y="4674"/>
                  </a:lnTo>
                  <a:lnTo>
                    <a:pt x="29593" y="4674"/>
                  </a:lnTo>
                  <a:cubicBezTo>
                    <a:pt x="34648" y="4674"/>
                    <a:pt x="38702" y="5359"/>
                    <a:pt x="41753" y="6723"/>
                  </a:cubicBezTo>
                  <a:cubicBezTo>
                    <a:pt x="44804" y="8087"/>
                    <a:pt x="47170" y="10175"/>
                    <a:pt x="48857" y="12980"/>
                  </a:cubicBezTo>
                  <a:cubicBezTo>
                    <a:pt x="50622" y="15708"/>
                    <a:pt x="51508" y="18598"/>
                    <a:pt x="51508" y="21649"/>
                  </a:cubicBezTo>
                  <a:cubicBezTo>
                    <a:pt x="51508" y="24462"/>
                    <a:pt x="50745" y="27112"/>
                    <a:pt x="49220" y="29594"/>
                  </a:cubicBezTo>
                  <a:cubicBezTo>
                    <a:pt x="47694" y="32082"/>
                    <a:pt x="45367" y="34094"/>
                    <a:pt x="42238" y="35619"/>
                  </a:cubicBezTo>
                  <a:cubicBezTo>
                    <a:pt x="46245" y="36821"/>
                    <a:pt x="49297" y="38871"/>
                    <a:pt x="51385" y="41761"/>
                  </a:cubicBezTo>
                  <a:cubicBezTo>
                    <a:pt x="53550" y="44566"/>
                    <a:pt x="54637" y="47894"/>
                    <a:pt x="54637" y="51747"/>
                  </a:cubicBezTo>
                  <a:cubicBezTo>
                    <a:pt x="54637" y="54799"/>
                    <a:pt x="53997" y="57688"/>
                    <a:pt x="52710" y="60416"/>
                  </a:cubicBezTo>
                  <a:cubicBezTo>
                    <a:pt x="51424" y="63067"/>
                    <a:pt x="49821" y="65116"/>
                    <a:pt x="47894" y="66557"/>
                  </a:cubicBezTo>
                  <a:cubicBezTo>
                    <a:pt x="45968" y="68006"/>
                    <a:pt x="43518" y="69085"/>
                    <a:pt x="40551" y="69809"/>
                  </a:cubicBezTo>
                  <a:cubicBezTo>
                    <a:pt x="37661" y="70533"/>
                    <a:pt x="34132" y="70896"/>
                    <a:pt x="29956" y="70896"/>
                  </a:cubicBezTo>
                  <a:lnTo>
                    <a:pt x="4674" y="70896"/>
                  </a:lnTo>
                  <a:close/>
                  <a:moveTo>
                    <a:pt x="13458" y="32483"/>
                  </a:moveTo>
                  <a:lnTo>
                    <a:pt x="27790" y="32483"/>
                  </a:lnTo>
                  <a:cubicBezTo>
                    <a:pt x="31643" y="32483"/>
                    <a:pt x="34409" y="32244"/>
                    <a:pt x="36097" y="31766"/>
                  </a:cubicBezTo>
                  <a:cubicBezTo>
                    <a:pt x="38339" y="31119"/>
                    <a:pt x="40027" y="30040"/>
                    <a:pt x="41152" y="28515"/>
                  </a:cubicBezTo>
                  <a:cubicBezTo>
                    <a:pt x="42277" y="26912"/>
                    <a:pt x="42839" y="24939"/>
                    <a:pt x="42839" y="22612"/>
                  </a:cubicBezTo>
                  <a:cubicBezTo>
                    <a:pt x="42839" y="20447"/>
                    <a:pt x="42315" y="18520"/>
                    <a:pt x="41275" y="16833"/>
                  </a:cubicBezTo>
                  <a:cubicBezTo>
                    <a:pt x="40227" y="15146"/>
                    <a:pt x="38702" y="14028"/>
                    <a:pt x="36698" y="13466"/>
                  </a:cubicBezTo>
                  <a:cubicBezTo>
                    <a:pt x="34772" y="12818"/>
                    <a:pt x="31443" y="12502"/>
                    <a:pt x="26704" y="12502"/>
                  </a:cubicBezTo>
                  <a:lnTo>
                    <a:pt x="13458" y="12502"/>
                  </a:lnTo>
                  <a:lnTo>
                    <a:pt x="13458" y="32483"/>
                  </a:lnTo>
                  <a:close/>
                  <a:moveTo>
                    <a:pt x="13458" y="63067"/>
                  </a:moveTo>
                  <a:lnTo>
                    <a:pt x="29956" y="63067"/>
                  </a:lnTo>
                  <a:cubicBezTo>
                    <a:pt x="32760" y="63067"/>
                    <a:pt x="34733" y="62951"/>
                    <a:pt x="35850" y="62705"/>
                  </a:cubicBezTo>
                  <a:cubicBezTo>
                    <a:pt x="37939" y="62389"/>
                    <a:pt x="39626" y="61826"/>
                    <a:pt x="40913" y="61025"/>
                  </a:cubicBezTo>
                  <a:cubicBezTo>
                    <a:pt x="42277" y="60139"/>
                    <a:pt x="43402" y="58898"/>
                    <a:pt x="44280" y="57288"/>
                  </a:cubicBezTo>
                  <a:cubicBezTo>
                    <a:pt x="45166" y="55685"/>
                    <a:pt x="45606" y="53835"/>
                    <a:pt x="45606" y="51747"/>
                  </a:cubicBezTo>
                  <a:cubicBezTo>
                    <a:pt x="45606" y="49266"/>
                    <a:pt x="44966" y="47093"/>
                    <a:pt x="43679" y="45251"/>
                  </a:cubicBezTo>
                  <a:cubicBezTo>
                    <a:pt x="42477" y="43402"/>
                    <a:pt x="40751" y="42115"/>
                    <a:pt x="38501" y="41398"/>
                  </a:cubicBezTo>
                  <a:cubicBezTo>
                    <a:pt x="36259" y="40674"/>
                    <a:pt x="33007" y="40312"/>
                    <a:pt x="28754" y="40312"/>
                  </a:cubicBezTo>
                  <a:lnTo>
                    <a:pt x="13458" y="40312"/>
                  </a:lnTo>
                  <a:lnTo>
                    <a:pt x="13458" y="63067"/>
                  </a:lnTo>
                  <a:close/>
                  <a:moveTo>
                    <a:pt x="65594" y="70896"/>
                  </a:moveTo>
                  <a:lnTo>
                    <a:pt x="65594" y="22974"/>
                  </a:lnTo>
                  <a:lnTo>
                    <a:pt x="72938" y="22974"/>
                  </a:lnTo>
                  <a:lnTo>
                    <a:pt x="72938" y="30202"/>
                  </a:lnTo>
                  <a:cubicBezTo>
                    <a:pt x="74787" y="26827"/>
                    <a:pt x="76467" y="24623"/>
                    <a:pt x="77992" y="23575"/>
                  </a:cubicBezTo>
                  <a:cubicBezTo>
                    <a:pt x="79603" y="22450"/>
                    <a:pt x="81367" y="21888"/>
                    <a:pt x="83294" y="21888"/>
                  </a:cubicBezTo>
                  <a:cubicBezTo>
                    <a:pt x="86022" y="21888"/>
                    <a:pt x="88788" y="22735"/>
                    <a:pt x="91601" y="24423"/>
                  </a:cubicBezTo>
                  <a:lnTo>
                    <a:pt x="88827" y="32005"/>
                  </a:lnTo>
                  <a:cubicBezTo>
                    <a:pt x="86823" y="30803"/>
                    <a:pt x="84858" y="30202"/>
                    <a:pt x="82932" y="30202"/>
                  </a:cubicBezTo>
                  <a:cubicBezTo>
                    <a:pt x="81082" y="30202"/>
                    <a:pt x="79441" y="30765"/>
                    <a:pt x="77992" y="31882"/>
                  </a:cubicBezTo>
                  <a:cubicBezTo>
                    <a:pt x="76629" y="32930"/>
                    <a:pt x="75665" y="34410"/>
                    <a:pt x="75103" y="36336"/>
                  </a:cubicBezTo>
                  <a:cubicBezTo>
                    <a:pt x="74140" y="39226"/>
                    <a:pt x="73662" y="42362"/>
                    <a:pt x="73662" y="45729"/>
                  </a:cubicBezTo>
                  <a:lnTo>
                    <a:pt x="73662" y="70896"/>
                  </a:lnTo>
                  <a:lnTo>
                    <a:pt x="65594" y="70896"/>
                  </a:lnTo>
                  <a:close/>
                  <a:moveTo>
                    <a:pt x="93527" y="46931"/>
                  </a:moveTo>
                  <a:cubicBezTo>
                    <a:pt x="93527" y="38023"/>
                    <a:pt x="95977" y="31443"/>
                    <a:pt x="100870" y="27189"/>
                  </a:cubicBezTo>
                  <a:cubicBezTo>
                    <a:pt x="104962" y="23660"/>
                    <a:pt x="109979" y="21888"/>
                    <a:pt x="115920" y="21888"/>
                  </a:cubicBezTo>
                  <a:cubicBezTo>
                    <a:pt x="122500" y="21888"/>
                    <a:pt x="127879" y="24061"/>
                    <a:pt x="132055" y="28391"/>
                  </a:cubicBezTo>
                  <a:cubicBezTo>
                    <a:pt x="136309" y="32645"/>
                    <a:pt x="138435" y="38586"/>
                    <a:pt x="138435" y="46214"/>
                  </a:cubicBezTo>
                  <a:cubicBezTo>
                    <a:pt x="138435" y="52394"/>
                    <a:pt x="137511" y="57249"/>
                    <a:pt x="135669" y="60778"/>
                  </a:cubicBezTo>
                  <a:cubicBezTo>
                    <a:pt x="133820" y="64315"/>
                    <a:pt x="131092" y="67081"/>
                    <a:pt x="127478" y="69085"/>
                  </a:cubicBezTo>
                  <a:cubicBezTo>
                    <a:pt x="123949" y="71011"/>
                    <a:pt x="120096" y="71974"/>
                    <a:pt x="115920" y="71974"/>
                  </a:cubicBezTo>
                  <a:cubicBezTo>
                    <a:pt x="109262" y="71974"/>
                    <a:pt x="103837" y="69848"/>
                    <a:pt x="99668" y="65594"/>
                  </a:cubicBezTo>
                  <a:cubicBezTo>
                    <a:pt x="95569" y="61264"/>
                    <a:pt x="93527" y="55045"/>
                    <a:pt x="93527" y="46931"/>
                  </a:cubicBezTo>
                  <a:close/>
                  <a:moveTo>
                    <a:pt x="101834" y="46931"/>
                  </a:moveTo>
                  <a:cubicBezTo>
                    <a:pt x="101834" y="53034"/>
                    <a:pt x="103159" y="57611"/>
                    <a:pt x="105810" y="60662"/>
                  </a:cubicBezTo>
                  <a:cubicBezTo>
                    <a:pt x="108537" y="63714"/>
                    <a:pt x="111905" y="65232"/>
                    <a:pt x="115920" y="65232"/>
                  </a:cubicBezTo>
                  <a:cubicBezTo>
                    <a:pt x="120011" y="65232"/>
                    <a:pt x="123386" y="63714"/>
                    <a:pt x="126037" y="60662"/>
                  </a:cubicBezTo>
                  <a:cubicBezTo>
                    <a:pt x="128680" y="57611"/>
                    <a:pt x="130005" y="52957"/>
                    <a:pt x="130005" y="46692"/>
                  </a:cubicBezTo>
                  <a:cubicBezTo>
                    <a:pt x="130005" y="40751"/>
                    <a:pt x="128641" y="36259"/>
                    <a:pt x="125914" y="33207"/>
                  </a:cubicBezTo>
                  <a:cubicBezTo>
                    <a:pt x="123263" y="30156"/>
                    <a:pt x="119934" y="28630"/>
                    <a:pt x="115920" y="28630"/>
                  </a:cubicBezTo>
                  <a:cubicBezTo>
                    <a:pt x="111905" y="28630"/>
                    <a:pt x="108537" y="30156"/>
                    <a:pt x="105810" y="33207"/>
                  </a:cubicBezTo>
                  <a:cubicBezTo>
                    <a:pt x="103159" y="36182"/>
                    <a:pt x="101834" y="40751"/>
                    <a:pt x="101834" y="46931"/>
                  </a:cubicBezTo>
                  <a:close/>
                  <a:moveTo>
                    <a:pt x="159264" y="70896"/>
                  </a:moveTo>
                  <a:lnTo>
                    <a:pt x="144577" y="22974"/>
                  </a:lnTo>
                  <a:lnTo>
                    <a:pt x="153007" y="22974"/>
                  </a:lnTo>
                  <a:lnTo>
                    <a:pt x="160589" y="50668"/>
                  </a:lnTo>
                  <a:lnTo>
                    <a:pt x="163479" y="60901"/>
                  </a:lnTo>
                  <a:cubicBezTo>
                    <a:pt x="163640" y="60416"/>
                    <a:pt x="164480" y="57126"/>
                    <a:pt x="166006" y="51030"/>
                  </a:cubicBezTo>
                  <a:lnTo>
                    <a:pt x="173588" y="22974"/>
                  </a:lnTo>
                  <a:lnTo>
                    <a:pt x="181903" y="22974"/>
                  </a:lnTo>
                  <a:lnTo>
                    <a:pt x="189123" y="50784"/>
                  </a:lnTo>
                  <a:lnTo>
                    <a:pt x="191535" y="59938"/>
                  </a:lnTo>
                  <a:lnTo>
                    <a:pt x="194301" y="50668"/>
                  </a:lnTo>
                  <a:lnTo>
                    <a:pt x="202484" y="22974"/>
                  </a:lnTo>
                  <a:lnTo>
                    <a:pt x="210437" y="22974"/>
                  </a:lnTo>
                  <a:lnTo>
                    <a:pt x="195388" y="70896"/>
                  </a:lnTo>
                  <a:lnTo>
                    <a:pt x="186958" y="70896"/>
                  </a:lnTo>
                  <a:lnTo>
                    <a:pt x="179368" y="42115"/>
                  </a:lnTo>
                  <a:lnTo>
                    <a:pt x="177441" y="34055"/>
                  </a:lnTo>
                  <a:lnTo>
                    <a:pt x="167809" y="70896"/>
                  </a:lnTo>
                  <a:lnTo>
                    <a:pt x="159264" y="70896"/>
                  </a:lnTo>
                  <a:close/>
                  <a:moveTo>
                    <a:pt x="216578" y="56563"/>
                  </a:moveTo>
                  <a:lnTo>
                    <a:pt x="224522" y="55361"/>
                  </a:lnTo>
                  <a:cubicBezTo>
                    <a:pt x="225000" y="58574"/>
                    <a:pt x="226249" y="61025"/>
                    <a:pt x="228252" y="62705"/>
                  </a:cubicBezTo>
                  <a:cubicBezTo>
                    <a:pt x="230340" y="64392"/>
                    <a:pt x="233268" y="65232"/>
                    <a:pt x="237044" y="65232"/>
                  </a:cubicBezTo>
                  <a:cubicBezTo>
                    <a:pt x="240735" y="65232"/>
                    <a:pt x="243463" y="64515"/>
                    <a:pt x="245228" y="63067"/>
                  </a:cubicBezTo>
                  <a:cubicBezTo>
                    <a:pt x="247077" y="61541"/>
                    <a:pt x="248001" y="59738"/>
                    <a:pt x="248001" y="57650"/>
                  </a:cubicBezTo>
                  <a:cubicBezTo>
                    <a:pt x="248001" y="55808"/>
                    <a:pt x="247200" y="54359"/>
                    <a:pt x="245590" y="53319"/>
                  </a:cubicBezTo>
                  <a:cubicBezTo>
                    <a:pt x="244465" y="52595"/>
                    <a:pt x="241698" y="51670"/>
                    <a:pt x="237283" y="50545"/>
                  </a:cubicBezTo>
                  <a:cubicBezTo>
                    <a:pt x="231342" y="49019"/>
                    <a:pt x="227212" y="47740"/>
                    <a:pt x="224885" y="46692"/>
                  </a:cubicBezTo>
                  <a:cubicBezTo>
                    <a:pt x="222635" y="45567"/>
                    <a:pt x="220909" y="44042"/>
                    <a:pt x="219706" y="42115"/>
                  </a:cubicBezTo>
                  <a:cubicBezTo>
                    <a:pt x="218504" y="40189"/>
                    <a:pt x="217896" y="38023"/>
                    <a:pt x="217896" y="35619"/>
                  </a:cubicBezTo>
                  <a:cubicBezTo>
                    <a:pt x="217896" y="33531"/>
                    <a:pt x="218381" y="31566"/>
                    <a:pt x="219344" y="29717"/>
                  </a:cubicBezTo>
                  <a:cubicBezTo>
                    <a:pt x="220308" y="27875"/>
                    <a:pt x="221633" y="26349"/>
                    <a:pt x="223320" y="25140"/>
                  </a:cubicBezTo>
                  <a:cubicBezTo>
                    <a:pt x="224600" y="24261"/>
                    <a:pt x="226326" y="23498"/>
                    <a:pt x="228491" y="22851"/>
                  </a:cubicBezTo>
                  <a:cubicBezTo>
                    <a:pt x="230664" y="22212"/>
                    <a:pt x="233029" y="21888"/>
                    <a:pt x="235596" y="21888"/>
                  </a:cubicBezTo>
                  <a:cubicBezTo>
                    <a:pt x="239294" y="21888"/>
                    <a:pt x="242538" y="22450"/>
                    <a:pt x="245351" y="23575"/>
                  </a:cubicBezTo>
                  <a:cubicBezTo>
                    <a:pt x="248240" y="24623"/>
                    <a:pt x="250367" y="26064"/>
                    <a:pt x="251731" y="27914"/>
                  </a:cubicBezTo>
                  <a:cubicBezTo>
                    <a:pt x="253095" y="29755"/>
                    <a:pt x="254020" y="32206"/>
                    <a:pt x="254497" y="35257"/>
                  </a:cubicBezTo>
                  <a:lnTo>
                    <a:pt x="246553" y="36336"/>
                  </a:lnTo>
                  <a:cubicBezTo>
                    <a:pt x="246237" y="33932"/>
                    <a:pt x="245189" y="32044"/>
                    <a:pt x="243424" y="30680"/>
                  </a:cubicBezTo>
                  <a:cubicBezTo>
                    <a:pt x="241737" y="29239"/>
                    <a:pt x="239294" y="28515"/>
                    <a:pt x="236081" y="28515"/>
                  </a:cubicBezTo>
                  <a:cubicBezTo>
                    <a:pt x="232390" y="28515"/>
                    <a:pt x="229739" y="29154"/>
                    <a:pt x="228136" y="30441"/>
                  </a:cubicBezTo>
                  <a:cubicBezTo>
                    <a:pt x="226526" y="31643"/>
                    <a:pt x="225725" y="33092"/>
                    <a:pt x="225725" y="34772"/>
                  </a:cubicBezTo>
                  <a:cubicBezTo>
                    <a:pt x="225725" y="35820"/>
                    <a:pt x="226048" y="36744"/>
                    <a:pt x="226688" y="37546"/>
                  </a:cubicBezTo>
                  <a:cubicBezTo>
                    <a:pt x="227412" y="38424"/>
                    <a:pt x="228452" y="39148"/>
                    <a:pt x="229816" y="39711"/>
                  </a:cubicBezTo>
                  <a:cubicBezTo>
                    <a:pt x="230625" y="40035"/>
                    <a:pt x="233029" y="40713"/>
                    <a:pt x="237044" y="41761"/>
                  </a:cubicBezTo>
                  <a:cubicBezTo>
                    <a:pt x="242823" y="43363"/>
                    <a:pt x="246838" y="44650"/>
                    <a:pt x="249080" y="45613"/>
                  </a:cubicBezTo>
                  <a:cubicBezTo>
                    <a:pt x="251330" y="46577"/>
                    <a:pt x="253095" y="47979"/>
                    <a:pt x="254382" y="49821"/>
                  </a:cubicBezTo>
                  <a:cubicBezTo>
                    <a:pt x="255669" y="51670"/>
                    <a:pt x="256308" y="53997"/>
                    <a:pt x="256308" y="56810"/>
                  </a:cubicBezTo>
                  <a:cubicBezTo>
                    <a:pt x="256308" y="59537"/>
                    <a:pt x="255507" y="62104"/>
                    <a:pt x="253896" y="64515"/>
                  </a:cubicBezTo>
                  <a:cubicBezTo>
                    <a:pt x="252371" y="66842"/>
                    <a:pt x="250128" y="68684"/>
                    <a:pt x="247154" y="70048"/>
                  </a:cubicBezTo>
                  <a:cubicBezTo>
                    <a:pt x="244187" y="71335"/>
                    <a:pt x="240812" y="71974"/>
                    <a:pt x="237044" y="71974"/>
                  </a:cubicBezTo>
                  <a:cubicBezTo>
                    <a:pt x="230780" y="71974"/>
                    <a:pt x="226010" y="70695"/>
                    <a:pt x="222712" y="68122"/>
                  </a:cubicBezTo>
                  <a:cubicBezTo>
                    <a:pt x="219506" y="65478"/>
                    <a:pt x="217456" y="61626"/>
                    <a:pt x="216578" y="56563"/>
                  </a:cubicBezTo>
                  <a:close/>
                  <a:moveTo>
                    <a:pt x="298805" y="55484"/>
                  </a:moveTo>
                  <a:lnTo>
                    <a:pt x="307235" y="56448"/>
                  </a:lnTo>
                  <a:cubicBezTo>
                    <a:pt x="305956" y="61341"/>
                    <a:pt x="303505" y="65155"/>
                    <a:pt x="299891" y="67883"/>
                  </a:cubicBezTo>
                  <a:cubicBezTo>
                    <a:pt x="296277" y="70611"/>
                    <a:pt x="291708" y="71974"/>
                    <a:pt x="286167" y="71974"/>
                  </a:cubicBezTo>
                  <a:cubicBezTo>
                    <a:pt x="279186" y="71974"/>
                    <a:pt x="273607" y="69809"/>
                    <a:pt x="269431" y="65478"/>
                  </a:cubicBezTo>
                  <a:cubicBezTo>
                    <a:pt x="265339" y="61140"/>
                    <a:pt x="263289" y="55084"/>
                    <a:pt x="263289" y="47293"/>
                  </a:cubicBezTo>
                  <a:cubicBezTo>
                    <a:pt x="263289" y="39272"/>
                    <a:pt x="265378" y="33046"/>
                    <a:pt x="269554" y="28630"/>
                  </a:cubicBezTo>
                  <a:cubicBezTo>
                    <a:pt x="273723" y="24138"/>
                    <a:pt x="279101" y="21888"/>
                    <a:pt x="285682" y="21888"/>
                  </a:cubicBezTo>
                  <a:cubicBezTo>
                    <a:pt x="292109" y="21888"/>
                    <a:pt x="297325" y="24061"/>
                    <a:pt x="301340" y="28391"/>
                  </a:cubicBezTo>
                  <a:cubicBezTo>
                    <a:pt x="305431" y="32730"/>
                    <a:pt x="307473" y="38871"/>
                    <a:pt x="307473" y="46816"/>
                  </a:cubicBezTo>
                  <a:cubicBezTo>
                    <a:pt x="307473" y="47293"/>
                    <a:pt x="307473" y="48018"/>
                    <a:pt x="307473" y="48981"/>
                  </a:cubicBezTo>
                  <a:lnTo>
                    <a:pt x="271719" y="48981"/>
                  </a:lnTo>
                  <a:cubicBezTo>
                    <a:pt x="272043" y="54282"/>
                    <a:pt x="273523" y="58335"/>
                    <a:pt x="276173" y="61140"/>
                  </a:cubicBezTo>
                  <a:cubicBezTo>
                    <a:pt x="278824" y="63868"/>
                    <a:pt x="282153" y="65232"/>
                    <a:pt x="286167" y="65232"/>
                  </a:cubicBezTo>
                  <a:cubicBezTo>
                    <a:pt x="289134" y="65232"/>
                    <a:pt x="291661" y="64477"/>
                    <a:pt x="293750" y="62951"/>
                  </a:cubicBezTo>
                  <a:cubicBezTo>
                    <a:pt x="295915" y="61341"/>
                    <a:pt x="297603" y="58852"/>
                    <a:pt x="298805" y="55484"/>
                  </a:cubicBezTo>
                  <a:close/>
                  <a:moveTo>
                    <a:pt x="272197" y="42362"/>
                  </a:moveTo>
                  <a:lnTo>
                    <a:pt x="298928" y="42362"/>
                  </a:lnTo>
                  <a:cubicBezTo>
                    <a:pt x="298604" y="38262"/>
                    <a:pt x="297603" y="35219"/>
                    <a:pt x="295915" y="33207"/>
                  </a:cubicBezTo>
                  <a:cubicBezTo>
                    <a:pt x="293272" y="30079"/>
                    <a:pt x="289897" y="28515"/>
                    <a:pt x="285805" y="28515"/>
                  </a:cubicBezTo>
                  <a:cubicBezTo>
                    <a:pt x="282029" y="28515"/>
                    <a:pt x="278863" y="29755"/>
                    <a:pt x="276297" y="32244"/>
                  </a:cubicBezTo>
                  <a:cubicBezTo>
                    <a:pt x="273808" y="34733"/>
                    <a:pt x="272444" y="38108"/>
                    <a:pt x="272197" y="42362"/>
                  </a:cubicBezTo>
                  <a:close/>
                  <a:moveTo>
                    <a:pt x="319879" y="70896"/>
                  </a:moveTo>
                  <a:lnTo>
                    <a:pt x="319879" y="22974"/>
                  </a:lnTo>
                  <a:lnTo>
                    <a:pt x="327223" y="22974"/>
                  </a:lnTo>
                  <a:lnTo>
                    <a:pt x="327223" y="30202"/>
                  </a:lnTo>
                  <a:cubicBezTo>
                    <a:pt x="329072" y="26827"/>
                    <a:pt x="330752" y="24623"/>
                    <a:pt x="332278" y="23575"/>
                  </a:cubicBezTo>
                  <a:cubicBezTo>
                    <a:pt x="333888" y="22450"/>
                    <a:pt x="335653" y="21888"/>
                    <a:pt x="337579" y="21888"/>
                  </a:cubicBezTo>
                  <a:cubicBezTo>
                    <a:pt x="340307" y="21888"/>
                    <a:pt x="343073" y="22735"/>
                    <a:pt x="345886" y="24423"/>
                  </a:cubicBezTo>
                  <a:lnTo>
                    <a:pt x="343112" y="32005"/>
                  </a:lnTo>
                  <a:cubicBezTo>
                    <a:pt x="341109" y="30803"/>
                    <a:pt x="339144" y="30202"/>
                    <a:pt x="337217" y="30202"/>
                  </a:cubicBezTo>
                  <a:cubicBezTo>
                    <a:pt x="335368" y="30202"/>
                    <a:pt x="333726" y="30765"/>
                    <a:pt x="332278" y="31882"/>
                  </a:cubicBezTo>
                  <a:cubicBezTo>
                    <a:pt x="330914" y="32930"/>
                    <a:pt x="329951" y="34410"/>
                    <a:pt x="329388" y="36336"/>
                  </a:cubicBezTo>
                  <a:cubicBezTo>
                    <a:pt x="328425" y="39226"/>
                    <a:pt x="327947" y="42362"/>
                    <a:pt x="327947" y="45729"/>
                  </a:cubicBezTo>
                  <a:lnTo>
                    <a:pt x="327947" y="70896"/>
                  </a:lnTo>
                  <a:lnTo>
                    <a:pt x="319879" y="70896"/>
                  </a:lnTo>
                  <a:close/>
                  <a:moveTo>
                    <a:pt x="406683" y="55484"/>
                  </a:moveTo>
                  <a:lnTo>
                    <a:pt x="415113" y="56448"/>
                  </a:lnTo>
                  <a:cubicBezTo>
                    <a:pt x="413834" y="61341"/>
                    <a:pt x="411384" y="65155"/>
                    <a:pt x="407770" y="67883"/>
                  </a:cubicBezTo>
                  <a:cubicBezTo>
                    <a:pt x="404156" y="70611"/>
                    <a:pt x="399586" y="71974"/>
                    <a:pt x="394046" y="71974"/>
                  </a:cubicBezTo>
                  <a:cubicBezTo>
                    <a:pt x="387065" y="71974"/>
                    <a:pt x="381486" y="69809"/>
                    <a:pt x="377309" y="65478"/>
                  </a:cubicBezTo>
                  <a:cubicBezTo>
                    <a:pt x="373218" y="61140"/>
                    <a:pt x="371168" y="55084"/>
                    <a:pt x="371168" y="47293"/>
                  </a:cubicBezTo>
                  <a:cubicBezTo>
                    <a:pt x="371168" y="39272"/>
                    <a:pt x="373256" y="33046"/>
                    <a:pt x="377433" y="28630"/>
                  </a:cubicBezTo>
                  <a:cubicBezTo>
                    <a:pt x="381602" y="24138"/>
                    <a:pt x="386980" y="21888"/>
                    <a:pt x="393561" y="21888"/>
                  </a:cubicBezTo>
                  <a:cubicBezTo>
                    <a:pt x="399987" y="21888"/>
                    <a:pt x="405204" y="24061"/>
                    <a:pt x="409219" y="28391"/>
                  </a:cubicBezTo>
                  <a:cubicBezTo>
                    <a:pt x="413310" y="32730"/>
                    <a:pt x="415352" y="38871"/>
                    <a:pt x="415352" y="46816"/>
                  </a:cubicBezTo>
                  <a:cubicBezTo>
                    <a:pt x="415352" y="47293"/>
                    <a:pt x="415352" y="48018"/>
                    <a:pt x="415352" y="48981"/>
                  </a:cubicBezTo>
                  <a:lnTo>
                    <a:pt x="379598" y="48981"/>
                  </a:lnTo>
                  <a:cubicBezTo>
                    <a:pt x="379922" y="54282"/>
                    <a:pt x="381401" y="58335"/>
                    <a:pt x="384052" y="61140"/>
                  </a:cubicBezTo>
                  <a:cubicBezTo>
                    <a:pt x="386703" y="63868"/>
                    <a:pt x="390031" y="65232"/>
                    <a:pt x="394046" y="65232"/>
                  </a:cubicBezTo>
                  <a:cubicBezTo>
                    <a:pt x="397013" y="65232"/>
                    <a:pt x="399540" y="64477"/>
                    <a:pt x="401628" y="62951"/>
                  </a:cubicBezTo>
                  <a:cubicBezTo>
                    <a:pt x="403794" y="61341"/>
                    <a:pt x="405481" y="58852"/>
                    <a:pt x="406683" y="55484"/>
                  </a:cubicBezTo>
                  <a:close/>
                  <a:moveTo>
                    <a:pt x="380076" y="42362"/>
                  </a:moveTo>
                  <a:lnTo>
                    <a:pt x="406807" y="42362"/>
                  </a:lnTo>
                  <a:cubicBezTo>
                    <a:pt x="406483" y="38262"/>
                    <a:pt x="405481" y="35219"/>
                    <a:pt x="403794" y="33207"/>
                  </a:cubicBezTo>
                  <a:cubicBezTo>
                    <a:pt x="401151" y="30079"/>
                    <a:pt x="397776" y="28515"/>
                    <a:pt x="393684" y="28515"/>
                  </a:cubicBezTo>
                  <a:cubicBezTo>
                    <a:pt x="389908" y="28515"/>
                    <a:pt x="386741" y="29755"/>
                    <a:pt x="384175" y="32244"/>
                  </a:cubicBezTo>
                  <a:cubicBezTo>
                    <a:pt x="381686" y="34733"/>
                    <a:pt x="380322" y="38108"/>
                    <a:pt x="380076" y="42362"/>
                  </a:cubicBezTo>
                  <a:close/>
                  <a:moveTo>
                    <a:pt x="422457" y="70896"/>
                  </a:moveTo>
                  <a:lnTo>
                    <a:pt x="439918" y="45968"/>
                  </a:lnTo>
                  <a:lnTo>
                    <a:pt x="423782" y="22974"/>
                  </a:lnTo>
                  <a:lnTo>
                    <a:pt x="433900" y="22974"/>
                  </a:lnTo>
                  <a:lnTo>
                    <a:pt x="441243" y="34171"/>
                  </a:lnTo>
                  <a:cubicBezTo>
                    <a:pt x="442607" y="36336"/>
                    <a:pt x="443732" y="38147"/>
                    <a:pt x="444610" y="39588"/>
                  </a:cubicBezTo>
                  <a:cubicBezTo>
                    <a:pt x="445897" y="37584"/>
                    <a:pt x="447099" y="35820"/>
                    <a:pt x="448224" y="34294"/>
                  </a:cubicBezTo>
                  <a:lnTo>
                    <a:pt x="456292" y="22974"/>
                  </a:lnTo>
                  <a:lnTo>
                    <a:pt x="466047" y="22974"/>
                  </a:lnTo>
                  <a:lnTo>
                    <a:pt x="449426" y="45490"/>
                  </a:lnTo>
                  <a:lnTo>
                    <a:pt x="467249" y="70896"/>
                  </a:lnTo>
                  <a:lnTo>
                    <a:pt x="457379" y="70896"/>
                  </a:lnTo>
                  <a:lnTo>
                    <a:pt x="447500" y="55962"/>
                  </a:lnTo>
                  <a:lnTo>
                    <a:pt x="444857" y="51994"/>
                  </a:lnTo>
                  <a:lnTo>
                    <a:pt x="432212" y="70896"/>
                  </a:lnTo>
                  <a:lnTo>
                    <a:pt x="422457" y="70896"/>
                  </a:lnTo>
                  <a:close/>
                  <a:moveTo>
                    <a:pt x="491807" y="63668"/>
                  </a:moveTo>
                  <a:lnTo>
                    <a:pt x="493017" y="70772"/>
                  </a:lnTo>
                  <a:cubicBezTo>
                    <a:pt x="490690" y="71258"/>
                    <a:pt x="488640" y="71497"/>
                    <a:pt x="486876" y="71497"/>
                  </a:cubicBezTo>
                  <a:cubicBezTo>
                    <a:pt x="483901" y="71497"/>
                    <a:pt x="481613" y="71057"/>
                    <a:pt x="480010" y="70171"/>
                  </a:cubicBezTo>
                  <a:cubicBezTo>
                    <a:pt x="478407" y="69208"/>
                    <a:pt x="477244" y="67967"/>
                    <a:pt x="476519" y="66442"/>
                  </a:cubicBezTo>
                  <a:cubicBezTo>
                    <a:pt x="475880" y="64916"/>
                    <a:pt x="475556" y="61703"/>
                    <a:pt x="475556" y="56810"/>
                  </a:cubicBezTo>
                  <a:lnTo>
                    <a:pt x="475556" y="29239"/>
                  </a:lnTo>
                  <a:lnTo>
                    <a:pt x="469654" y="29239"/>
                  </a:lnTo>
                  <a:lnTo>
                    <a:pt x="469654" y="22974"/>
                  </a:lnTo>
                  <a:lnTo>
                    <a:pt x="475556" y="22974"/>
                  </a:lnTo>
                  <a:lnTo>
                    <a:pt x="475556" y="11054"/>
                  </a:lnTo>
                  <a:lnTo>
                    <a:pt x="483624" y="6238"/>
                  </a:lnTo>
                  <a:lnTo>
                    <a:pt x="483624" y="22974"/>
                  </a:lnTo>
                  <a:lnTo>
                    <a:pt x="491807" y="22974"/>
                  </a:lnTo>
                  <a:lnTo>
                    <a:pt x="491807" y="29239"/>
                  </a:lnTo>
                  <a:lnTo>
                    <a:pt x="483624" y="29239"/>
                  </a:lnTo>
                  <a:lnTo>
                    <a:pt x="483624" y="57288"/>
                  </a:lnTo>
                  <a:cubicBezTo>
                    <a:pt x="483624" y="59615"/>
                    <a:pt x="483739" y="61102"/>
                    <a:pt x="483986" y="61741"/>
                  </a:cubicBezTo>
                  <a:cubicBezTo>
                    <a:pt x="484302" y="62389"/>
                    <a:pt x="484787" y="62905"/>
                    <a:pt x="485427" y="63306"/>
                  </a:cubicBezTo>
                  <a:cubicBezTo>
                    <a:pt x="486074" y="63714"/>
                    <a:pt x="486991" y="63914"/>
                    <a:pt x="488201" y="63914"/>
                  </a:cubicBezTo>
                  <a:cubicBezTo>
                    <a:pt x="489164" y="63914"/>
                    <a:pt x="490366" y="63830"/>
                    <a:pt x="491807" y="63668"/>
                  </a:cubicBezTo>
                  <a:close/>
                  <a:moveTo>
                    <a:pt x="529973" y="55484"/>
                  </a:moveTo>
                  <a:lnTo>
                    <a:pt x="538403" y="56448"/>
                  </a:lnTo>
                  <a:cubicBezTo>
                    <a:pt x="537124" y="61341"/>
                    <a:pt x="534674" y="65155"/>
                    <a:pt x="531060" y="67883"/>
                  </a:cubicBezTo>
                  <a:cubicBezTo>
                    <a:pt x="527446" y="70611"/>
                    <a:pt x="522876" y="71974"/>
                    <a:pt x="517336" y="71974"/>
                  </a:cubicBezTo>
                  <a:cubicBezTo>
                    <a:pt x="510355" y="71974"/>
                    <a:pt x="504776" y="69809"/>
                    <a:pt x="500599" y="65478"/>
                  </a:cubicBezTo>
                  <a:cubicBezTo>
                    <a:pt x="496508" y="61140"/>
                    <a:pt x="494458" y="55084"/>
                    <a:pt x="494458" y="47293"/>
                  </a:cubicBezTo>
                  <a:cubicBezTo>
                    <a:pt x="494458" y="39272"/>
                    <a:pt x="496546" y="33046"/>
                    <a:pt x="500723" y="28630"/>
                  </a:cubicBezTo>
                  <a:cubicBezTo>
                    <a:pt x="504891" y="24138"/>
                    <a:pt x="510270" y="21888"/>
                    <a:pt x="516851" y="21888"/>
                  </a:cubicBezTo>
                  <a:cubicBezTo>
                    <a:pt x="523277" y="21888"/>
                    <a:pt x="528494" y="24061"/>
                    <a:pt x="532508" y="28391"/>
                  </a:cubicBezTo>
                  <a:cubicBezTo>
                    <a:pt x="536600" y="32730"/>
                    <a:pt x="538642" y="38871"/>
                    <a:pt x="538642" y="46816"/>
                  </a:cubicBezTo>
                  <a:cubicBezTo>
                    <a:pt x="538642" y="47293"/>
                    <a:pt x="538642" y="48018"/>
                    <a:pt x="538642" y="48981"/>
                  </a:cubicBezTo>
                  <a:lnTo>
                    <a:pt x="502888" y="48981"/>
                  </a:lnTo>
                  <a:cubicBezTo>
                    <a:pt x="503212" y="54282"/>
                    <a:pt x="504691" y="58335"/>
                    <a:pt x="507342" y="61140"/>
                  </a:cubicBezTo>
                  <a:cubicBezTo>
                    <a:pt x="509992" y="63868"/>
                    <a:pt x="513321" y="65232"/>
                    <a:pt x="517336" y="65232"/>
                  </a:cubicBezTo>
                  <a:cubicBezTo>
                    <a:pt x="520303" y="65232"/>
                    <a:pt x="522830" y="64477"/>
                    <a:pt x="524918" y="62951"/>
                  </a:cubicBezTo>
                  <a:cubicBezTo>
                    <a:pt x="527084" y="61341"/>
                    <a:pt x="528771" y="58852"/>
                    <a:pt x="529973" y="55484"/>
                  </a:cubicBezTo>
                  <a:close/>
                  <a:moveTo>
                    <a:pt x="503366" y="42362"/>
                  </a:moveTo>
                  <a:lnTo>
                    <a:pt x="530097" y="42362"/>
                  </a:lnTo>
                  <a:cubicBezTo>
                    <a:pt x="529773" y="38262"/>
                    <a:pt x="528771" y="35219"/>
                    <a:pt x="527084" y="33207"/>
                  </a:cubicBezTo>
                  <a:cubicBezTo>
                    <a:pt x="524441" y="30079"/>
                    <a:pt x="521066" y="28515"/>
                    <a:pt x="516974" y="28515"/>
                  </a:cubicBezTo>
                  <a:cubicBezTo>
                    <a:pt x="513198" y="28515"/>
                    <a:pt x="510031" y="29755"/>
                    <a:pt x="507465" y="32244"/>
                  </a:cubicBezTo>
                  <a:cubicBezTo>
                    <a:pt x="504976" y="34733"/>
                    <a:pt x="503612" y="38108"/>
                    <a:pt x="503366" y="42362"/>
                  </a:cubicBezTo>
                  <a:close/>
                  <a:moveTo>
                    <a:pt x="551164" y="70896"/>
                  </a:moveTo>
                  <a:lnTo>
                    <a:pt x="551164" y="22974"/>
                  </a:lnTo>
                  <a:lnTo>
                    <a:pt x="558392" y="22974"/>
                  </a:lnTo>
                  <a:lnTo>
                    <a:pt x="558392" y="29717"/>
                  </a:lnTo>
                  <a:cubicBezTo>
                    <a:pt x="561921" y="24500"/>
                    <a:pt x="567022" y="21888"/>
                    <a:pt x="573680" y="21888"/>
                  </a:cubicBezTo>
                  <a:cubicBezTo>
                    <a:pt x="576569" y="21888"/>
                    <a:pt x="579220" y="22412"/>
                    <a:pt x="581632" y="23460"/>
                  </a:cubicBezTo>
                  <a:cubicBezTo>
                    <a:pt x="584121" y="24500"/>
                    <a:pt x="585962" y="25864"/>
                    <a:pt x="587164" y="27551"/>
                  </a:cubicBezTo>
                  <a:cubicBezTo>
                    <a:pt x="588374" y="29239"/>
                    <a:pt x="589214" y="31204"/>
                    <a:pt x="589692" y="33446"/>
                  </a:cubicBezTo>
                  <a:cubicBezTo>
                    <a:pt x="589938" y="34972"/>
                    <a:pt x="590054" y="37623"/>
                    <a:pt x="590054" y="41398"/>
                  </a:cubicBezTo>
                  <a:lnTo>
                    <a:pt x="590054" y="70896"/>
                  </a:lnTo>
                  <a:lnTo>
                    <a:pt x="581986" y="70896"/>
                  </a:lnTo>
                  <a:lnTo>
                    <a:pt x="581986" y="41761"/>
                  </a:lnTo>
                  <a:cubicBezTo>
                    <a:pt x="581986" y="38386"/>
                    <a:pt x="581670" y="35897"/>
                    <a:pt x="581023" y="34294"/>
                  </a:cubicBezTo>
                  <a:cubicBezTo>
                    <a:pt x="580383" y="32691"/>
                    <a:pt x="579258" y="31404"/>
                    <a:pt x="577656" y="30441"/>
                  </a:cubicBezTo>
                  <a:cubicBezTo>
                    <a:pt x="576053" y="29393"/>
                    <a:pt x="574165" y="28877"/>
                    <a:pt x="572000" y="28877"/>
                  </a:cubicBezTo>
                  <a:cubicBezTo>
                    <a:pt x="568548" y="28877"/>
                    <a:pt x="565535" y="30002"/>
                    <a:pt x="562969" y="32244"/>
                  </a:cubicBezTo>
                  <a:cubicBezTo>
                    <a:pt x="560480" y="34410"/>
                    <a:pt x="559232" y="38547"/>
                    <a:pt x="559232" y="44650"/>
                  </a:cubicBezTo>
                  <a:lnTo>
                    <a:pt x="559232" y="70896"/>
                  </a:lnTo>
                  <a:lnTo>
                    <a:pt x="551164" y="70896"/>
                  </a:lnTo>
                  <a:close/>
                  <a:moveTo>
                    <a:pt x="601859" y="56563"/>
                  </a:moveTo>
                  <a:lnTo>
                    <a:pt x="609803" y="55361"/>
                  </a:lnTo>
                  <a:cubicBezTo>
                    <a:pt x="610281" y="58574"/>
                    <a:pt x="611529" y="61025"/>
                    <a:pt x="613533" y="62705"/>
                  </a:cubicBezTo>
                  <a:cubicBezTo>
                    <a:pt x="615621" y="64392"/>
                    <a:pt x="618549" y="65232"/>
                    <a:pt x="622325" y="65232"/>
                  </a:cubicBezTo>
                  <a:cubicBezTo>
                    <a:pt x="626016" y="65232"/>
                    <a:pt x="628744" y="64515"/>
                    <a:pt x="630508" y="63067"/>
                  </a:cubicBezTo>
                  <a:cubicBezTo>
                    <a:pt x="632358" y="61541"/>
                    <a:pt x="633282" y="59738"/>
                    <a:pt x="633282" y="57650"/>
                  </a:cubicBezTo>
                  <a:cubicBezTo>
                    <a:pt x="633282" y="55808"/>
                    <a:pt x="632481" y="54359"/>
                    <a:pt x="630871" y="53319"/>
                  </a:cubicBezTo>
                  <a:cubicBezTo>
                    <a:pt x="629746" y="52595"/>
                    <a:pt x="626979" y="51670"/>
                    <a:pt x="622564" y="50545"/>
                  </a:cubicBezTo>
                  <a:cubicBezTo>
                    <a:pt x="616623" y="49019"/>
                    <a:pt x="612493" y="47740"/>
                    <a:pt x="610166" y="46692"/>
                  </a:cubicBezTo>
                  <a:cubicBezTo>
                    <a:pt x="607916" y="45567"/>
                    <a:pt x="606190" y="44042"/>
                    <a:pt x="604987" y="42115"/>
                  </a:cubicBezTo>
                  <a:cubicBezTo>
                    <a:pt x="603785" y="40189"/>
                    <a:pt x="603177" y="38023"/>
                    <a:pt x="603177" y="35619"/>
                  </a:cubicBezTo>
                  <a:cubicBezTo>
                    <a:pt x="603177" y="33531"/>
                    <a:pt x="603662" y="31566"/>
                    <a:pt x="604625" y="29717"/>
                  </a:cubicBezTo>
                  <a:cubicBezTo>
                    <a:pt x="605588" y="27875"/>
                    <a:pt x="606914" y="26349"/>
                    <a:pt x="608601" y="25140"/>
                  </a:cubicBezTo>
                  <a:cubicBezTo>
                    <a:pt x="609881" y="24261"/>
                    <a:pt x="611607" y="23498"/>
                    <a:pt x="613772" y="22851"/>
                  </a:cubicBezTo>
                  <a:cubicBezTo>
                    <a:pt x="615945" y="22212"/>
                    <a:pt x="618310" y="21888"/>
                    <a:pt x="620876" y="21888"/>
                  </a:cubicBezTo>
                  <a:cubicBezTo>
                    <a:pt x="624575" y="21888"/>
                    <a:pt x="627819" y="22450"/>
                    <a:pt x="630632" y="23575"/>
                  </a:cubicBezTo>
                  <a:cubicBezTo>
                    <a:pt x="633521" y="24623"/>
                    <a:pt x="635648" y="26064"/>
                    <a:pt x="637012" y="27914"/>
                  </a:cubicBezTo>
                  <a:cubicBezTo>
                    <a:pt x="638376" y="29755"/>
                    <a:pt x="639301" y="32206"/>
                    <a:pt x="639778" y="35257"/>
                  </a:cubicBezTo>
                  <a:lnTo>
                    <a:pt x="631834" y="36336"/>
                  </a:lnTo>
                  <a:cubicBezTo>
                    <a:pt x="631518" y="33932"/>
                    <a:pt x="630470" y="32044"/>
                    <a:pt x="628705" y="30680"/>
                  </a:cubicBezTo>
                  <a:cubicBezTo>
                    <a:pt x="627018" y="29239"/>
                    <a:pt x="624575" y="28515"/>
                    <a:pt x="621362" y="28515"/>
                  </a:cubicBezTo>
                  <a:cubicBezTo>
                    <a:pt x="617671" y="28515"/>
                    <a:pt x="615020" y="29154"/>
                    <a:pt x="613417" y="30441"/>
                  </a:cubicBezTo>
                  <a:cubicBezTo>
                    <a:pt x="611807" y="31643"/>
                    <a:pt x="611006" y="33092"/>
                    <a:pt x="611006" y="34772"/>
                  </a:cubicBezTo>
                  <a:cubicBezTo>
                    <a:pt x="611006" y="35820"/>
                    <a:pt x="611329" y="36744"/>
                    <a:pt x="611969" y="37546"/>
                  </a:cubicBezTo>
                  <a:cubicBezTo>
                    <a:pt x="612693" y="38424"/>
                    <a:pt x="613733" y="39148"/>
                    <a:pt x="615097" y="39711"/>
                  </a:cubicBezTo>
                  <a:cubicBezTo>
                    <a:pt x="615906" y="40035"/>
                    <a:pt x="618310" y="40713"/>
                    <a:pt x="622325" y="41761"/>
                  </a:cubicBezTo>
                  <a:cubicBezTo>
                    <a:pt x="628104" y="43363"/>
                    <a:pt x="632119" y="44650"/>
                    <a:pt x="634361" y="45613"/>
                  </a:cubicBezTo>
                  <a:cubicBezTo>
                    <a:pt x="636611" y="46577"/>
                    <a:pt x="638376" y="47979"/>
                    <a:pt x="639663" y="49821"/>
                  </a:cubicBezTo>
                  <a:cubicBezTo>
                    <a:pt x="640950" y="51670"/>
                    <a:pt x="641589" y="53997"/>
                    <a:pt x="641589" y="56810"/>
                  </a:cubicBezTo>
                  <a:cubicBezTo>
                    <a:pt x="641589" y="59537"/>
                    <a:pt x="640788" y="62104"/>
                    <a:pt x="639177" y="64515"/>
                  </a:cubicBezTo>
                  <a:cubicBezTo>
                    <a:pt x="637651" y="66842"/>
                    <a:pt x="635409" y="68684"/>
                    <a:pt x="632435" y="70048"/>
                  </a:cubicBezTo>
                  <a:cubicBezTo>
                    <a:pt x="629468" y="71335"/>
                    <a:pt x="626093" y="71974"/>
                    <a:pt x="622325" y="71974"/>
                  </a:cubicBezTo>
                  <a:cubicBezTo>
                    <a:pt x="616060" y="71974"/>
                    <a:pt x="611291" y="70695"/>
                    <a:pt x="607993" y="68122"/>
                  </a:cubicBezTo>
                  <a:cubicBezTo>
                    <a:pt x="604787" y="65478"/>
                    <a:pt x="602737" y="61626"/>
                    <a:pt x="601859" y="56563"/>
                  </a:cubicBezTo>
                  <a:close/>
                  <a:moveTo>
                    <a:pt x="651337" y="14067"/>
                  </a:moveTo>
                  <a:lnTo>
                    <a:pt x="651337" y="4674"/>
                  </a:lnTo>
                  <a:lnTo>
                    <a:pt x="659528" y="4674"/>
                  </a:lnTo>
                  <a:lnTo>
                    <a:pt x="659528" y="14067"/>
                  </a:lnTo>
                  <a:lnTo>
                    <a:pt x="651337" y="14067"/>
                  </a:lnTo>
                  <a:close/>
                  <a:moveTo>
                    <a:pt x="651337" y="70896"/>
                  </a:moveTo>
                  <a:lnTo>
                    <a:pt x="651337" y="22974"/>
                  </a:lnTo>
                  <a:lnTo>
                    <a:pt x="659528" y="22974"/>
                  </a:lnTo>
                  <a:lnTo>
                    <a:pt x="659528" y="70896"/>
                  </a:lnTo>
                  <a:lnTo>
                    <a:pt x="651337" y="70896"/>
                  </a:lnTo>
                  <a:close/>
                  <a:moveTo>
                    <a:pt x="671448" y="46931"/>
                  </a:moveTo>
                  <a:cubicBezTo>
                    <a:pt x="671448" y="38023"/>
                    <a:pt x="673899" y="31443"/>
                    <a:pt x="678792" y="27189"/>
                  </a:cubicBezTo>
                  <a:cubicBezTo>
                    <a:pt x="682884" y="23660"/>
                    <a:pt x="687900" y="21888"/>
                    <a:pt x="693841" y="21888"/>
                  </a:cubicBezTo>
                  <a:cubicBezTo>
                    <a:pt x="700422" y="21888"/>
                    <a:pt x="705800" y="24061"/>
                    <a:pt x="709976" y="28391"/>
                  </a:cubicBezTo>
                  <a:cubicBezTo>
                    <a:pt x="714230" y="32645"/>
                    <a:pt x="716357" y="38586"/>
                    <a:pt x="716357" y="46214"/>
                  </a:cubicBezTo>
                  <a:cubicBezTo>
                    <a:pt x="716357" y="52394"/>
                    <a:pt x="715432" y="57249"/>
                    <a:pt x="713590" y="60778"/>
                  </a:cubicBezTo>
                  <a:cubicBezTo>
                    <a:pt x="711741" y="64315"/>
                    <a:pt x="709013" y="67081"/>
                    <a:pt x="705399" y="69085"/>
                  </a:cubicBezTo>
                  <a:cubicBezTo>
                    <a:pt x="701870" y="71011"/>
                    <a:pt x="698017" y="71974"/>
                    <a:pt x="693841" y="71974"/>
                  </a:cubicBezTo>
                  <a:cubicBezTo>
                    <a:pt x="687183" y="71974"/>
                    <a:pt x="681758" y="69848"/>
                    <a:pt x="677590" y="65594"/>
                  </a:cubicBezTo>
                  <a:cubicBezTo>
                    <a:pt x="673490" y="61264"/>
                    <a:pt x="671448" y="55045"/>
                    <a:pt x="671448" y="46931"/>
                  </a:cubicBezTo>
                  <a:close/>
                  <a:moveTo>
                    <a:pt x="679755" y="46931"/>
                  </a:moveTo>
                  <a:cubicBezTo>
                    <a:pt x="679755" y="53034"/>
                    <a:pt x="681080" y="57611"/>
                    <a:pt x="683731" y="60662"/>
                  </a:cubicBezTo>
                  <a:cubicBezTo>
                    <a:pt x="686459" y="63714"/>
                    <a:pt x="689826" y="65232"/>
                    <a:pt x="693841" y="65232"/>
                  </a:cubicBezTo>
                  <a:cubicBezTo>
                    <a:pt x="697933" y="65232"/>
                    <a:pt x="701308" y="63714"/>
                    <a:pt x="703958" y="60662"/>
                  </a:cubicBezTo>
                  <a:cubicBezTo>
                    <a:pt x="706601" y="57611"/>
                    <a:pt x="707927" y="52957"/>
                    <a:pt x="707927" y="46692"/>
                  </a:cubicBezTo>
                  <a:cubicBezTo>
                    <a:pt x="707927" y="40751"/>
                    <a:pt x="706563" y="36259"/>
                    <a:pt x="703835" y="33207"/>
                  </a:cubicBezTo>
                  <a:cubicBezTo>
                    <a:pt x="701184" y="30156"/>
                    <a:pt x="697856" y="28630"/>
                    <a:pt x="693841" y="28630"/>
                  </a:cubicBezTo>
                  <a:cubicBezTo>
                    <a:pt x="689826" y="28630"/>
                    <a:pt x="686459" y="30156"/>
                    <a:pt x="683731" y="33207"/>
                  </a:cubicBezTo>
                  <a:cubicBezTo>
                    <a:pt x="681080" y="36182"/>
                    <a:pt x="679755" y="40751"/>
                    <a:pt x="679755" y="46931"/>
                  </a:cubicBezTo>
                  <a:close/>
                  <a:moveTo>
                    <a:pt x="728393" y="70896"/>
                  </a:moveTo>
                  <a:lnTo>
                    <a:pt x="728393" y="22974"/>
                  </a:lnTo>
                  <a:lnTo>
                    <a:pt x="735621" y="22974"/>
                  </a:lnTo>
                  <a:lnTo>
                    <a:pt x="735621" y="29717"/>
                  </a:lnTo>
                  <a:cubicBezTo>
                    <a:pt x="739150" y="24500"/>
                    <a:pt x="744251" y="21888"/>
                    <a:pt x="750909" y="21888"/>
                  </a:cubicBezTo>
                  <a:cubicBezTo>
                    <a:pt x="753798" y="21888"/>
                    <a:pt x="756449" y="22412"/>
                    <a:pt x="758861" y="23460"/>
                  </a:cubicBezTo>
                  <a:cubicBezTo>
                    <a:pt x="761350" y="24500"/>
                    <a:pt x="763191" y="25864"/>
                    <a:pt x="764394" y="27551"/>
                  </a:cubicBezTo>
                  <a:cubicBezTo>
                    <a:pt x="765603" y="29239"/>
                    <a:pt x="766443" y="31204"/>
                    <a:pt x="766921" y="33446"/>
                  </a:cubicBezTo>
                  <a:cubicBezTo>
                    <a:pt x="767168" y="34972"/>
                    <a:pt x="767283" y="37623"/>
                    <a:pt x="767283" y="41398"/>
                  </a:cubicBezTo>
                  <a:lnTo>
                    <a:pt x="767283" y="70896"/>
                  </a:lnTo>
                  <a:lnTo>
                    <a:pt x="759215" y="70896"/>
                  </a:lnTo>
                  <a:lnTo>
                    <a:pt x="759215" y="41761"/>
                  </a:lnTo>
                  <a:cubicBezTo>
                    <a:pt x="759215" y="38386"/>
                    <a:pt x="758899" y="35897"/>
                    <a:pt x="758252" y="34294"/>
                  </a:cubicBezTo>
                  <a:cubicBezTo>
                    <a:pt x="757613" y="32691"/>
                    <a:pt x="756488" y="31404"/>
                    <a:pt x="754885" y="30441"/>
                  </a:cubicBezTo>
                  <a:cubicBezTo>
                    <a:pt x="753282" y="29393"/>
                    <a:pt x="751394" y="28877"/>
                    <a:pt x="749229" y="28877"/>
                  </a:cubicBezTo>
                  <a:cubicBezTo>
                    <a:pt x="745777" y="28877"/>
                    <a:pt x="742764" y="30002"/>
                    <a:pt x="740198" y="32244"/>
                  </a:cubicBezTo>
                  <a:cubicBezTo>
                    <a:pt x="737709" y="34410"/>
                    <a:pt x="736461" y="38547"/>
                    <a:pt x="736461" y="44650"/>
                  </a:cubicBezTo>
                  <a:lnTo>
                    <a:pt x="736461" y="70896"/>
                  </a:lnTo>
                  <a:lnTo>
                    <a:pt x="728393" y="70896"/>
                  </a:lnTo>
                  <a:close/>
                  <a:moveTo>
                    <a:pt x="779088" y="56563"/>
                  </a:moveTo>
                  <a:lnTo>
                    <a:pt x="787033" y="55361"/>
                  </a:lnTo>
                  <a:cubicBezTo>
                    <a:pt x="787510" y="58574"/>
                    <a:pt x="788759" y="61025"/>
                    <a:pt x="790762" y="62705"/>
                  </a:cubicBezTo>
                  <a:cubicBezTo>
                    <a:pt x="792850" y="64392"/>
                    <a:pt x="795779" y="65232"/>
                    <a:pt x="799554" y="65232"/>
                  </a:cubicBezTo>
                  <a:cubicBezTo>
                    <a:pt x="803245" y="65232"/>
                    <a:pt x="805973" y="64515"/>
                    <a:pt x="807738" y="63067"/>
                  </a:cubicBezTo>
                  <a:cubicBezTo>
                    <a:pt x="809587" y="61541"/>
                    <a:pt x="810512" y="59738"/>
                    <a:pt x="810512" y="57650"/>
                  </a:cubicBezTo>
                  <a:cubicBezTo>
                    <a:pt x="810512" y="55808"/>
                    <a:pt x="809710" y="54359"/>
                    <a:pt x="808100" y="53319"/>
                  </a:cubicBezTo>
                  <a:cubicBezTo>
                    <a:pt x="806975" y="52595"/>
                    <a:pt x="804208" y="51670"/>
                    <a:pt x="799793" y="50545"/>
                  </a:cubicBezTo>
                  <a:cubicBezTo>
                    <a:pt x="793852" y="49019"/>
                    <a:pt x="789722" y="47740"/>
                    <a:pt x="787395" y="46692"/>
                  </a:cubicBezTo>
                  <a:cubicBezTo>
                    <a:pt x="785145" y="45567"/>
                    <a:pt x="783419" y="44042"/>
                    <a:pt x="782217" y="42115"/>
                  </a:cubicBezTo>
                  <a:cubicBezTo>
                    <a:pt x="781014" y="40189"/>
                    <a:pt x="780406" y="38023"/>
                    <a:pt x="780406" y="35619"/>
                  </a:cubicBezTo>
                  <a:cubicBezTo>
                    <a:pt x="780406" y="33531"/>
                    <a:pt x="780891" y="31566"/>
                    <a:pt x="781854" y="29717"/>
                  </a:cubicBezTo>
                  <a:cubicBezTo>
                    <a:pt x="782818" y="27875"/>
                    <a:pt x="784143" y="26349"/>
                    <a:pt x="785830" y="25140"/>
                  </a:cubicBezTo>
                  <a:cubicBezTo>
                    <a:pt x="787110" y="24261"/>
                    <a:pt x="788836" y="23498"/>
                    <a:pt x="791001" y="22851"/>
                  </a:cubicBezTo>
                  <a:cubicBezTo>
                    <a:pt x="793174" y="22212"/>
                    <a:pt x="795540" y="21888"/>
                    <a:pt x="798106" y="21888"/>
                  </a:cubicBezTo>
                  <a:cubicBezTo>
                    <a:pt x="801804" y="21888"/>
                    <a:pt x="805048" y="22450"/>
                    <a:pt x="807861" y="23575"/>
                  </a:cubicBezTo>
                  <a:cubicBezTo>
                    <a:pt x="810751" y="24623"/>
                    <a:pt x="812877" y="26064"/>
                    <a:pt x="814241" y="27914"/>
                  </a:cubicBezTo>
                  <a:cubicBezTo>
                    <a:pt x="815605" y="29755"/>
                    <a:pt x="816530" y="32206"/>
                    <a:pt x="817008" y="35257"/>
                  </a:cubicBezTo>
                  <a:lnTo>
                    <a:pt x="809063" y="36336"/>
                  </a:lnTo>
                  <a:cubicBezTo>
                    <a:pt x="808747" y="33932"/>
                    <a:pt x="807699" y="32044"/>
                    <a:pt x="805935" y="30680"/>
                  </a:cubicBezTo>
                  <a:cubicBezTo>
                    <a:pt x="804247" y="29239"/>
                    <a:pt x="801804" y="28515"/>
                    <a:pt x="798591" y="28515"/>
                  </a:cubicBezTo>
                  <a:cubicBezTo>
                    <a:pt x="794900" y="28515"/>
                    <a:pt x="792249" y="29154"/>
                    <a:pt x="790647" y="30441"/>
                  </a:cubicBezTo>
                  <a:cubicBezTo>
                    <a:pt x="789036" y="31643"/>
                    <a:pt x="788235" y="33092"/>
                    <a:pt x="788235" y="34772"/>
                  </a:cubicBezTo>
                  <a:cubicBezTo>
                    <a:pt x="788235" y="35820"/>
                    <a:pt x="788558" y="36744"/>
                    <a:pt x="789198" y="37546"/>
                  </a:cubicBezTo>
                  <a:cubicBezTo>
                    <a:pt x="789922" y="38424"/>
                    <a:pt x="790963" y="39148"/>
                    <a:pt x="792326" y="39711"/>
                  </a:cubicBezTo>
                  <a:cubicBezTo>
                    <a:pt x="793135" y="40035"/>
                    <a:pt x="795540" y="40713"/>
                    <a:pt x="799554" y="41761"/>
                  </a:cubicBezTo>
                  <a:cubicBezTo>
                    <a:pt x="805333" y="43363"/>
                    <a:pt x="809348" y="44650"/>
                    <a:pt x="811591" y="45613"/>
                  </a:cubicBezTo>
                  <a:cubicBezTo>
                    <a:pt x="813840" y="46577"/>
                    <a:pt x="815605" y="47979"/>
                    <a:pt x="816892" y="49821"/>
                  </a:cubicBezTo>
                  <a:cubicBezTo>
                    <a:pt x="818179" y="51670"/>
                    <a:pt x="818818" y="53997"/>
                    <a:pt x="818818" y="56810"/>
                  </a:cubicBezTo>
                  <a:cubicBezTo>
                    <a:pt x="818818" y="59537"/>
                    <a:pt x="818017" y="62104"/>
                    <a:pt x="816407" y="64515"/>
                  </a:cubicBezTo>
                  <a:cubicBezTo>
                    <a:pt x="814881" y="66842"/>
                    <a:pt x="812638" y="68684"/>
                    <a:pt x="809664" y="70048"/>
                  </a:cubicBezTo>
                  <a:cubicBezTo>
                    <a:pt x="806697" y="71335"/>
                    <a:pt x="803322" y="71974"/>
                    <a:pt x="799554" y="71974"/>
                  </a:cubicBezTo>
                  <a:cubicBezTo>
                    <a:pt x="793290" y="71974"/>
                    <a:pt x="788520" y="70695"/>
                    <a:pt x="785222" y="68122"/>
                  </a:cubicBezTo>
                  <a:cubicBezTo>
                    <a:pt x="782016" y="65478"/>
                    <a:pt x="779967" y="61626"/>
                    <a:pt x="779088" y="56563"/>
                  </a:cubicBezTo>
                  <a:close/>
                </a:path>
              </a:pathLst>
            </a:custGeom>
            <a:solidFill>
              <a:srgbClr val="757575"/>
            </a:solidFill>
            <a:ln w="7703" cap="sq">
              <a:noFill/>
              <a:prstDash val="solid"/>
              <a:miter/>
            </a:ln>
          </p:spPr>
          <p:txBody>
            <a:bodyPr rtlCol="0" anchor="ctr"/>
            <a:lstStyle/>
            <a:p>
              <a:endParaRPr lang="en-US">
                <a:noFill/>
              </a:endParaRPr>
            </a:p>
          </p:txBody>
        </p:sp>
        <p:sp>
          <p:nvSpPr>
            <p:cNvPr id="1271" name="Freeform: Shape 1270">
              <a:extLst>
                <a:ext uri="{FF2B5EF4-FFF2-40B4-BE49-F238E27FC236}">
                  <a16:creationId xmlns:a16="http://schemas.microsoft.com/office/drawing/2014/main" id="{D84D1473-312F-4FF4-974E-E979073CB4F9}"/>
                </a:ext>
              </a:extLst>
            </p:cNvPr>
            <p:cNvSpPr/>
            <p:nvPr/>
          </p:nvSpPr>
          <p:spPr>
            <a:xfrm>
              <a:off x="3465336" y="5949881"/>
              <a:ext cx="816796" cy="92467"/>
            </a:xfrm>
            <a:custGeom>
              <a:avLst/>
              <a:gdLst>
                <a:gd name="connsiteX0" fmla="*/ 4674 w 816795"/>
                <a:gd name="connsiteY0" fmla="*/ 70896 h 92467"/>
                <a:gd name="connsiteX1" fmla="*/ 30079 w 816795"/>
                <a:gd name="connsiteY1" fmla="*/ 4674 h 92467"/>
                <a:gd name="connsiteX2" fmla="*/ 39472 w 816795"/>
                <a:gd name="connsiteY2" fmla="*/ 4674 h 92467"/>
                <a:gd name="connsiteX3" fmla="*/ 66557 w 816795"/>
                <a:gd name="connsiteY3" fmla="*/ 70896 h 92467"/>
                <a:gd name="connsiteX4" fmla="*/ 56686 w 816795"/>
                <a:gd name="connsiteY4" fmla="*/ 70896 h 92467"/>
                <a:gd name="connsiteX5" fmla="*/ 48858 w 816795"/>
                <a:gd name="connsiteY5" fmla="*/ 50784 h 92467"/>
                <a:gd name="connsiteX6" fmla="*/ 21287 w 816795"/>
                <a:gd name="connsiteY6" fmla="*/ 50784 h 92467"/>
                <a:gd name="connsiteX7" fmla="*/ 13943 w 816795"/>
                <a:gd name="connsiteY7" fmla="*/ 70896 h 92467"/>
                <a:gd name="connsiteX8" fmla="*/ 4674 w 816795"/>
                <a:gd name="connsiteY8" fmla="*/ 70896 h 92467"/>
                <a:gd name="connsiteX9" fmla="*/ 23814 w 816795"/>
                <a:gd name="connsiteY9" fmla="*/ 43679 h 92467"/>
                <a:gd name="connsiteX10" fmla="*/ 46215 w 816795"/>
                <a:gd name="connsiteY10" fmla="*/ 43679 h 92467"/>
                <a:gd name="connsiteX11" fmla="*/ 39349 w 816795"/>
                <a:gd name="connsiteY11" fmla="*/ 25379 h 92467"/>
                <a:gd name="connsiteX12" fmla="*/ 34656 w 816795"/>
                <a:gd name="connsiteY12" fmla="*/ 11655 h 92467"/>
                <a:gd name="connsiteX13" fmla="*/ 31042 w 816795"/>
                <a:gd name="connsiteY13" fmla="*/ 24300 h 92467"/>
                <a:gd name="connsiteX14" fmla="*/ 23814 w 816795"/>
                <a:gd name="connsiteY14" fmla="*/ 43679 h 92467"/>
                <a:gd name="connsiteX15" fmla="*/ 69331 w 816795"/>
                <a:gd name="connsiteY15" fmla="*/ 56563 h 92467"/>
                <a:gd name="connsiteX16" fmla="*/ 77276 w 816795"/>
                <a:gd name="connsiteY16" fmla="*/ 55361 h 92467"/>
                <a:gd name="connsiteX17" fmla="*/ 81005 w 816795"/>
                <a:gd name="connsiteY17" fmla="*/ 62705 h 92467"/>
                <a:gd name="connsiteX18" fmla="*/ 89797 w 816795"/>
                <a:gd name="connsiteY18" fmla="*/ 65232 h 92467"/>
                <a:gd name="connsiteX19" fmla="*/ 97981 w 816795"/>
                <a:gd name="connsiteY19" fmla="*/ 63067 h 92467"/>
                <a:gd name="connsiteX20" fmla="*/ 100755 w 816795"/>
                <a:gd name="connsiteY20" fmla="*/ 57650 h 92467"/>
                <a:gd name="connsiteX21" fmla="*/ 98343 w 816795"/>
                <a:gd name="connsiteY21" fmla="*/ 53311 h 92467"/>
                <a:gd name="connsiteX22" fmla="*/ 90036 w 816795"/>
                <a:gd name="connsiteY22" fmla="*/ 50545 h 92467"/>
                <a:gd name="connsiteX23" fmla="*/ 77638 w 816795"/>
                <a:gd name="connsiteY23" fmla="*/ 46692 h 92467"/>
                <a:gd name="connsiteX24" fmla="*/ 72460 w 816795"/>
                <a:gd name="connsiteY24" fmla="*/ 42115 h 92467"/>
                <a:gd name="connsiteX25" fmla="*/ 70649 w 816795"/>
                <a:gd name="connsiteY25" fmla="*/ 35619 h 92467"/>
                <a:gd name="connsiteX26" fmla="*/ 72098 w 816795"/>
                <a:gd name="connsiteY26" fmla="*/ 29717 h 92467"/>
                <a:gd name="connsiteX27" fmla="*/ 76074 w 816795"/>
                <a:gd name="connsiteY27" fmla="*/ 25140 h 92467"/>
                <a:gd name="connsiteX28" fmla="*/ 81244 w 816795"/>
                <a:gd name="connsiteY28" fmla="*/ 22851 h 92467"/>
                <a:gd name="connsiteX29" fmla="*/ 88349 w 816795"/>
                <a:gd name="connsiteY29" fmla="*/ 21888 h 92467"/>
                <a:gd name="connsiteX30" fmla="*/ 98104 w 816795"/>
                <a:gd name="connsiteY30" fmla="*/ 23575 h 92467"/>
                <a:gd name="connsiteX31" fmla="*/ 104484 w 816795"/>
                <a:gd name="connsiteY31" fmla="*/ 27914 h 92467"/>
                <a:gd name="connsiteX32" fmla="*/ 107251 w 816795"/>
                <a:gd name="connsiteY32" fmla="*/ 35257 h 92467"/>
                <a:gd name="connsiteX33" fmla="*/ 99306 w 816795"/>
                <a:gd name="connsiteY33" fmla="*/ 36336 h 92467"/>
                <a:gd name="connsiteX34" fmla="*/ 96178 w 816795"/>
                <a:gd name="connsiteY34" fmla="*/ 30680 h 92467"/>
                <a:gd name="connsiteX35" fmla="*/ 88834 w 816795"/>
                <a:gd name="connsiteY35" fmla="*/ 28515 h 92467"/>
                <a:gd name="connsiteX36" fmla="*/ 80890 w 816795"/>
                <a:gd name="connsiteY36" fmla="*/ 30441 h 92467"/>
                <a:gd name="connsiteX37" fmla="*/ 78478 w 816795"/>
                <a:gd name="connsiteY37" fmla="*/ 34772 h 92467"/>
                <a:gd name="connsiteX38" fmla="*/ 79441 w 816795"/>
                <a:gd name="connsiteY38" fmla="*/ 37546 h 92467"/>
                <a:gd name="connsiteX39" fmla="*/ 82570 w 816795"/>
                <a:gd name="connsiteY39" fmla="*/ 39711 h 92467"/>
                <a:gd name="connsiteX40" fmla="*/ 89797 w 816795"/>
                <a:gd name="connsiteY40" fmla="*/ 41753 h 92467"/>
                <a:gd name="connsiteX41" fmla="*/ 101834 w 816795"/>
                <a:gd name="connsiteY41" fmla="*/ 45606 h 92467"/>
                <a:gd name="connsiteX42" fmla="*/ 107135 w 816795"/>
                <a:gd name="connsiteY42" fmla="*/ 49821 h 92467"/>
                <a:gd name="connsiteX43" fmla="*/ 109062 w 816795"/>
                <a:gd name="connsiteY43" fmla="*/ 56810 h 92467"/>
                <a:gd name="connsiteX44" fmla="*/ 106650 w 816795"/>
                <a:gd name="connsiteY44" fmla="*/ 64515 h 92467"/>
                <a:gd name="connsiteX45" fmla="*/ 99907 w 816795"/>
                <a:gd name="connsiteY45" fmla="*/ 70048 h 92467"/>
                <a:gd name="connsiteX46" fmla="*/ 89797 w 816795"/>
                <a:gd name="connsiteY46" fmla="*/ 71974 h 92467"/>
                <a:gd name="connsiteX47" fmla="*/ 75465 w 816795"/>
                <a:gd name="connsiteY47" fmla="*/ 68122 h 92467"/>
                <a:gd name="connsiteX48" fmla="*/ 69331 w 816795"/>
                <a:gd name="connsiteY48" fmla="*/ 56563 h 92467"/>
                <a:gd name="connsiteX49" fmla="*/ 115565 w 816795"/>
                <a:gd name="connsiteY49" fmla="*/ 56563 h 92467"/>
                <a:gd name="connsiteX50" fmla="*/ 123510 w 816795"/>
                <a:gd name="connsiteY50" fmla="*/ 55361 h 92467"/>
                <a:gd name="connsiteX51" fmla="*/ 127239 w 816795"/>
                <a:gd name="connsiteY51" fmla="*/ 62705 h 92467"/>
                <a:gd name="connsiteX52" fmla="*/ 136031 w 816795"/>
                <a:gd name="connsiteY52" fmla="*/ 65232 h 92467"/>
                <a:gd name="connsiteX53" fmla="*/ 144215 w 816795"/>
                <a:gd name="connsiteY53" fmla="*/ 63067 h 92467"/>
                <a:gd name="connsiteX54" fmla="*/ 146989 w 816795"/>
                <a:gd name="connsiteY54" fmla="*/ 57650 h 92467"/>
                <a:gd name="connsiteX55" fmla="*/ 144577 w 816795"/>
                <a:gd name="connsiteY55" fmla="*/ 53311 h 92467"/>
                <a:gd name="connsiteX56" fmla="*/ 136270 w 816795"/>
                <a:gd name="connsiteY56" fmla="*/ 50545 h 92467"/>
                <a:gd name="connsiteX57" fmla="*/ 123872 w 816795"/>
                <a:gd name="connsiteY57" fmla="*/ 46692 h 92467"/>
                <a:gd name="connsiteX58" fmla="*/ 118694 w 816795"/>
                <a:gd name="connsiteY58" fmla="*/ 42115 h 92467"/>
                <a:gd name="connsiteX59" fmla="*/ 116883 w 816795"/>
                <a:gd name="connsiteY59" fmla="*/ 35619 h 92467"/>
                <a:gd name="connsiteX60" fmla="*/ 118331 w 816795"/>
                <a:gd name="connsiteY60" fmla="*/ 29717 h 92467"/>
                <a:gd name="connsiteX61" fmla="*/ 122308 w 816795"/>
                <a:gd name="connsiteY61" fmla="*/ 25140 h 92467"/>
                <a:gd name="connsiteX62" fmla="*/ 127478 w 816795"/>
                <a:gd name="connsiteY62" fmla="*/ 22851 h 92467"/>
                <a:gd name="connsiteX63" fmla="*/ 134583 w 816795"/>
                <a:gd name="connsiteY63" fmla="*/ 21888 h 92467"/>
                <a:gd name="connsiteX64" fmla="*/ 144338 w 816795"/>
                <a:gd name="connsiteY64" fmla="*/ 23575 h 92467"/>
                <a:gd name="connsiteX65" fmla="*/ 150718 w 816795"/>
                <a:gd name="connsiteY65" fmla="*/ 27914 h 92467"/>
                <a:gd name="connsiteX66" fmla="*/ 153484 w 816795"/>
                <a:gd name="connsiteY66" fmla="*/ 35257 h 92467"/>
                <a:gd name="connsiteX67" fmla="*/ 145540 w 816795"/>
                <a:gd name="connsiteY67" fmla="*/ 36336 h 92467"/>
                <a:gd name="connsiteX68" fmla="*/ 142411 w 816795"/>
                <a:gd name="connsiteY68" fmla="*/ 30680 h 92467"/>
                <a:gd name="connsiteX69" fmla="*/ 135068 w 816795"/>
                <a:gd name="connsiteY69" fmla="*/ 28515 h 92467"/>
                <a:gd name="connsiteX70" fmla="*/ 127124 w 816795"/>
                <a:gd name="connsiteY70" fmla="*/ 30441 h 92467"/>
                <a:gd name="connsiteX71" fmla="*/ 124712 w 816795"/>
                <a:gd name="connsiteY71" fmla="*/ 34772 h 92467"/>
                <a:gd name="connsiteX72" fmla="*/ 125675 w 816795"/>
                <a:gd name="connsiteY72" fmla="*/ 37546 h 92467"/>
                <a:gd name="connsiteX73" fmla="*/ 128803 w 816795"/>
                <a:gd name="connsiteY73" fmla="*/ 39711 h 92467"/>
                <a:gd name="connsiteX74" fmla="*/ 136031 w 816795"/>
                <a:gd name="connsiteY74" fmla="*/ 41753 h 92467"/>
                <a:gd name="connsiteX75" fmla="*/ 148067 w 816795"/>
                <a:gd name="connsiteY75" fmla="*/ 45606 h 92467"/>
                <a:gd name="connsiteX76" fmla="*/ 153369 w 816795"/>
                <a:gd name="connsiteY76" fmla="*/ 49821 h 92467"/>
                <a:gd name="connsiteX77" fmla="*/ 155295 w 816795"/>
                <a:gd name="connsiteY77" fmla="*/ 56810 h 92467"/>
                <a:gd name="connsiteX78" fmla="*/ 152883 w 816795"/>
                <a:gd name="connsiteY78" fmla="*/ 64515 h 92467"/>
                <a:gd name="connsiteX79" fmla="*/ 146141 w 816795"/>
                <a:gd name="connsiteY79" fmla="*/ 70048 h 92467"/>
                <a:gd name="connsiteX80" fmla="*/ 136031 w 816795"/>
                <a:gd name="connsiteY80" fmla="*/ 71974 h 92467"/>
                <a:gd name="connsiteX81" fmla="*/ 121699 w 816795"/>
                <a:gd name="connsiteY81" fmla="*/ 68122 h 92467"/>
                <a:gd name="connsiteX82" fmla="*/ 115565 w 816795"/>
                <a:gd name="connsiteY82" fmla="*/ 56563 h 92467"/>
                <a:gd name="connsiteX83" fmla="*/ 197792 w 816795"/>
                <a:gd name="connsiteY83" fmla="*/ 55484 h 92467"/>
                <a:gd name="connsiteX84" fmla="*/ 206222 w 816795"/>
                <a:gd name="connsiteY84" fmla="*/ 56448 h 92467"/>
                <a:gd name="connsiteX85" fmla="*/ 198878 w 816795"/>
                <a:gd name="connsiteY85" fmla="*/ 67883 h 92467"/>
                <a:gd name="connsiteX86" fmla="*/ 185155 w 816795"/>
                <a:gd name="connsiteY86" fmla="*/ 71974 h 92467"/>
                <a:gd name="connsiteX87" fmla="*/ 168418 w 816795"/>
                <a:gd name="connsiteY87" fmla="*/ 65478 h 92467"/>
                <a:gd name="connsiteX88" fmla="*/ 162277 w 816795"/>
                <a:gd name="connsiteY88" fmla="*/ 47293 h 92467"/>
                <a:gd name="connsiteX89" fmla="*/ 168541 w 816795"/>
                <a:gd name="connsiteY89" fmla="*/ 28630 h 92467"/>
                <a:gd name="connsiteX90" fmla="*/ 184669 w 816795"/>
                <a:gd name="connsiteY90" fmla="*/ 21888 h 92467"/>
                <a:gd name="connsiteX91" fmla="*/ 200327 w 816795"/>
                <a:gd name="connsiteY91" fmla="*/ 28391 h 92467"/>
                <a:gd name="connsiteX92" fmla="*/ 206461 w 816795"/>
                <a:gd name="connsiteY92" fmla="*/ 46816 h 92467"/>
                <a:gd name="connsiteX93" fmla="*/ 206461 w 816795"/>
                <a:gd name="connsiteY93" fmla="*/ 48981 h 92467"/>
                <a:gd name="connsiteX94" fmla="*/ 170706 w 816795"/>
                <a:gd name="connsiteY94" fmla="*/ 48981 h 92467"/>
                <a:gd name="connsiteX95" fmla="*/ 175160 w 816795"/>
                <a:gd name="connsiteY95" fmla="*/ 61140 h 92467"/>
                <a:gd name="connsiteX96" fmla="*/ 185155 w 816795"/>
                <a:gd name="connsiteY96" fmla="*/ 65232 h 92467"/>
                <a:gd name="connsiteX97" fmla="*/ 192737 w 816795"/>
                <a:gd name="connsiteY97" fmla="*/ 62944 h 92467"/>
                <a:gd name="connsiteX98" fmla="*/ 197792 w 816795"/>
                <a:gd name="connsiteY98" fmla="*/ 55484 h 92467"/>
                <a:gd name="connsiteX99" fmla="*/ 171184 w 816795"/>
                <a:gd name="connsiteY99" fmla="*/ 42362 h 92467"/>
                <a:gd name="connsiteX100" fmla="*/ 197915 w 816795"/>
                <a:gd name="connsiteY100" fmla="*/ 42362 h 92467"/>
                <a:gd name="connsiteX101" fmla="*/ 194902 w 816795"/>
                <a:gd name="connsiteY101" fmla="*/ 33207 h 92467"/>
                <a:gd name="connsiteX102" fmla="*/ 184792 w 816795"/>
                <a:gd name="connsiteY102" fmla="*/ 28515 h 92467"/>
                <a:gd name="connsiteX103" fmla="*/ 175284 w 816795"/>
                <a:gd name="connsiteY103" fmla="*/ 32244 h 92467"/>
                <a:gd name="connsiteX104" fmla="*/ 171184 w 816795"/>
                <a:gd name="connsiteY104" fmla="*/ 42362 h 92467"/>
                <a:gd name="connsiteX105" fmla="*/ 236682 w 816795"/>
                <a:gd name="connsiteY105" fmla="*/ 63668 h 92467"/>
                <a:gd name="connsiteX106" fmla="*/ 237892 w 816795"/>
                <a:gd name="connsiteY106" fmla="*/ 70772 h 92467"/>
                <a:gd name="connsiteX107" fmla="*/ 231750 w 816795"/>
                <a:gd name="connsiteY107" fmla="*/ 71497 h 92467"/>
                <a:gd name="connsiteX108" fmla="*/ 224885 w 816795"/>
                <a:gd name="connsiteY108" fmla="*/ 70171 h 92467"/>
                <a:gd name="connsiteX109" fmla="*/ 221394 w 816795"/>
                <a:gd name="connsiteY109" fmla="*/ 66442 h 92467"/>
                <a:gd name="connsiteX110" fmla="*/ 220431 w 816795"/>
                <a:gd name="connsiteY110" fmla="*/ 56810 h 92467"/>
                <a:gd name="connsiteX111" fmla="*/ 220431 w 816795"/>
                <a:gd name="connsiteY111" fmla="*/ 29231 h 92467"/>
                <a:gd name="connsiteX112" fmla="*/ 214528 w 816795"/>
                <a:gd name="connsiteY112" fmla="*/ 29231 h 92467"/>
                <a:gd name="connsiteX113" fmla="*/ 214528 w 816795"/>
                <a:gd name="connsiteY113" fmla="*/ 22974 h 92467"/>
                <a:gd name="connsiteX114" fmla="*/ 220431 w 816795"/>
                <a:gd name="connsiteY114" fmla="*/ 22974 h 92467"/>
                <a:gd name="connsiteX115" fmla="*/ 220431 w 816795"/>
                <a:gd name="connsiteY115" fmla="*/ 11054 h 92467"/>
                <a:gd name="connsiteX116" fmla="*/ 228499 w 816795"/>
                <a:gd name="connsiteY116" fmla="*/ 6238 h 92467"/>
                <a:gd name="connsiteX117" fmla="*/ 228499 w 816795"/>
                <a:gd name="connsiteY117" fmla="*/ 22974 h 92467"/>
                <a:gd name="connsiteX118" fmla="*/ 236682 w 816795"/>
                <a:gd name="connsiteY118" fmla="*/ 22974 h 92467"/>
                <a:gd name="connsiteX119" fmla="*/ 236682 w 816795"/>
                <a:gd name="connsiteY119" fmla="*/ 29231 h 92467"/>
                <a:gd name="connsiteX120" fmla="*/ 228499 w 816795"/>
                <a:gd name="connsiteY120" fmla="*/ 29231 h 92467"/>
                <a:gd name="connsiteX121" fmla="*/ 228499 w 816795"/>
                <a:gd name="connsiteY121" fmla="*/ 57288 h 92467"/>
                <a:gd name="connsiteX122" fmla="*/ 228861 w 816795"/>
                <a:gd name="connsiteY122" fmla="*/ 61741 h 92467"/>
                <a:gd name="connsiteX123" fmla="*/ 230302 w 816795"/>
                <a:gd name="connsiteY123" fmla="*/ 63306 h 92467"/>
                <a:gd name="connsiteX124" fmla="*/ 233076 w 816795"/>
                <a:gd name="connsiteY124" fmla="*/ 63907 h 92467"/>
                <a:gd name="connsiteX125" fmla="*/ 236682 w 816795"/>
                <a:gd name="connsiteY125" fmla="*/ 63668 h 92467"/>
                <a:gd name="connsiteX126" fmla="*/ 265216 w 816795"/>
                <a:gd name="connsiteY126" fmla="*/ 70896 h 92467"/>
                <a:gd name="connsiteX127" fmla="*/ 265216 w 816795"/>
                <a:gd name="connsiteY127" fmla="*/ 22974 h 92467"/>
                <a:gd name="connsiteX128" fmla="*/ 272444 w 816795"/>
                <a:gd name="connsiteY128" fmla="*/ 22974 h 92467"/>
                <a:gd name="connsiteX129" fmla="*/ 272444 w 816795"/>
                <a:gd name="connsiteY129" fmla="*/ 29717 h 92467"/>
                <a:gd name="connsiteX130" fmla="*/ 278462 w 816795"/>
                <a:gd name="connsiteY130" fmla="*/ 24061 h 92467"/>
                <a:gd name="connsiteX131" fmla="*/ 287015 w 816795"/>
                <a:gd name="connsiteY131" fmla="*/ 21888 h 92467"/>
                <a:gd name="connsiteX132" fmla="*/ 295684 w 816795"/>
                <a:gd name="connsiteY132" fmla="*/ 24061 h 92467"/>
                <a:gd name="connsiteX133" fmla="*/ 300500 w 816795"/>
                <a:gd name="connsiteY133" fmla="*/ 30195 h 92467"/>
                <a:gd name="connsiteX134" fmla="*/ 315302 w 816795"/>
                <a:gd name="connsiteY134" fmla="*/ 21888 h 92467"/>
                <a:gd name="connsiteX135" fmla="*/ 326260 w 816795"/>
                <a:gd name="connsiteY135" fmla="*/ 25864 h 92467"/>
                <a:gd name="connsiteX136" fmla="*/ 330113 w 816795"/>
                <a:gd name="connsiteY136" fmla="*/ 38023 h 92467"/>
                <a:gd name="connsiteX137" fmla="*/ 330113 w 816795"/>
                <a:gd name="connsiteY137" fmla="*/ 70896 h 92467"/>
                <a:gd name="connsiteX138" fmla="*/ 322045 w 816795"/>
                <a:gd name="connsiteY138" fmla="*/ 70896 h 92467"/>
                <a:gd name="connsiteX139" fmla="*/ 322045 w 816795"/>
                <a:gd name="connsiteY139" fmla="*/ 40674 h 92467"/>
                <a:gd name="connsiteX140" fmla="*/ 321205 w 816795"/>
                <a:gd name="connsiteY140" fmla="*/ 33693 h 92467"/>
                <a:gd name="connsiteX141" fmla="*/ 318439 w 816795"/>
                <a:gd name="connsiteY141" fmla="*/ 30195 h 92467"/>
                <a:gd name="connsiteX142" fmla="*/ 313499 w 816795"/>
                <a:gd name="connsiteY142" fmla="*/ 28877 h 92467"/>
                <a:gd name="connsiteX143" fmla="*/ 305069 w 816795"/>
                <a:gd name="connsiteY143" fmla="*/ 32244 h 92467"/>
                <a:gd name="connsiteX144" fmla="*/ 301818 w 816795"/>
                <a:gd name="connsiteY144" fmla="*/ 43078 h 92467"/>
                <a:gd name="connsiteX145" fmla="*/ 301818 w 816795"/>
                <a:gd name="connsiteY145" fmla="*/ 70896 h 92467"/>
                <a:gd name="connsiteX146" fmla="*/ 293634 w 816795"/>
                <a:gd name="connsiteY146" fmla="*/ 70896 h 92467"/>
                <a:gd name="connsiteX147" fmla="*/ 293634 w 816795"/>
                <a:gd name="connsiteY147" fmla="*/ 39711 h 92467"/>
                <a:gd name="connsiteX148" fmla="*/ 291585 w 816795"/>
                <a:gd name="connsiteY148" fmla="*/ 31643 h 92467"/>
                <a:gd name="connsiteX149" fmla="*/ 285204 w 816795"/>
                <a:gd name="connsiteY149" fmla="*/ 28877 h 92467"/>
                <a:gd name="connsiteX150" fmla="*/ 278824 w 816795"/>
                <a:gd name="connsiteY150" fmla="*/ 30680 h 92467"/>
                <a:gd name="connsiteX151" fmla="*/ 274609 w 816795"/>
                <a:gd name="connsiteY151" fmla="*/ 35974 h 92467"/>
                <a:gd name="connsiteX152" fmla="*/ 273284 w 816795"/>
                <a:gd name="connsiteY152" fmla="*/ 45968 h 92467"/>
                <a:gd name="connsiteX153" fmla="*/ 273284 w 816795"/>
                <a:gd name="connsiteY153" fmla="*/ 70896 h 92467"/>
                <a:gd name="connsiteX154" fmla="*/ 265216 w 816795"/>
                <a:gd name="connsiteY154" fmla="*/ 70896 h 92467"/>
                <a:gd name="connsiteX155" fmla="*/ 373580 w 816795"/>
                <a:gd name="connsiteY155" fmla="*/ 64993 h 92467"/>
                <a:gd name="connsiteX156" fmla="*/ 364788 w 816795"/>
                <a:gd name="connsiteY156" fmla="*/ 70410 h 92467"/>
                <a:gd name="connsiteX157" fmla="*/ 355880 w 816795"/>
                <a:gd name="connsiteY157" fmla="*/ 71974 h 92467"/>
                <a:gd name="connsiteX158" fmla="*/ 343721 w 816795"/>
                <a:gd name="connsiteY158" fmla="*/ 68122 h 92467"/>
                <a:gd name="connsiteX159" fmla="*/ 339506 w 816795"/>
                <a:gd name="connsiteY159" fmla="*/ 58251 h 92467"/>
                <a:gd name="connsiteX160" fmla="*/ 341070 w 816795"/>
                <a:gd name="connsiteY160" fmla="*/ 51870 h 92467"/>
                <a:gd name="connsiteX161" fmla="*/ 345285 w 816795"/>
                <a:gd name="connsiteY161" fmla="*/ 47178 h 92467"/>
                <a:gd name="connsiteX162" fmla="*/ 351187 w 816795"/>
                <a:gd name="connsiteY162" fmla="*/ 44527 h 92467"/>
                <a:gd name="connsiteX163" fmla="*/ 358408 w 816795"/>
                <a:gd name="connsiteY163" fmla="*/ 43202 h 92467"/>
                <a:gd name="connsiteX164" fmla="*/ 372856 w 816795"/>
                <a:gd name="connsiteY164" fmla="*/ 40435 h 92467"/>
                <a:gd name="connsiteX165" fmla="*/ 372856 w 816795"/>
                <a:gd name="connsiteY165" fmla="*/ 38386 h 92467"/>
                <a:gd name="connsiteX166" fmla="*/ 370567 w 816795"/>
                <a:gd name="connsiteY166" fmla="*/ 31281 h 92467"/>
                <a:gd name="connsiteX167" fmla="*/ 361297 w 816795"/>
                <a:gd name="connsiteY167" fmla="*/ 28630 h 92467"/>
                <a:gd name="connsiteX168" fmla="*/ 352867 w 816795"/>
                <a:gd name="connsiteY168" fmla="*/ 30680 h 92467"/>
                <a:gd name="connsiteX169" fmla="*/ 348776 w 816795"/>
                <a:gd name="connsiteY169" fmla="*/ 37661 h 92467"/>
                <a:gd name="connsiteX170" fmla="*/ 340831 w 816795"/>
                <a:gd name="connsiteY170" fmla="*/ 36582 h 92467"/>
                <a:gd name="connsiteX171" fmla="*/ 344445 w 816795"/>
                <a:gd name="connsiteY171" fmla="*/ 28391 h 92467"/>
                <a:gd name="connsiteX172" fmla="*/ 351665 w 816795"/>
                <a:gd name="connsiteY172" fmla="*/ 23575 h 92467"/>
                <a:gd name="connsiteX173" fmla="*/ 362499 w 816795"/>
                <a:gd name="connsiteY173" fmla="*/ 21888 h 92467"/>
                <a:gd name="connsiteX174" fmla="*/ 372494 w 816795"/>
                <a:gd name="connsiteY174" fmla="*/ 23337 h 92467"/>
                <a:gd name="connsiteX175" fmla="*/ 378157 w 816795"/>
                <a:gd name="connsiteY175" fmla="*/ 26950 h 92467"/>
                <a:gd name="connsiteX176" fmla="*/ 380685 w 816795"/>
                <a:gd name="connsiteY176" fmla="*/ 32483 h 92467"/>
                <a:gd name="connsiteX177" fmla="*/ 381047 w 816795"/>
                <a:gd name="connsiteY177" fmla="*/ 39950 h 92467"/>
                <a:gd name="connsiteX178" fmla="*/ 381047 w 816795"/>
                <a:gd name="connsiteY178" fmla="*/ 50784 h 92467"/>
                <a:gd name="connsiteX179" fmla="*/ 381525 w 816795"/>
                <a:gd name="connsiteY179" fmla="*/ 65116 h 92467"/>
                <a:gd name="connsiteX180" fmla="*/ 383690 w 816795"/>
                <a:gd name="connsiteY180" fmla="*/ 70896 h 92467"/>
                <a:gd name="connsiteX181" fmla="*/ 375144 w 816795"/>
                <a:gd name="connsiteY181" fmla="*/ 70896 h 92467"/>
                <a:gd name="connsiteX182" fmla="*/ 373580 w 816795"/>
                <a:gd name="connsiteY182" fmla="*/ 64993 h 92467"/>
                <a:gd name="connsiteX183" fmla="*/ 372856 w 816795"/>
                <a:gd name="connsiteY183" fmla="*/ 46816 h 92467"/>
                <a:gd name="connsiteX184" fmla="*/ 359610 w 816795"/>
                <a:gd name="connsiteY184" fmla="*/ 49944 h 92467"/>
                <a:gd name="connsiteX185" fmla="*/ 352513 w 816795"/>
                <a:gd name="connsiteY185" fmla="*/ 51632 h 92467"/>
                <a:gd name="connsiteX186" fmla="*/ 349261 w 816795"/>
                <a:gd name="connsiteY186" fmla="*/ 54159 h 92467"/>
                <a:gd name="connsiteX187" fmla="*/ 348175 w 816795"/>
                <a:gd name="connsiteY187" fmla="*/ 58012 h 92467"/>
                <a:gd name="connsiteX188" fmla="*/ 350587 w 816795"/>
                <a:gd name="connsiteY188" fmla="*/ 63429 h 92467"/>
                <a:gd name="connsiteX189" fmla="*/ 357807 w 816795"/>
                <a:gd name="connsiteY189" fmla="*/ 65594 h 92467"/>
                <a:gd name="connsiteX190" fmla="*/ 366113 w 816795"/>
                <a:gd name="connsiteY190" fmla="*/ 63552 h 92467"/>
                <a:gd name="connsiteX191" fmla="*/ 371530 w 816795"/>
                <a:gd name="connsiteY191" fmla="*/ 57889 h 92467"/>
                <a:gd name="connsiteX192" fmla="*/ 372856 w 816795"/>
                <a:gd name="connsiteY192" fmla="*/ 49821 h 92467"/>
                <a:gd name="connsiteX193" fmla="*/ 372856 w 816795"/>
                <a:gd name="connsiteY193" fmla="*/ 46816 h 92467"/>
                <a:gd name="connsiteX194" fmla="*/ 396211 w 816795"/>
                <a:gd name="connsiteY194" fmla="*/ 70896 h 92467"/>
                <a:gd name="connsiteX195" fmla="*/ 396211 w 816795"/>
                <a:gd name="connsiteY195" fmla="*/ 22974 h 92467"/>
                <a:gd name="connsiteX196" fmla="*/ 403439 w 816795"/>
                <a:gd name="connsiteY196" fmla="*/ 22974 h 92467"/>
                <a:gd name="connsiteX197" fmla="*/ 403439 w 816795"/>
                <a:gd name="connsiteY197" fmla="*/ 29717 h 92467"/>
                <a:gd name="connsiteX198" fmla="*/ 418727 w 816795"/>
                <a:gd name="connsiteY198" fmla="*/ 21888 h 92467"/>
                <a:gd name="connsiteX199" fmla="*/ 426679 w 816795"/>
                <a:gd name="connsiteY199" fmla="*/ 23452 h 92467"/>
                <a:gd name="connsiteX200" fmla="*/ 432212 w 816795"/>
                <a:gd name="connsiteY200" fmla="*/ 27551 h 92467"/>
                <a:gd name="connsiteX201" fmla="*/ 434739 w 816795"/>
                <a:gd name="connsiteY201" fmla="*/ 33446 h 92467"/>
                <a:gd name="connsiteX202" fmla="*/ 435102 w 816795"/>
                <a:gd name="connsiteY202" fmla="*/ 41398 h 92467"/>
                <a:gd name="connsiteX203" fmla="*/ 435102 w 816795"/>
                <a:gd name="connsiteY203" fmla="*/ 70896 h 92467"/>
                <a:gd name="connsiteX204" fmla="*/ 427034 w 816795"/>
                <a:gd name="connsiteY204" fmla="*/ 70896 h 92467"/>
                <a:gd name="connsiteX205" fmla="*/ 427034 w 816795"/>
                <a:gd name="connsiteY205" fmla="*/ 41753 h 92467"/>
                <a:gd name="connsiteX206" fmla="*/ 426071 w 816795"/>
                <a:gd name="connsiteY206" fmla="*/ 34294 h 92467"/>
                <a:gd name="connsiteX207" fmla="*/ 422703 w 816795"/>
                <a:gd name="connsiteY207" fmla="*/ 30441 h 92467"/>
                <a:gd name="connsiteX208" fmla="*/ 417047 w 816795"/>
                <a:gd name="connsiteY208" fmla="*/ 28877 h 92467"/>
                <a:gd name="connsiteX209" fmla="*/ 408016 w 816795"/>
                <a:gd name="connsiteY209" fmla="*/ 32244 h 92467"/>
                <a:gd name="connsiteX210" fmla="*/ 404279 w 816795"/>
                <a:gd name="connsiteY210" fmla="*/ 44643 h 92467"/>
                <a:gd name="connsiteX211" fmla="*/ 404279 w 816795"/>
                <a:gd name="connsiteY211" fmla="*/ 70896 h 92467"/>
                <a:gd name="connsiteX212" fmla="*/ 396211 w 816795"/>
                <a:gd name="connsiteY212" fmla="*/ 70896 h 92467"/>
                <a:gd name="connsiteX213" fmla="*/ 481459 w 816795"/>
                <a:gd name="connsiteY213" fmla="*/ 64993 h 92467"/>
                <a:gd name="connsiteX214" fmla="*/ 472667 w 816795"/>
                <a:gd name="connsiteY214" fmla="*/ 70410 h 92467"/>
                <a:gd name="connsiteX215" fmla="*/ 463759 w 816795"/>
                <a:gd name="connsiteY215" fmla="*/ 71974 h 92467"/>
                <a:gd name="connsiteX216" fmla="*/ 451599 w 816795"/>
                <a:gd name="connsiteY216" fmla="*/ 68122 h 92467"/>
                <a:gd name="connsiteX217" fmla="*/ 447384 w 816795"/>
                <a:gd name="connsiteY217" fmla="*/ 58251 h 92467"/>
                <a:gd name="connsiteX218" fmla="*/ 448949 w 816795"/>
                <a:gd name="connsiteY218" fmla="*/ 51870 h 92467"/>
                <a:gd name="connsiteX219" fmla="*/ 453164 w 816795"/>
                <a:gd name="connsiteY219" fmla="*/ 47178 h 92467"/>
                <a:gd name="connsiteX220" fmla="*/ 459066 w 816795"/>
                <a:gd name="connsiteY220" fmla="*/ 44527 h 92467"/>
                <a:gd name="connsiteX221" fmla="*/ 466286 w 816795"/>
                <a:gd name="connsiteY221" fmla="*/ 43202 h 92467"/>
                <a:gd name="connsiteX222" fmla="*/ 480734 w 816795"/>
                <a:gd name="connsiteY222" fmla="*/ 40435 h 92467"/>
                <a:gd name="connsiteX223" fmla="*/ 480734 w 816795"/>
                <a:gd name="connsiteY223" fmla="*/ 38386 h 92467"/>
                <a:gd name="connsiteX224" fmla="*/ 478446 w 816795"/>
                <a:gd name="connsiteY224" fmla="*/ 31281 h 92467"/>
                <a:gd name="connsiteX225" fmla="*/ 469176 w 816795"/>
                <a:gd name="connsiteY225" fmla="*/ 28630 h 92467"/>
                <a:gd name="connsiteX226" fmla="*/ 460746 w 816795"/>
                <a:gd name="connsiteY226" fmla="*/ 30680 h 92467"/>
                <a:gd name="connsiteX227" fmla="*/ 456654 w 816795"/>
                <a:gd name="connsiteY227" fmla="*/ 37661 h 92467"/>
                <a:gd name="connsiteX228" fmla="*/ 448710 w 816795"/>
                <a:gd name="connsiteY228" fmla="*/ 36582 h 92467"/>
                <a:gd name="connsiteX229" fmla="*/ 452324 w 816795"/>
                <a:gd name="connsiteY229" fmla="*/ 28391 h 92467"/>
                <a:gd name="connsiteX230" fmla="*/ 459544 w 816795"/>
                <a:gd name="connsiteY230" fmla="*/ 23575 h 92467"/>
                <a:gd name="connsiteX231" fmla="*/ 470378 w 816795"/>
                <a:gd name="connsiteY231" fmla="*/ 21888 h 92467"/>
                <a:gd name="connsiteX232" fmla="*/ 480372 w 816795"/>
                <a:gd name="connsiteY232" fmla="*/ 23337 h 92467"/>
                <a:gd name="connsiteX233" fmla="*/ 486036 w 816795"/>
                <a:gd name="connsiteY233" fmla="*/ 26950 h 92467"/>
                <a:gd name="connsiteX234" fmla="*/ 488563 w 816795"/>
                <a:gd name="connsiteY234" fmla="*/ 32483 h 92467"/>
                <a:gd name="connsiteX235" fmla="*/ 488925 w 816795"/>
                <a:gd name="connsiteY235" fmla="*/ 39950 h 92467"/>
                <a:gd name="connsiteX236" fmla="*/ 488925 w 816795"/>
                <a:gd name="connsiteY236" fmla="*/ 50784 h 92467"/>
                <a:gd name="connsiteX237" fmla="*/ 489403 w 816795"/>
                <a:gd name="connsiteY237" fmla="*/ 65116 h 92467"/>
                <a:gd name="connsiteX238" fmla="*/ 491568 w 816795"/>
                <a:gd name="connsiteY238" fmla="*/ 70896 h 92467"/>
                <a:gd name="connsiteX239" fmla="*/ 483023 w 816795"/>
                <a:gd name="connsiteY239" fmla="*/ 70896 h 92467"/>
                <a:gd name="connsiteX240" fmla="*/ 481459 w 816795"/>
                <a:gd name="connsiteY240" fmla="*/ 64993 h 92467"/>
                <a:gd name="connsiteX241" fmla="*/ 480734 w 816795"/>
                <a:gd name="connsiteY241" fmla="*/ 46816 h 92467"/>
                <a:gd name="connsiteX242" fmla="*/ 467488 w 816795"/>
                <a:gd name="connsiteY242" fmla="*/ 49944 h 92467"/>
                <a:gd name="connsiteX243" fmla="*/ 460392 w 816795"/>
                <a:gd name="connsiteY243" fmla="*/ 51632 h 92467"/>
                <a:gd name="connsiteX244" fmla="*/ 457140 w 816795"/>
                <a:gd name="connsiteY244" fmla="*/ 54159 h 92467"/>
                <a:gd name="connsiteX245" fmla="*/ 456053 w 816795"/>
                <a:gd name="connsiteY245" fmla="*/ 58012 h 92467"/>
                <a:gd name="connsiteX246" fmla="*/ 458465 w 816795"/>
                <a:gd name="connsiteY246" fmla="*/ 63429 h 92467"/>
                <a:gd name="connsiteX247" fmla="*/ 465685 w 816795"/>
                <a:gd name="connsiteY247" fmla="*/ 65594 h 92467"/>
                <a:gd name="connsiteX248" fmla="*/ 473992 w 816795"/>
                <a:gd name="connsiteY248" fmla="*/ 63552 h 92467"/>
                <a:gd name="connsiteX249" fmla="*/ 479409 w 816795"/>
                <a:gd name="connsiteY249" fmla="*/ 57889 h 92467"/>
                <a:gd name="connsiteX250" fmla="*/ 480734 w 816795"/>
                <a:gd name="connsiteY250" fmla="*/ 49821 h 92467"/>
                <a:gd name="connsiteX251" fmla="*/ 480734 w 816795"/>
                <a:gd name="connsiteY251" fmla="*/ 46816 h 92467"/>
                <a:gd name="connsiteX252" fmla="*/ 502526 w 816795"/>
                <a:gd name="connsiteY252" fmla="*/ 74864 h 92467"/>
                <a:gd name="connsiteX253" fmla="*/ 510478 w 816795"/>
                <a:gd name="connsiteY253" fmla="*/ 76074 h 92467"/>
                <a:gd name="connsiteX254" fmla="*/ 513244 w 816795"/>
                <a:gd name="connsiteY254" fmla="*/ 81368 h 92467"/>
                <a:gd name="connsiteX255" fmla="*/ 521428 w 816795"/>
                <a:gd name="connsiteY255" fmla="*/ 83656 h 92467"/>
                <a:gd name="connsiteX256" fmla="*/ 530097 w 816795"/>
                <a:gd name="connsiteY256" fmla="*/ 81368 h 92467"/>
                <a:gd name="connsiteX257" fmla="*/ 534312 w 816795"/>
                <a:gd name="connsiteY257" fmla="*/ 75111 h 92467"/>
                <a:gd name="connsiteX258" fmla="*/ 534913 w 816795"/>
                <a:gd name="connsiteY258" fmla="*/ 64631 h 92467"/>
                <a:gd name="connsiteX259" fmla="*/ 521674 w 816795"/>
                <a:gd name="connsiteY259" fmla="*/ 70896 h 92467"/>
                <a:gd name="connsiteX260" fmla="*/ 506379 w 816795"/>
                <a:gd name="connsiteY260" fmla="*/ 63791 h 92467"/>
                <a:gd name="connsiteX261" fmla="*/ 500962 w 816795"/>
                <a:gd name="connsiteY261" fmla="*/ 46692 h 92467"/>
                <a:gd name="connsiteX262" fmla="*/ 503373 w 816795"/>
                <a:gd name="connsiteY262" fmla="*/ 34047 h 92467"/>
                <a:gd name="connsiteX263" fmla="*/ 510594 w 816795"/>
                <a:gd name="connsiteY263" fmla="*/ 25024 h 92467"/>
                <a:gd name="connsiteX264" fmla="*/ 521674 w 816795"/>
                <a:gd name="connsiteY264" fmla="*/ 21888 h 92467"/>
                <a:gd name="connsiteX265" fmla="*/ 535760 w 816795"/>
                <a:gd name="connsiteY265" fmla="*/ 28754 h 92467"/>
                <a:gd name="connsiteX266" fmla="*/ 535760 w 816795"/>
                <a:gd name="connsiteY266" fmla="*/ 22974 h 92467"/>
                <a:gd name="connsiteX267" fmla="*/ 543227 w 816795"/>
                <a:gd name="connsiteY267" fmla="*/ 22974 h 92467"/>
                <a:gd name="connsiteX268" fmla="*/ 543227 w 816795"/>
                <a:gd name="connsiteY268" fmla="*/ 64392 h 92467"/>
                <a:gd name="connsiteX269" fmla="*/ 540938 w 816795"/>
                <a:gd name="connsiteY269" fmla="*/ 80281 h 92467"/>
                <a:gd name="connsiteX270" fmla="*/ 533711 w 816795"/>
                <a:gd name="connsiteY270" fmla="*/ 87632 h 92467"/>
                <a:gd name="connsiteX271" fmla="*/ 521551 w 816795"/>
                <a:gd name="connsiteY271" fmla="*/ 90399 h 92467"/>
                <a:gd name="connsiteX272" fmla="*/ 507704 w 816795"/>
                <a:gd name="connsiteY272" fmla="*/ 86546 h 92467"/>
                <a:gd name="connsiteX273" fmla="*/ 502526 w 816795"/>
                <a:gd name="connsiteY273" fmla="*/ 74864 h 92467"/>
                <a:gd name="connsiteX274" fmla="*/ 509268 w 816795"/>
                <a:gd name="connsiteY274" fmla="*/ 46091 h 92467"/>
                <a:gd name="connsiteX275" fmla="*/ 513005 w 816795"/>
                <a:gd name="connsiteY275" fmla="*/ 59815 h 92467"/>
                <a:gd name="connsiteX276" fmla="*/ 522391 w 816795"/>
                <a:gd name="connsiteY276" fmla="*/ 64153 h 92467"/>
                <a:gd name="connsiteX277" fmla="*/ 531784 w 816795"/>
                <a:gd name="connsiteY277" fmla="*/ 59815 h 92467"/>
                <a:gd name="connsiteX278" fmla="*/ 535637 w 816795"/>
                <a:gd name="connsiteY278" fmla="*/ 46330 h 92467"/>
                <a:gd name="connsiteX279" fmla="*/ 531669 w 816795"/>
                <a:gd name="connsiteY279" fmla="*/ 33084 h 92467"/>
                <a:gd name="connsiteX280" fmla="*/ 522275 w 816795"/>
                <a:gd name="connsiteY280" fmla="*/ 28630 h 92467"/>
                <a:gd name="connsiteX281" fmla="*/ 513005 w 816795"/>
                <a:gd name="connsiteY281" fmla="*/ 33084 h 92467"/>
                <a:gd name="connsiteX282" fmla="*/ 509268 w 816795"/>
                <a:gd name="connsiteY282" fmla="*/ 46091 h 92467"/>
                <a:gd name="connsiteX283" fmla="*/ 590778 w 816795"/>
                <a:gd name="connsiteY283" fmla="*/ 55484 h 92467"/>
                <a:gd name="connsiteX284" fmla="*/ 599208 w 816795"/>
                <a:gd name="connsiteY284" fmla="*/ 56448 h 92467"/>
                <a:gd name="connsiteX285" fmla="*/ 591865 w 816795"/>
                <a:gd name="connsiteY285" fmla="*/ 67883 h 92467"/>
                <a:gd name="connsiteX286" fmla="*/ 578141 w 816795"/>
                <a:gd name="connsiteY286" fmla="*/ 71974 h 92467"/>
                <a:gd name="connsiteX287" fmla="*/ 561404 w 816795"/>
                <a:gd name="connsiteY287" fmla="*/ 65478 h 92467"/>
                <a:gd name="connsiteX288" fmla="*/ 555263 w 816795"/>
                <a:gd name="connsiteY288" fmla="*/ 47293 h 92467"/>
                <a:gd name="connsiteX289" fmla="*/ 561528 w 816795"/>
                <a:gd name="connsiteY289" fmla="*/ 28630 h 92467"/>
                <a:gd name="connsiteX290" fmla="*/ 577656 w 816795"/>
                <a:gd name="connsiteY290" fmla="*/ 21888 h 92467"/>
                <a:gd name="connsiteX291" fmla="*/ 593313 w 816795"/>
                <a:gd name="connsiteY291" fmla="*/ 28391 h 92467"/>
                <a:gd name="connsiteX292" fmla="*/ 599447 w 816795"/>
                <a:gd name="connsiteY292" fmla="*/ 46816 h 92467"/>
                <a:gd name="connsiteX293" fmla="*/ 599447 w 816795"/>
                <a:gd name="connsiteY293" fmla="*/ 48981 h 92467"/>
                <a:gd name="connsiteX294" fmla="*/ 563693 w 816795"/>
                <a:gd name="connsiteY294" fmla="*/ 48981 h 92467"/>
                <a:gd name="connsiteX295" fmla="*/ 568147 w 816795"/>
                <a:gd name="connsiteY295" fmla="*/ 61140 h 92467"/>
                <a:gd name="connsiteX296" fmla="*/ 578141 w 816795"/>
                <a:gd name="connsiteY296" fmla="*/ 65232 h 92467"/>
                <a:gd name="connsiteX297" fmla="*/ 585723 w 816795"/>
                <a:gd name="connsiteY297" fmla="*/ 62944 h 92467"/>
                <a:gd name="connsiteX298" fmla="*/ 590778 w 816795"/>
                <a:gd name="connsiteY298" fmla="*/ 55484 h 92467"/>
                <a:gd name="connsiteX299" fmla="*/ 564171 w 816795"/>
                <a:gd name="connsiteY299" fmla="*/ 42362 h 92467"/>
                <a:gd name="connsiteX300" fmla="*/ 590902 w 816795"/>
                <a:gd name="connsiteY300" fmla="*/ 42362 h 92467"/>
                <a:gd name="connsiteX301" fmla="*/ 587889 w 816795"/>
                <a:gd name="connsiteY301" fmla="*/ 33207 h 92467"/>
                <a:gd name="connsiteX302" fmla="*/ 577779 w 816795"/>
                <a:gd name="connsiteY302" fmla="*/ 28515 h 92467"/>
                <a:gd name="connsiteX303" fmla="*/ 568270 w 816795"/>
                <a:gd name="connsiteY303" fmla="*/ 32244 h 92467"/>
                <a:gd name="connsiteX304" fmla="*/ 564171 w 816795"/>
                <a:gd name="connsiteY304" fmla="*/ 42362 h 92467"/>
                <a:gd name="connsiteX305" fmla="*/ 611969 w 816795"/>
                <a:gd name="connsiteY305" fmla="*/ 70896 h 92467"/>
                <a:gd name="connsiteX306" fmla="*/ 611969 w 816795"/>
                <a:gd name="connsiteY306" fmla="*/ 22974 h 92467"/>
                <a:gd name="connsiteX307" fmla="*/ 619197 w 816795"/>
                <a:gd name="connsiteY307" fmla="*/ 22974 h 92467"/>
                <a:gd name="connsiteX308" fmla="*/ 619197 w 816795"/>
                <a:gd name="connsiteY308" fmla="*/ 29717 h 92467"/>
                <a:gd name="connsiteX309" fmla="*/ 625215 w 816795"/>
                <a:gd name="connsiteY309" fmla="*/ 24061 h 92467"/>
                <a:gd name="connsiteX310" fmla="*/ 633768 w 816795"/>
                <a:gd name="connsiteY310" fmla="*/ 21888 h 92467"/>
                <a:gd name="connsiteX311" fmla="*/ 642437 w 816795"/>
                <a:gd name="connsiteY311" fmla="*/ 24061 h 92467"/>
                <a:gd name="connsiteX312" fmla="*/ 647253 w 816795"/>
                <a:gd name="connsiteY312" fmla="*/ 30195 h 92467"/>
                <a:gd name="connsiteX313" fmla="*/ 662055 w 816795"/>
                <a:gd name="connsiteY313" fmla="*/ 21888 h 92467"/>
                <a:gd name="connsiteX314" fmla="*/ 673013 w 816795"/>
                <a:gd name="connsiteY314" fmla="*/ 25864 h 92467"/>
                <a:gd name="connsiteX315" fmla="*/ 676866 w 816795"/>
                <a:gd name="connsiteY315" fmla="*/ 38023 h 92467"/>
                <a:gd name="connsiteX316" fmla="*/ 676866 w 816795"/>
                <a:gd name="connsiteY316" fmla="*/ 70896 h 92467"/>
                <a:gd name="connsiteX317" fmla="*/ 668798 w 816795"/>
                <a:gd name="connsiteY317" fmla="*/ 70896 h 92467"/>
                <a:gd name="connsiteX318" fmla="*/ 668798 w 816795"/>
                <a:gd name="connsiteY318" fmla="*/ 40674 h 92467"/>
                <a:gd name="connsiteX319" fmla="*/ 667958 w 816795"/>
                <a:gd name="connsiteY319" fmla="*/ 33693 h 92467"/>
                <a:gd name="connsiteX320" fmla="*/ 665191 w 816795"/>
                <a:gd name="connsiteY320" fmla="*/ 30195 h 92467"/>
                <a:gd name="connsiteX321" fmla="*/ 660252 w 816795"/>
                <a:gd name="connsiteY321" fmla="*/ 28877 h 92467"/>
                <a:gd name="connsiteX322" fmla="*/ 651822 w 816795"/>
                <a:gd name="connsiteY322" fmla="*/ 32244 h 92467"/>
                <a:gd name="connsiteX323" fmla="*/ 648570 w 816795"/>
                <a:gd name="connsiteY323" fmla="*/ 43078 h 92467"/>
                <a:gd name="connsiteX324" fmla="*/ 648570 w 816795"/>
                <a:gd name="connsiteY324" fmla="*/ 70896 h 92467"/>
                <a:gd name="connsiteX325" fmla="*/ 640387 w 816795"/>
                <a:gd name="connsiteY325" fmla="*/ 70896 h 92467"/>
                <a:gd name="connsiteX326" fmla="*/ 640387 w 816795"/>
                <a:gd name="connsiteY326" fmla="*/ 39711 h 92467"/>
                <a:gd name="connsiteX327" fmla="*/ 638337 w 816795"/>
                <a:gd name="connsiteY327" fmla="*/ 31643 h 92467"/>
                <a:gd name="connsiteX328" fmla="*/ 631957 w 816795"/>
                <a:gd name="connsiteY328" fmla="*/ 28877 h 92467"/>
                <a:gd name="connsiteX329" fmla="*/ 625577 w 816795"/>
                <a:gd name="connsiteY329" fmla="*/ 30680 h 92467"/>
                <a:gd name="connsiteX330" fmla="*/ 621362 w 816795"/>
                <a:gd name="connsiteY330" fmla="*/ 35974 h 92467"/>
                <a:gd name="connsiteX331" fmla="*/ 620037 w 816795"/>
                <a:gd name="connsiteY331" fmla="*/ 45968 h 92467"/>
                <a:gd name="connsiteX332" fmla="*/ 620037 w 816795"/>
                <a:gd name="connsiteY332" fmla="*/ 70896 h 92467"/>
                <a:gd name="connsiteX333" fmla="*/ 611969 w 816795"/>
                <a:gd name="connsiteY333" fmla="*/ 70896 h 92467"/>
                <a:gd name="connsiteX334" fmla="*/ 721774 w 816795"/>
                <a:gd name="connsiteY334" fmla="*/ 55484 h 92467"/>
                <a:gd name="connsiteX335" fmla="*/ 730204 w 816795"/>
                <a:gd name="connsiteY335" fmla="*/ 56448 h 92467"/>
                <a:gd name="connsiteX336" fmla="*/ 722860 w 816795"/>
                <a:gd name="connsiteY336" fmla="*/ 67883 h 92467"/>
                <a:gd name="connsiteX337" fmla="*/ 709137 w 816795"/>
                <a:gd name="connsiteY337" fmla="*/ 71974 h 92467"/>
                <a:gd name="connsiteX338" fmla="*/ 692400 w 816795"/>
                <a:gd name="connsiteY338" fmla="*/ 65478 h 92467"/>
                <a:gd name="connsiteX339" fmla="*/ 686259 w 816795"/>
                <a:gd name="connsiteY339" fmla="*/ 47293 h 92467"/>
                <a:gd name="connsiteX340" fmla="*/ 692523 w 816795"/>
                <a:gd name="connsiteY340" fmla="*/ 28630 h 92467"/>
                <a:gd name="connsiteX341" fmla="*/ 708651 w 816795"/>
                <a:gd name="connsiteY341" fmla="*/ 21888 h 92467"/>
                <a:gd name="connsiteX342" fmla="*/ 724309 w 816795"/>
                <a:gd name="connsiteY342" fmla="*/ 28391 h 92467"/>
                <a:gd name="connsiteX343" fmla="*/ 730443 w 816795"/>
                <a:gd name="connsiteY343" fmla="*/ 46816 h 92467"/>
                <a:gd name="connsiteX344" fmla="*/ 730443 w 816795"/>
                <a:gd name="connsiteY344" fmla="*/ 48981 h 92467"/>
                <a:gd name="connsiteX345" fmla="*/ 694689 w 816795"/>
                <a:gd name="connsiteY345" fmla="*/ 48981 h 92467"/>
                <a:gd name="connsiteX346" fmla="*/ 699142 w 816795"/>
                <a:gd name="connsiteY346" fmla="*/ 61140 h 92467"/>
                <a:gd name="connsiteX347" fmla="*/ 709137 w 816795"/>
                <a:gd name="connsiteY347" fmla="*/ 65232 h 92467"/>
                <a:gd name="connsiteX348" fmla="*/ 716719 w 816795"/>
                <a:gd name="connsiteY348" fmla="*/ 62944 h 92467"/>
                <a:gd name="connsiteX349" fmla="*/ 721774 w 816795"/>
                <a:gd name="connsiteY349" fmla="*/ 55484 h 92467"/>
                <a:gd name="connsiteX350" fmla="*/ 695166 w 816795"/>
                <a:gd name="connsiteY350" fmla="*/ 42362 h 92467"/>
                <a:gd name="connsiteX351" fmla="*/ 721897 w 816795"/>
                <a:gd name="connsiteY351" fmla="*/ 42362 h 92467"/>
                <a:gd name="connsiteX352" fmla="*/ 718884 w 816795"/>
                <a:gd name="connsiteY352" fmla="*/ 33207 h 92467"/>
                <a:gd name="connsiteX353" fmla="*/ 708774 w 816795"/>
                <a:gd name="connsiteY353" fmla="*/ 28515 h 92467"/>
                <a:gd name="connsiteX354" fmla="*/ 699266 w 816795"/>
                <a:gd name="connsiteY354" fmla="*/ 32244 h 92467"/>
                <a:gd name="connsiteX355" fmla="*/ 695166 w 816795"/>
                <a:gd name="connsiteY355" fmla="*/ 42362 h 92467"/>
                <a:gd name="connsiteX356" fmla="*/ 742964 w 816795"/>
                <a:gd name="connsiteY356" fmla="*/ 70896 h 92467"/>
                <a:gd name="connsiteX357" fmla="*/ 742964 w 816795"/>
                <a:gd name="connsiteY357" fmla="*/ 22974 h 92467"/>
                <a:gd name="connsiteX358" fmla="*/ 750192 w 816795"/>
                <a:gd name="connsiteY358" fmla="*/ 22974 h 92467"/>
                <a:gd name="connsiteX359" fmla="*/ 750192 w 816795"/>
                <a:gd name="connsiteY359" fmla="*/ 29717 h 92467"/>
                <a:gd name="connsiteX360" fmla="*/ 765480 w 816795"/>
                <a:gd name="connsiteY360" fmla="*/ 21888 h 92467"/>
                <a:gd name="connsiteX361" fmla="*/ 773432 w 816795"/>
                <a:gd name="connsiteY361" fmla="*/ 23452 h 92467"/>
                <a:gd name="connsiteX362" fmla="*/ 778965 w 816795"/>
                <a:gd name="connsiteY362" fmla="*/ 27551 h 92467"/>
                <a:gd name="connsiteX363" fmla="*/ 781492 w 816795"/>
                <a:gd name="connsiteY363" fmla="*/ 33446 h 92467"/>
                <a:gd name="connsiteX364" fmla="*/ 781855 w 816795"/>
                <a:gd name="connsiteY364" fmla="*/ 41398 h 92467"/>
                <a:gd name="connsiteX365" fmla="*/ 781855 w 816795"/>
                <a:gd name="connsiteY365" fmla="*/ 70896 h 92467"/>
                <a:gd name="connsiteX366" fmla="*/ 773787 w 816795"/>
                <a:gd name="connsiteY366" fmla="*/ 70896 h 92467"/>
                <a:gd name="connsiteX367" fmla="*/ 773787 w 816795"/>
                <a:gd name="connsiteY367" fmla="*/ 41753 h 92467"/>
                <a:gd name="connsiteX368" fmla="*/ 772824 w 816795"/>
                <a:gd name="connsiteY368" fmla="*/ 34294 h 92467"/>
                <a:gd name="connsiteX369" fmla="*/ 769456 w 816795"/>
                <a:gd name="connsiteY369" fmla="*/ 30441 h 92467"/>
                <a:gd name="connsiteX370" fmla="*/ 763800 w 816795"/>
                <a:gd name="connsiteY370" fmla="*/ 28877 h 92467"/>
                <a:gd name="connsiteX371" fmla="*/ 754769 w 816795"/>
                <a:gd name="connsiteY371" fmla="*/ 32244 h 92467"/>
                <a:gd name="connsiteX372" fmla="*/ 751032 w 816795"/>
                <a:gd name="connsiteY372" fmla="*/ 44643 h 92467"/>
                <a:gd name="connsiteX373" fmla="*/ 751032 w 816795"/>
                <a:gd name="connsiteY373" fmla="*/ 70896 h 92467"/>
                <a:gd name="connsiteX374" fmla="*/ 742964 w 816795"/>
                <a:gd name="connsiteY374" fmla="*/ 70896 h 92467"/>
                <a:gd name="connsiteX375" fmla="*/ 814603 w 816795"/>
                <a:gd name="connsiteY375" fmla="*/ 63668 h 92467"/>
                <a:gd name="connsiteX376" fmla="*/ 815813 w 816795"/>
                <a:gd name="connsiteY376" fmla="*/ 70772 h 92467"/>
                <a:gd name="connsiteX377" fmla="*/ 809672 w 816795"/>
                <a:gd name="connsiteY377" fmla="*/ 71497 h 92467"/>
                <a:gd name="connsiteX378" fmla="*/ 802806 w 816795"/>
                <a:gd name="connsiteY378" fmla="*/ 70171 h 92467"/>
                <a:gd name="connsiteX379" fmla="*/ 799315 w 816795"/>
                <a:gd name="connsiteY379" fmla="*/ 66442 h 92467"/>
                <a:gd name="connsiteX380" fmla="*/ 798352 w 816795"/>
                <a:gd name="connsiteY380" fmla="*/ 56810 h 92467"/>
                <a:gd name="connsiteX381" fmla="*/ 798352 w 816795"/>
                <a:gd name="connsiteY381" fmla="*/ 29231 h 92467"/>
                <a:gd name="connsiteX382" fmla="*/ 792450 w 816795"/>
                <a:gd name="connsiteY382" fmla="*/ 29231 h 92467"/>
                <a:gd name="connsiteX383" fmla="*/ 792450 w 816795"/>
                <a:gd name="connsiteY383" fmla="*/ 22974 h 92467"/>
                <a:gd name="connsiteX384" fmla="*/ 798352 w 816795"/>
                <a:gd name="connsiteY384" fmla="*/ 22974 h 92467"/>
                <a:gd name="connsiteX385" fmla="*/ 798352 w 816795"/>
                <a:gd name="connsiteY385" fmla="*/ 11054 h 92467"/>
                <a:gd name="connsiteX386" fmla="*/ 806420 w 816795"/>
                <a:gd name="connsiteY386" fmla="*/ 6238 h 92467"/>
                <a:gd name="connsiteX387" fmla="*/ 806420 w 816795"/>
                <a:gd name="connsiteY387" fmla="*/ 22974 h 92467"/>
                <a:gd name="connsiteX388" fmla="*/ 814603 w 816795"/>
                <a:gd name="connsiteY388" fmla="*/ 22974 h 92467"/>
                <a:gd name="connsiteX389" fmla="*/ 814603 w 816795"/>
                <a:gd name="connsiteY389" fmla="*/ 29231 h 92467"/>
                <a:gd name="connsiteX390" fmla="*/ 806420 w 816795"/>
                <a:gd name="connsiteY390" fmla="*/ 29231 h 92467"/>
                <a:gd name="connsiteX391" fmla="*/ 806420 w 816795"/>
                <a:gd name="connsiteY391" fmla="*/ 57288 h 92467"/>
                <a:gd name="connsiteX392" fmla="*/ 806782 w 816795"/>
                <a:gd name="connsiteY392" fmla="*/ 61741 h 92467"/>
                <a:gd name="connsiteX393" fmla="*/ 808223 w 816795"/>
                <a:gd name="connsiteY393" fmla="*/ 63306 h 92467"/>
                <a:gd name="connsiteX394" fmla="*/ 810997 w 816795"/>
                <a:gd name="connsiteY394" fmla="*/ 63907 h 92467"/>
                <a:gd name="connsiteX395" fmla="*/ 814603 w 816795"/>
                <a:gd name="connsiteY395" fmla="*/ 63668 h 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816795" h="92467">
                  <a:moveTo>
                    <a:pt x="4674" y="70896"/>
                  </a:moveTo>
                  <a:lnTo>
                    <a:pt x="30079" y="4674"/>
                  </a:lnTo>
                  <a:lnTo>
                    <a:pt x="39472" y="4674"/>
                  </a:lnTo>
                  <a:lnTo>
                    <a:pt x="66557" y="70896"/>
                  </a:lnTo>
                  <a:lnTo>
                    <a:pt x="56686" y="70896"/>
                  </a:lnTo>
                  <a:lnTo>
                    <a:pt x="48858" y="50784"/>
                  </a:lnTo>
                  <a:lnTo>
                    <a:pt x="21287" y="50784"/>
                  </a:lnTo>
                  <a:lnTo>
                    <a:pt x="13943" y="70896"/>
                  </a:lnTo>
                  <a:lnTo>
                    <a:pt x="4674" y="70896"/>
                  </a:lnTo>
                  <a:close/>
                  <a:moveTo>
                    <a:pt x="23814" y="43679"/>
                  </a:moveTo>
                  <a:lnTo>
                    <a:pt x="46215" y="43679"/>
                  </a:lnTo>
                  <a:lnTo>
                    <a:pt x="39349" y="25379"/>
                  </a:lnTo>
                  <a:cubicBezTo>
                    <a:pt x="37183" y="19846"/>
                    <a:pt x="35619" y="15269"/>
                    <a:pt x="34656" y="11655"/>
                  </a:cubicBezTo>
                  <a:cubicBezTo>
                    <a:pt x="33770" y="15908"/>
                    <a:pt x="32568" y="20123"/>
                    <a:pt x="31042" y="24300"/>
                  </a:cubicBezTo>
                  <a:lnTo>
                    <a:pt x="23814" y="43679"/>
                  </a:lnTo>
                  <a:close/>
                  <a:moveTo>
                    <a:pt x="69331" y="56563"/>
                  </a:moveTo>
                  <a:lnTo>
                    <a:pt x="77276" y="55361"/>
                  </a:lnTo>
                  <a:cubicBezTo>
                    <a:pt x="77754" y="58574"/>
                    <a:pt x="79002" y="61017"/>
                    <a:pt x="81005" y="62705"/>
                  </a:cubicBezTo>
                  <a:cubicBezTo>
                    <a:pt x="83094" y="64392"/>
                    <a:pt x="86022" y="65232"/>
                    <a:pt x="89797" y="65232"/>
                  </a:cubicBezTo>
                  <a:cubicBezTo>
                    <a:pt x="93488" y="65232"/>
                    <a:pt x="96216" y="64515"/>
                    <a:pt x="97981" y="63067"/>
                  </a:cubicBezTo>
                  <a:cubicBezTo>
                    <a:pt x="99830" y="61541"/>
                    <a:pt x="100755" y="59738"/>
                    <a:pt x="100755" y="57650"/>
                  </a:cubicBezTo>
                  <a:cubicBezTo>
                    <a:pt x="100755" y="55800"/>
                    <a:pt x="99954" y="54359"/>
                    <a:pt x="98343" y="53311"/>
                  </a:cubicBezTo>
                  <a:cubicBezTo>
                    <a:pt x="97218" y="52595"/>
                    <a:pt x="94452" y="51670"/>
                    <a:pt x="90036" y="50545"/>
                  </a:cubicBezTo>
                  <a:cubicBezTo>
                    <a:pt x="84095" y="49019"/>
                    <a:pt x="79965" y="47733"/>
                    <a:pt x="77638" y="46692"/>
                  </a:cubicBezTo>
                  <a:cubicBezTo>
                    <a:pt x="75388" y="45567"/>
                    <a:pt x="73662" y="44042"/>
                    <a:pt x="72460" y="42115"/>
                  </a:cubicBezTo>
                  <a:cubicBezTo>
                    <a:pt x="71258" y="40189"/>
                    <a:pt x="70649" y="38023"/>
                    <a:pt x="70649" y="35619"/>
                  </a:cubicBezTo>
                  <a:cubicBezTo>
                    <a:pt x="70649" y="33531"/>
                    <a:pt x="71134" y="31559"/>
                    <a:pt x="72098" y="29717"/>
                  </a:cubicBezTo>
                  <a:cubicBezTo>
                    <a:pt x="73061" y="27868"/>
                    <a:pt x="74386" y="26342"/>
                    <a:pt x="76074" y="25140"/>
                  </a:cubicBezTo>
                  <a:cubicBezTo>
                    <a:pt x="77353" y="24261"/>
                    <a:pt x="79079" y="23498"/>
                    <a:pt x="81244" y="22851"/>
                  </a:cubicBezTo>
                  <a:cubicBezTo>
                    <a:pt x="83417" y="22212"/>
                    <a:pt x="85783" y="21888"/>
                    <a:pt x="88349" y="21888"/>
                  </a:cubicBezTo>
                  <a:cubicBezTo>
                    <a:pt x="92048" y="21888"/>
                    <a:pt x="95292" y="22450"/>
                    <a:pt x="98104" y="23575"/>
                  </a:cubicBezTo>
                  <a:cubicBezTo>
                    <a:pt x="100994" y="24616"/>
                    <a:pt x="103121" y="26064"/>
                    <a:pt x="104484" y="27914"/>
                  </a:cubicBezTo>
                  <a:cubicBezTo>
                    <a:pt x="105848" y="29755"/>
                    <a:pt x="106773" y="32206"/>
                    <a:pt x="107251" y="35257"/>
                  </a:cubicBezTo>
                  <a:lnTo>
                    <a:pt x="99306" y="36336"/>
                  </a:lnTo>
                  <a:cubicBezTo>
                    <a:pt x="98990" y="33932"/>
                    <a:pt x="97942" y="32044"/>
                    <a:pt x="96178" y="30680"/>
                  </a:cubicBezTo>
                  <a:cubicBezTo>
                    <a:pt x="94490" y="29231"/>
                    <a:pt x="92048" y="28515"/>
                    <a:pt x="88834" y="28515"/>
                  </a:cubicBezTo>
                  <a:cubicBezTo>
                    <a:pt x="85143" y="28515"/>
                    <a:pt x="82493" y="29154"/>
                    <a:pt x="80890" y="30441"/>
                  </a:cubicBezTo>
                  <a:cubicBezTo>
                    <a:pt x="79279" y="31643"/>
                    <a:pt x="78478" y="33084"/>
                    <a:pt x="78478" y="34772"/>
                  </a:cubicBezTo>
                  <a:cubicBezTo>
                    <a:pt x="78478" y="35820"/>
                    <a:pt x="78802" y="36737"/>
                    <a:pt x="79441" y="37546"/>
                  </a:cubicBezTo>
                  <a:cubicBezTo>
                    <a:pt x="80165" y="38424"/>
                    <a:pt x="81206" y="39148"/>
                    <a:pt x="82570" y="39711"/>
                  </a:cubicBezTo>
                  <a:cubicBezTo>
                    <a:pt x="83379" y="40027"/>
                    <a:pt x="85783" y="40713"/>
                    <a:pt x="89797" y="41753"/>
                  </a:cubicBezTo>
                  <a:cubicBezTo>
                    <a:pt x="95577" y="43363"/>
                    <a:pt x="99591" y="44643"/>
                    <a:pt x="101834" y="45606"/>
                  </a:cubicBezTo>
                  <a:cubicBezTo>
                    <a:pt x="104084" y="46569"/>
                    <a:pt x="105848" y="47979"/>
                    <a:pt x="107135" y="49821"/>
                  </a:cubicBezTo>
                  <a:cubicBezTo>
                    <a:pt x="108422" y="51670"/>
                    <a:pt x="109062" y="53997"/>
                    <a:pt x="109062" y="56810"/>
                  </a:cubicBezTo>
                  <a:cubicBezTo>
                    <a:pt x="109062" y="59537"/>
                    <a:pt x="108260" y="62104"/>
                    <a:pt x="106650" y="64515"/>
                  </a:cubicBezTo>
                  <a:cubicBezTo>
                    <a:pt x="105124" y="66842"/>
                    <a:pt x="102882" y="68684"/>
                    <a:pt x="99907" y="70048"/>
                  </a:cubicBezTo>
                  <a:cubicBezTo>
                    <a:pt x="96941" y="71335"/>
                    <a:pt x="93566" y="71974"/>
                    <a:pt x="89797" y="71974"/>
                  </a:cubicBezTo>
                  <a:cubicBezTo>
                    <a:pt x="83533" y="71974"/>
                    <a:pt x="78763" y="70695"/>
                    <a:pt x="75465" y="68122"/>
                  </a:cubicBezTo>
                  <a:cubicBezTo>
                    <a:pt x="72259" y="65478"/>
                    <a:pt x="70210" y="61626"/>
                    <a:pt x="69331" y="56563"/>
                  </a:cubicBezTo>
                  <a:close/>
                  <a:moveTo>
                    <a:pt x="115565" y="56563"/>
                  </a:moveTo>
                  <a:lnTo>
                    <a:pt x="123510" y="55361"/>
                  </a:lnTo>
                  <a:cubicBezTo>
                    <a:pt x="123987" y="58574"/>
                    <a:pt x="125236" y="61017"/>
                    <a:pt x="127239" y="62705"/>
                  </a:cubicBezTo>
                  <a:cubicBezTo>
                    <a:pt x="129327" y="64392"/>
                    <a:pt x="132256" y="65232"/>
                    <a:pt x="136031" y="65232"/>
                  </a:cubicBezTo>
                  <a:cubicBezTo>
                    <a:pt x="139722" y="65232"/>
                    <a:pt x="142450" y="64515"/>
                    <a:pt x="144215" y="63067"/>
                  </a:cubicBezTo>
                  <a:cubicBezTo>
                    <a:pt x="146064" y="61541"/>
                    <a:pt x="146989" y="59738"/>
                    <a:pt x="146989" y="57650"/>
                  </a:cubicBezTo>
                  <a:cubicBezTo>
                    <a:pt x="146989" y="55800"/>
                    <a:pt x="146187" y="54359"/>
                    <a:pt x="144577" y="53311"/>
                  </a:cubicBezTo>
                  <a:cubicBezTo>
                    <a:pt x="143452" y="52595"/>
                    <a:pt x="140685" y="51670"/>
                    <a:pt x="136270" y="50545"/>
                  </a:cubicBezTo>
                  <a:cubicBezTo>
                    <a:pt x="130329" y="49019"/>
                    <a:pt x="126199" y="47733"/>
                    <a:pt x="123872" y="46692"/>
                  </a:cubicBezTo>
                  <a:cubicBezTo>
                    <a:pt x="121622" y="45567"/>
                    <a:pt x="119896" y="44042"/>
                    <a:pt x="118694" y="42115"/>
                  </a:cubicBezTo>
                  <a:cubicBezTo>
                    <a:pt x="117492" y="40189"/>
                    <a:pt x="116883" y="38023"/>
                    <a:pt x="116883" y="35619"/>
                  </a:cubicBezTo>
                  <a:cubicBezTo>
                    <a:pt x="116883" y="33531"/>
                    <a:pt x="117368" y="31559"/>
                    <a:pt x="118331" y="29717"/>
                  </a:cubicBezTo>
                  <a:cubicBezTo>
                    <a:pt x="119295" y="27868"/>
                    <a:pt x="120620" y="26342"/>
                    <a:pt x="122308" y="25140"/>
                  </a:cubicBezTo>
                  <a:cubicBezTo>
                    <a:pt x="123587" y="24261"/>
                    <a:pt x="125313" y="23498"/>
                    <a:pt x="127478" y="22851"/>
                  </a:cubicBezTo>
                  <a:cubicBezTo>
                    <a:pt x="129651" y="22212"/>
                    <a:pt x="132017" y="21888"/>
                    <a:pt x="134583" y="21888"/>
                  </a:cubicBezTo>
                  <a:cubicBezTo>
                    <a:pt x="138281" y="21888"/>
                    <a:pt x="141525" y="22450"/>
                    <a:pt x="144338" y="23575"/>
                  </a:cubicBezTo>
                  <a:cubicBezTo>
                    <a:pt x="147227" y="24616"/>
                    <a:pt x="149354" y="26064"/>
                    <a:pt x="150718" y="27914"/>
                  </a:cubicBezTo>
                  <a:cubicBezTo>
                    <a:pt x="152082" y="29755"/>
                    <a:pt x="153007" y="32206"/>
                    <a:pt x="153484" y="35257"/>
                  </a:cubicBezTo>
                  <a:lnTo>
                    <a:pt x="145540" y="36336"/>
                  </a:lnTo>
                  <a:cubicBezTo>
                    <a:pt x="145224" y="33932"/>
                    <a:pt x="144176" y="32044"/>
                    <a:pt x="142411" y="30680"/>
                  </a:cubicBezTo>
                  <a:cubicBezTo>
                    <a:pt x="140724" y="29231"/>
                    <a:pt x="138281" y="28515"/>
                    <a:pt x="135068" y="28515"/>
                  </a:cubicBezTo>
                  <a:cubicBezTo>
                    <a:pt x="131377" y="28515"/>
                    <a:pt x="128726" y="29154"/>
                    <a:pt x="127124" y="30441"/>
                  </a:cubicBezTo>
                  <a:cubicBezTo>
                    <a:pt x="125513" y="31643"/>
                    <a:pt x="124712" y="33084"/>
                    <a:pt x="124712" y="34772"/>
                  </a:cubicBezTo>
                  <a:cubicBezTo>
                    <a:pt x="124712" y="35820"/>
                    <a:pt x="125035" y="36737"/>
                    <a:pt x="125675" y="37546"/>
                  </a:cubicBezTo>
                  <a:cubicBezTo>
                    <a:pt x="126399" y="38424"/>
                    <a:pt x="127439" y="39148"/>
                    <a:pt x="128803" y="39711"/>
                  </a:cubicBezTo>
                  <a:cubicBezTo>
                    <a:pt x="129612" y="40027"/>
                    <a:pt x="132017" y="40713"/>
                    <a:pt x="136031" y="41753"/>
                  </a:cubicBezTo>
                  <a:cubicBezTo>
                    <a:pt x="141810" y="43363"/>
                    <a:pt x="145825" y="44643"/>
                    <a:pt x="148067" y="45606"/>
                  </a:cubicBezTo>
                  <a:cubicBezTo>
                    <a:pt x="150317" y="46569"/>
                    <a:pt x="152082" y="47979"/>
                    <a:pt x="153369" y="49821"/>
                  </a:cubicBezTo>
                  <a:cubicBezTo>
                    <a:pt x="154656" y="51670"/>
                    <a:pt x="155295" y="53997"/>
                    <a:pt x="155295" y="56810"/>
                  </a:cubicBezTo>
                  <a:cubicBezTo>
                    <a:pt x="155295" y="59537"/>
                    <a:pt x="154494" y="62104"/>
                    <a:pt x="152883" y="64515"/>
                  </a:cubicBezTo>
                  <a:cubicBezTo>
                    <a:pt x="151358" y="66842"/>
                    <a:pt x="149115" y="68684"/>
                    <a:pt x="146141" y="70048"/>
                  </a:cubicBezTo>
                  <a:cubicBezTo>
                    <a:pt x="143174" y="71335"/>
                    <a:pt x="139799" y="71974"/>
                    <a:pt x="136031" y="71974"/>
                  </a:cubicBezTo>
                  <a:cubicBezTo>
                    <a:pt x="129767" y="71974"/>
                    <a:pt x="124997" y="70695"/>
                    <a:pt x="121699" y="68122"/>
                  </a:cubicBezTo>
                  <a:cubicBezTo>
                    <a:pt x="118493" y="65478"/>
                    <a:pt x="116444" y="61626"/>
                    <a:pt x="115565" y="56563"/>
                  </a:cubicBezTo>
                  <a:close/>
                  <a:moveTo>
                    <a:pt x="197792" y="55484"/>
                  </a:moveTo>
                  <a:lnTo>
                    <a:pt x="206222" y="56448"/>
                  </a:lnTo>
                  <a:cubicBezTo>
                    <a:pt x="204943" y="61341"/>
                    <a:pt x="202492" y="65155"/>
                    <a:pt x="198878" y="67883"/>
                  </a:cubicBezTo>
                  <a:cubicBezTo>
                    <a:pt x="195264" y="70611"/>
                    <a:pt x="190695" y="71974"/>
                    <a:pt x="185155" y="71974"/>
                  </a:cubicBezTo>
                  <a:cubicBezTo>
                    <a:pt x="178173" y="71974"/>
                    <a:pt x="172594" y="69809"/>
                    <a:pt x="168418" y="65478"/>
                  </a:cubicBezTo>
                  <a:cubicBezTo>
                    <a:pt x="164326" y="61140"/>
                    <a:pt x="162277" y="55084"/>
                    <a:pt x="162277" y="47293"/>
                  </a:cubicBezTo>
                  <a:cubicBezTo>
                    <a:pt x="162277" y="39264"/>
                    <a:pt x="164365" y="33046"/>
                    <a:pt x="168541" y="28630"/>
                  </a:cubicBezTo>
                  <a:cubicBezTo>
                    <a:pt x="172710" y="24138"/>
                    <a:pt x="178089" y="21888"/>
                    <a:pt x="184669" y="21888"/>
                  </a:cubicBezTo>
                  <a:cubicBezTo>
                    <a:pt x="191096" y="21888"/>
                    <a:pt x="196312" y="24061"/>
                    <a:pt x="200327" y="28391"/>
                  </a:cubicBezTo>
                  <a:cubicBezTo>
                    <a:pt x="204419" y="32730"/>
                    <a:pt x="206461" y="38863"/>
                    <a:pt x="206461" y="46816"/>
                  </a:cubicBezTo>
                  <a:cubicBezTo>
                    <a:pt x="206461" y="47293"/>
                    <a:pt x="206461" y="48018"/>
                    <a:pt x="206461" y="48981"/>
                  </a:cubicBezTo>
                  <a:lnTo>
                    <a:pt x="170706" y="48981"/>
                  </a:lnTo>
                  <a:cubicBezTo>
                    <a:pt x="171030" y="54275"/>
                    <a:pt x="172510" y="58328"/>
                    <a:pt x="175160" y="61140"/>
                  </a:cubicBezTo>
                  <a:cubicBezTo>
                    <a:pt x="177811" y="63868"/>
                    <a:pt x="181140" y="65232"/>
                    <a:pt x="185155" y="65232"/>
                  </a:cubicBezTo>
                  <a:cubicBezTo>
                    <a:pt x="188121" y="65232"/>
                    <a:pt x="190649" y="64469"/>
                    <a:pt x="192737" y="62944"/>
                  </a:cubicBezTo>
                  <a:cubicBezTo>
                    <a:pt x="194902" y="61341"/>
                    <a:pt x="196590" y="58852"/>
                    <a:pt x="197792" y="55484"/>
                  </a:cubicBezTo>
                  <a:close/>
                  <a:moveTo>
                    <a:pt x="171184" y="42362"/>
                  </a:moveTo>
                  <a:lnTo>
                    <a:pt x="197915" y="42362"/>
                  </a:lnTo>
                  <a:cubicBezTo>
                    <a:pt x="197591" y="38262"/>
                    <a:pt x="196590" y="35211"/>
                    <a:pt x="194902" y="33207"/>
                  </a:cubicBezTo>
                  <a:cubicBezTo>
                    <a:pt x="192259" y="30079"/>
                    <a:pt x="188884" y="28515"/>
                    <a:pt x="184792" y="28515"/>
                  </a:cubicBezTo>
                  <a:cubicBezTo>
                    <a:pt x="181017" y="28515"/>
                    <a:pt x="177850" y="29755"/>
                    <a:pt x="175284" y="32244"/>
                  </a:cubicBezTo>
                  <a:cubicBezTo>
                    <a:pt x="172795" y="34733"/>
                    <a:pt x="171431" y="38101"/>
                    <a:pt x="171184" y="42362"/>
                  </a:cubicBezTo>
                  <a:close/>
                  <a:moveTo>
                    <a:pt x="236682" y="63668"/>
                  </a:moveTo>
                  <a:lnTo>
                    <a:pt x="237892" y="70772"/>
                  </a:lnTo>
                  <a:cubicBezTo>
                    <a:pt x="235565" y="71258"/>
                    <a:pt x="233515" y="71497"/>
                    <a:pt x="231750" y="71497"/>
                  </a:cubicBezTo>
                  <a:cubicBezTo>
                    <a:pt x="228776" y="71497"/>
                    <a:pt x="226487" y="71050"/>
                    <a:pt x="224885" y="70171"/>
                  </a:cubicBezTo>
                  <a:cubicBezTo>
                    <a:pt x="223282" y="69208"/>
                    <a:pt x="222118" y="67960"/>
                    <a:pt x="221394" y="66442"/>
                  </a:cubicBezTo>
                  <a:cubicBezTo>
                    <a:pt x="220755" y="64916"/>
                    <a:pt x="220431" y="61703"/>
                    <a:pt x="220431" y="56810"/>
                  </a:cubicBezTo>
                  <a:lnTo>
                    <a:pt x="220431" y="29231"/>
                  </a:lnTo>
                  <a:lnTo>
                    <a:pt x="214528" y="29231"/>
                  </a:lnTo>
                  <a:lnTo>
                    <a:pt x="214528" y="22974"/>
                  </a:lnTo>
                  <a:lnTo>
                    <a:pt x="220431" y="22974"/>
                  </a:lnTo>
                  <a:lnTo>
                    <a:pt x="220431" y="11054"/>
                  </a:lnTo>
                  <a:lnTo>
                    <a:pt x="228499" y="6238"/>
                  </a:lnTo>
                  <a:lnTo>
                    <a:pt x="228499" y="22974"/>
                  </a:lnTo>
                  <a:lnTo>
                    <a:pt x="236682" y="22974"/>
                  </a:lnTo>
                  <a:lnTo>
                    <a:pt x="236682" y="29231"/>
                  </a:lnTo>
                  <a:lnTo>
                    <a:pt x="228499" y="29231"/>
                  </a:lnTo>
                  <a:lnTo>
                    <a:pt x="228499" y="57288"/>
                  </a:lnTo>
                  <a:cubicBezTo>
                    <a:pt x="228499" y="59615"/>
                    <a:pt x="228614" y="61102"/>
                    <a:pt x="228861" y="61741"/>
                  </a:cubicBezTo>
                  <a:cubicBezTo>
                    <a:pt x="229177" y="62381"/>
                    <a:pt x="229662" y="62905"/>
                    <a:pt x="230302" y="63306"/>
                  </a:cubicBezTo>
                  <a:cubicBezTo>
                    <a:pt x="230949" y="63706"/>
                    <a:pt x="231866" y="63907"/>
                    <a:pt x="233076" y="63907"/>
                  </a:cubicBezTo>
                  <a:cubicBezTo>
                    <a:pt x="234039" y="63907"/>
                    <a:pt x="235241" y="63830"/>
                    <a:pt x="236682" y="63668"/>
                  </a:cubicBezTo>
                  <a:close/>
                  <a:moveTo>
                    <a:pt x="265216" y="70896"/>
                  </a:moveTo>
                  <a:lnTo>
                    <a:pt x="265216" y="22974"/>
                  </a:lnTo>
                  <a:lnTo>
                    <a:pt x="272444" y="22974"/>
                  </a:lnTo>
                  <a:lnTo>
                    <a:pt x="272444" y="29717"/>
                  </a:lnTo>
                  <a:cubicBezTo>
                    <a:pt x="273969" y="27305"/>
                    <a:pt x="275973" y="25425"/>
                    <a:pt x="278462" y="24061"/>
                  </a:cubicBezTo>
                  <a:cubicBezTo>
                    <a:pt x="280951" y="22612"/>
                    <a:pt x="283802" y="21888"/>
                    <a:pt x="287015" y="21888"/>
                  </a:cubicBezTo>
                  <a:cubicBezTo>
                    <a:pt x="290544" y="21888"/>
                    <a:pt x="293434" y="22612"/>
                    <a:pt x="295684" y="24061"/>
                  </a:cubicBezTo>
                  <a:cubicBezTo>
                    <a:pt x="298011" y="25502"/>
                    <a:pt x="299614" y="27551"/>
                    <a:pt x="300500" y="30195"/>
                  </a:cubicBezTo>
                  <a:cubicBezTo>
                    <a:pt x="304353" y="24662"/>
                    <a:pt x="309284" y="21888"/>
                    <a:pt x="315302" y="21888"/>
                  </a:cubicBezTo>
                  <a:cubicBezTo>
                    <a:pt x="320118" y="21888"/>
                    <a:pt x="323771" y="23213"/>
                    <a:pt x="326260" y="25864"/>
                  </a:cubicBezTo>
                  <a:cubicBezTo>
                    <a:pt x="328834" y="28430"/>
                    <a:pt x="330113" y="32483"/>
                    <a:pt x="330113" y="38023"/>
                  </a:cubicBezTo>
                  <a:lnTo>
                    <a:pt x="330113" y="70896"/>
                  </a:lnTo>
                  <a:lnTo>
                    <a:pt x="322045" y="70896"/>
                  </a:lnTo>
                  <a:lnTo>
                    <a:pt x="322045" y="40674"/>
                  </a:lnTo>
                  <a:cubicBezTo>
                    <a:pt x="322045" y="37461"/>
                    <a:pt x="321767" y="35134"/>
                    <a:pt x="321205" y="33693"/>
                  </a:cubicBezTo>
                  <a:cubicBezTo>
                    <a:pt x="320727" y="32244"/>
                    <a:pt x="319802" y="31081"/>
                    <a:pt x="318439" y="30195"/>
                  </a:cubicBezTo>
                  <a:cubicBezTo>
                    <a:pt x="317075" y="29316"/>
                    <a:pt x="315426" y="28877"/>
                    <a:pt x="313499" y="28877"/>
                  </a:cubicBezTo>
                  <a:cubicBezTo>
                    <a:pt x="310132" y="28877"/>
                    <a:pt x="307319" y="29994"/>
                    <a:pt x="305069" y="32244"/>
                  </a:cubicBezTo>
                  <a:cubicBezTo>
                    <a:pt x="302904" y="34494"/>
                    <a:pt x="301818" y="38101"/>
                    <a:pt x="301818" y="43078"/>
                  </a:cubicBezTo>
                  <a:lnTo>
                    <a:pt x="301818" y="70896"/>
                  </a:lnTo>
                  <a:lnTo>
                    <a:pt x="293634" y="70896"/>
                  </a:lnTo>
                  <a:lnTo>
                    <a:pt x="293634" y="39711"/>
                  </a:lnTo>
                  <a:cubicBezTo>
                    <a:pt x="293634" y="36097"/>
                    <a:pt x="292948" y="33408"/>
                    <a:pt x="291585" y="31643"/>
                  </a:cubicBezTo>
                  <a:cubicBezTo>
                    <a:pt x="290305" y="29794"/>
                    <a:pt x="288179" y="28877"/>
                    <a:pt x="285204" y="28877"/>
                  </a:cubicBezTo>
                  <a:cubicBezTo>
                    <a:pt x="282877" y="28877"/>
                    <a:pt x="280750" y="29478"/>
                    <a:pt x="278824" y="30680"/>
                  </a:cubicBezTo>
                  <a:cubicBezTo>
                    <a:pt x="276898" y="31882"/>
                    <a:pt x="275495" y="33647"/>
                    <a:pt x="274609" y="35974"/>
                  </a:cubicBezTo>
                  <a:cubicBezTo>
                    <a:pt x="273731" y="38301"/>
                    <a:pt x="273284" y="41637"/>
                    <a:pt x="273284" y="45968"/>
                  </a:cubicBezTo>
                  <a:lnTo>
                    <a:pt x="273284" y="70896"/>
                  </a:lnTo>
                  <a:lnTo>
                    <a:pt x="265216" y="70896"/>
                  </a:lnTo>
                  <a:close/>
                  <a:moveTo>
                    <a:pt x="373580" y="64993"/>
                  </a:moveTo>
                  <a:cubicBezTo>
                    <a:pt x="370529" y="67559"/>
                    <a:pt x="367600" y="69370"/>
                    <a:pt x="364788" y="70410"/>
                  </a:cubicBezTo>
                  <a:cubicBezTo>
                    <a:pt x="362060" y="71458"/>
                    <a:pt x="359093" y="71974"/>
                    <a:pt x="355880" y="71974"/>
                  </a:cubicBezTo>
                  <a:cubicBezTo>
                    <a:pt x="350587" y="71974"/>
                    <a:pt x="346533" y="70695"/>
                    <a:pt x="343721" y="68122"/>
                  </a:cubicBezTo>
                  <a:cubicBezTo>
                    <a:pt x="340908" y="65556"/>
                    <a:pt x="339506" y="62265"/>
                    <a:pt x="339506" y="58251"/>
                  </a:cubicBezTo>
                  <a:cubicBezTo>
                    <a:pt x="339506" y="55924"/>
                    <a:pt x="340030" y="53797"/>
                    <a:pt x="341070" y="51870"/>
                  </a:cubicBezTo>
                  <a:cubicBezTo>
                    <a:pt x="342118" y="49859"/>
                    <a:pt x="343520" y="48295"/>
                    <a:pt x="345285" y="47178"/>
                  </a:cubicBezTo>
                  <a:cubicBezTo>
                    <a:pt x="347050" y="45968"/>
                    <a:pt x="349014" y="45089"/>
                    <a:pt x="351187" y="44527"/>
                  </a:cubicBezTo>
                  <a:cubicBezTo>
                    <a:pt x="352713" y="44042"/>
                    <a:pt x="355117" y="43602"/>
                    <a:pt x="358408" y="43202"/>
                  </a:cubicBezTo>
                  <a:cubicBezTo>
                    <a:pt x="364911" y="42477"/>
                    <a:pt x="369727" y="41553"/>
                    <a:pt x="372856" y="40435"/>
                  </a:cubicBezTo>
                  <a:cubicBezTo>
                    <a:pt x="372856" y="39310"/>
                    <a:pt x="372856" y="38625"/>
                    <a:pt x="372856" y="38386"/>
                  </a:cubicBezTo>
                  <a:cubicBezTo>
                    <a:pt x="372856" y="35011"/>
                    <a:pt x="372093" y="32645"/>
                    <a:pt x="370567" y="31281"/>
                  </a:cubicBezTo>
                  <a:cubicBezTo>
                    <a:pt x="368487" y="29516"/>
                    <a:pt x="365389" y="28630"/>
                    <a:pt x="361297" y="28630"/>
                  </a:cubicBezTo>
                  <a:cubicBezTo>
                    <a:pt x="357529" y="28630"/>
                    <a:pt x="354717" y="29316"/>
                    <a:pt x="352867" y="30680"/>
                  </a:cubicBezTo>
                  <a:cubicBezTo>
                    <a:pt x="351026" y="31967"/>
                    <a:pt x="349662" y="34294"/>
                    <a:pt x="348776" y="37661"/>
                  </a:cubicBezTo>
                  <a:lnTo>
                    <a:pt x="340831" y="36582"/>
                  </a:lnTo>
                  <a:cubicBezTo>
                    <a:pt x="341555" y="33207"/>
                    <a:pt x="342758" y="30480"/>
                    <a:pt x="344445" y="28391"/>
                  </a:cubicBezTo>
                  <a:cubicBezTo>
                    <a:pt x="346125" y="26303"/>
                    <a:pt x="348537" y="24700"/>
                    <a:pt x="351665" y="23575"/>
                  </a:cubicBezTo>
                  <a:cubicBezTo>
                    <a:pt x="354794" y="22450"/>
                    <a:pt x="358408" y="21888"/>
                    <a:pt x="362499" y="21888"/>
                  </a:cubicBezTo>
                  <a:cubicBezTo>
                    <a:pt x="366599" y="21888"/>
                    <a:pt x="369928" y="22373"/>
                    <a:pt x="372494" y="23337"/>
                  </a:cubicBezTo>
                  <a:cubicBezTo>
                    <a:pt x="375067" y="24300"/>
                    <a:pt x="376947" y="25502"/>
                    <a:pt x="378157" y="26950"/>
                  </a:cubicBezTo>
                  <a:cubicBezTo>
                    <a:pt x="379359" y="28391"/>
                    <a:pt x="380199" y="30241"/>
                    <a:pt x="380685" y="32483"/>
                  </a:cubicBezTo>
                  <a:cubicBezTo>
                    <a:pt x="380923" y="33847"/>
                    <a:pt x="381047" y="36336"/>
                    <a:pt x="381047" y="39950"/>
                  </a:cubicBezTo>
                  <a:lnTo>
                    <a:pt x="381047" y="50784"/>
                  </a:lnTo>
                  <a:cubicBezTo>
                    <a:pt x="381047" y="58328"/>
                    <a:pt x="381209" y="63105"/>
                    <a:pt x="381525" y="65116"/>
                  </a:cubicBezTo>
                  <a:cubicBezTo>
                    <a:pt x="381925" y="67120"/>
                    <a:pt x="382650" y="69046"/>
                    <a:pt x="383690" y="70896"/>
                  </a:cubicBezTo>
                  <a:lnTo>
                    <a:pt x="375144" y="70896"/>
                  </a:lnTo>
                  <a:cubicBezTo>
                    <a:pt x="374343" y="69208"/>
                    <a:pt x="373819" y="67243"/>
                    <a:pt x="373580" y="64993"/>
                  </a:cubicBezTo>
                  <a:close/>
                  <a:moveTo>
                    <a:pt x="372856" y="46816"/>
                  </a:moveTo>
                  <a:cubicBezTo>
                    <a:pt x="369889" y="48018"/>
                    <a:pt x="365474" y="49058"/>
                    <a:pt x="359610" y="49944"/>
                  </a:cubicBezTo>
                  <a:cubicBezTo>
                    <a:pt x="356242" y="50422"/>
                    <a:pt x="353877" y="50984"/>
                    <a:pt x="352513" y="51632"/>
                  </a:cubicBezTo>
                  <a:cubicBezTo>
                    <a:pt x="351149" y="52194"/>
                    <a:pt x="350062" y="53034"/>
                    <a:pt x="349261" y="54159"/>
                  </a:cubicBezTo>
                  <a:cubicBezTo>
                    <a:pt x="348537" y="55284"/>
                    <a:pt x="348175" y="56563"/>
                    <a:pt x="348175" y="58012"/>
                  </a:cubicBezTo>
                  <a:cubicBezTo>
                    <a:pt x="348175" y="60177"/>
                    <a:pt x="348976" y="61980"/>
                    <a:pt x="350587" y="63429"/>
                  </a:cubicBezTo>
                  <a:cubicBezTo>
                    <a:pt x="352266" y="64870"/>
                    <a:pt x="354678" y="65594"/>
                    <a:pt x="357807" y="65594"/>
                  </a:cubicBezTo>
                  <a:cubicBezTo>
                    <a:pt x="360935" y="65594"/>
                    <a:pt x="363709" y="64916"/>
                    <a:pt x="366113" y="63552"/>
                  </a:cubicBezTo>
                  <a:cubicBezTo>
                    <a:pt x="368602" y="62181"/>
                    <a:pt x="370413" y="60300"/>
                    <a:pt x="371530" y="57889"/>
                  </a:cubicBezTo>
                  <a:cubicBezTo>
                    <a:pt x="372416" y="56047"/>
                    <a:pt x="372856" y="53358"/>
                    <a:pt x="372856" y="49821"/>
                  </a:cubicBezTo>
                  <a:lnTo>
                    <a:pt x="372856" y="46816"/>
                  </a:lnTo>
                  <a:close/>
                  <a:moveTo>
                    <a:pt x="396211" y="70896"/>
                  </a:moveTo>
                  <a:lnTo>
                    <a:pt x="396211" y="22974"/>
                  </a:lnTo>
                  <a:lnTo>
                    <a:pt x="403439" y="22974"/>
                  </a:lnTo>
                  <a:lnTo>
                    <a:pt x="403439" y="29717"/>
                  </a:lnTo>
                  <a:cubicBezTo>
                    <a:pt x="406969" y="24500"/>
                    <a:pt x="412070" y="21888"/>
                    <a:pt x="418727" y="21888"/>
                  </a:cubicBezTo>
                  <a:cubicBezTo>
                    <a:pt x="421617" y="21888"/>
                    <a:pt x="424268" y="22412"/>
                    <a:pt x="426679" y="23452"/>
                  </a:cubicBezTo>
                  <a:cubicBezTo>
                    <a:pt x="429168" y="24500"/>
                    <a:pt x="431010" y="25864"/>
                    <a:pt x="432212" y="27551"/>
                  </a:cubicBezTo>
                  <a:cubicBezTo>
                    <a:pt x="433422" y="29231"/>
                    <a:pt x="434262" y="31204"/>
                    <a:pt x="434739" y="33446"/>
                  </a:cubicBezTo>
                  <a:cubicBezTo>
                    <a:pt x="434986" y="34972"/>
                    <a:pt x="435102" y="37623"/>
                    <a:pt x="435102" y="41398"/>
                  </a:cubicBezTo>
                  <a:lnTo>
                    <a:pt x="435102" y="70896"/>
                  </a:lnTo>
                  <a:lnTo>
                    <a:pt x="427034" y="70896"/>
                  </a:lnTo>
                  <a:lnTo>
                    <a:pt x="427034" y="41753"/>
                  </a:lnTo>
                  <a:cubicBezTo>
                    <a:pt x="427034" y="38386"/>
                    <a:pt x="426718" y="35897"/>
                    <a:pt x="426071" y="34294"/>
                  </a:cubicBezTo>
                  <a:cubicBezTo>
                    <a:pt x="425431" y="32684"/>
                    <a:pt x="424306" y="31404"/>
                    <a:pt x="422703" y="30441"/>
                  </a:cubicBezTo>
                  <a:cubicBezTo>
                    <a:pt x="421101" y="29393"/>
                    <a:pt x="419213" y="28877"/>
                    <a:pt x="417047" y="28877"/>
                  </a:cubicBezTo>
                  <a:cubicBezTo>
                    <a:pt x="413595" y="28877"/>
                    <a:pt x="410582" y="29994"/>
                    <a:pt x="408016" y="32244"/>
                  </a:cubicBezTo>
                  <a:cubicBezTo>
                    <a:pt x="405527" y="34410"/>
                    <a:pt x="404279" y="38547"/>
                    <a:pt x="404279" y="44643"/>
                  </a:cubicBezTo>
                  <a:lnTo>
                    <a:pt x="404279" y="70896"/>
                  </a:lnTo>
                  <a:lnTo>
                    <a:pt x="396211" y="70896"/>
                  </a:lnTo>
                  <a:close/>
                  <a:moveTo>
                    <a:pt x="481459" y="64993"/>
                  </a:moveTo>
                  <a:cubicBezTo>
                    <a:pt x="478407" y="67559"/>
                    <a:pt x="475479" y="69370"/>
                    <a:pt x="472667" y="70410"/>
                  </a:cubicBezTo>
                  <a:cubicBezTo>
                    <a:pt x="469939" y="71458"/>
                    <a:pt x="466972" y="71974"/>
                    <a:pt x="463759" y="71974"/>
                  </a:cubicBezTo>
                  <a:cubicBezTo>
                    <a:pt x="458465" y="71974"/>
                    <a:pt x="454412" y="70695"/>
                    <a:pt x="451599" y="68122"/>
                  </a:cubicBezTo>
                  <a:cubicBezTo>
                    <a:pt x="448787" y="65556"/>
                    <a:pt x="447384" y="62265"/>
                    <a:pt x="447384" y="58251"/>
                  </a:cubicBezTo>
                  <a:cubicBezTo>
                    <a:pt x="447384" y="55924"/>
                    <a:pt x="447908" y="53797"/>
                    <a:pt x="448949" y="51870"/>
                  </a:cubicBezTo>
                  <a:cubicBezTo>
                    <a:pt x="449997" y="49859"/>
                    <a:pt x="451399" y="48295"/>
                    <a:pt x="453164" y="47178"/>
                  </a:cubicBezTo>
                  <a:cubicBezTo>
                    <a:pt x="454928" y="45968"/>
                    <a:pt x="456893" y="45089"/>
                    <a:pt x="459066" y="44527"/>
                  </a:cubicBezTo>
                  <a:cubicBezTo>
                    <a:pt x="460592" y="44042"/>
                    <a:pt x="462996" y="43602"/>
                    <a:pt x="466286" y="43202"/>
                  </a:cubicBezTo>
                  <a:cubicBezTo>
                    <a:pt x="472790" y="42477"/>
                    <a:pt x="477606" y="41553"/>
                    <a:pt x="480734" y="40435"/>
                  </a:cubicBezTo>
                  <a:cubicBezTo>
                    <a:pt x="480734" y="39310"/>
                    <a:pt x="480734" y="38625"/>
                    <a:pt x="480734" y="38386"/>
                  </a:cubicBezTo>
                  <a:cubicBezTo>
                    <a:pt x="480734" y="35011"/>
                    <a:pt x="479972" y="32645"/>
                    <a:pt x="478446" y="31281"/>
                  </a:cubicBezTo>
                  <a:cubicBezTo>
                    <a:pt x="476365" y="29516"/>
                    <a:pt x="473268" y="28630"/>
                    <a:pt x="469176" y="28630"/>
                  </a:cubicBezTo>
                  <a:cubicBezTo>
                    <a:pt x="465408" y="28630"/>
                    <a:pt x="462595" y="29316"/>
                    <a:pt x="460746" y="30680"/>
                  </a:cubicBezTo>
                  <a:cubicBezTo>
                    <a:pt x="458904" y="31967"/>
                    <a:pt x="457540" y="34294"/>
                    <a:pt x="456654" y="37661"/>
                  </a:cubicBezTo>
                  <a:lnTo>
                    <a:pt x="448710" y="36582"/>
                  </a:lnTo>
                  <a:cubicBezTo>
                    <a:pt x="449434" y="33207"/>
                    <a:pt x="450636" y="30480"/>
                    <a:pt x="452324" y="28391"/>
                  </a:cubicBezTo>
                  <a:cubicBezTo>
                    <a:pt x="454004" y="26303"/>
                    <a:pt x="456415" y="24700"/>
                    <a:pt x="459544" y="23575"/>
                  </a:cubicBezTo>
                  <a:cubicBezTo>
                    <a:pt x="462672" y="22450"/>
                    <a:pt x="466286" y="21888"/>
                    <a:pt x="470378" y="21888"/>
                  </a:cubicBezTo>
                  <a:cubicBezTo>
                    <a:pt x="474477" y="21888"/>
                    <a:pt x="477806" y="22373"/>
                    <a:pt x="480372" y="23337"/>
                  </a:cubicBezTo>
                  <a:cubicBezTo>
                    <a:pt x="482946" y="24300"/>
                    <a:pt x="484826" y="25502"/>
                    <a:pt x="486036" y="26950"/>
                  </a:cubicBezTo>
                  <a:cubicBezTo>
                    <a:pt x="487238" y="28391"/>
                    <a:pt x="488078" y="30241"/>
                    <a:pt x="488563" y="32483"/>
                  </a:cubicBezTo>
                  <a:cubicBezTo>
                    <a:pt x="488802" y="33847"/>
                    <a:pt x="488925" y="36336"/>
                    <a:pt x="488925" y="39950"/>
                  </a:cubicBezTo>
                  <a:lnTo>
                    <a:pt x="488925" y="50784"/>
                  </a:lnTo>
                  <a:cubicBezTo>
                    <a:pt x="488925" y="58328"/>
                    <a:pt x="489087" y="63105"/>
                    <a:pt x="489403" y="65116"/>
                  </a:cubicBezTo>
                  <a:cubicBezTo>
                    <a:pt x="489804" y="67120"/>
                    <a:pt x="490528" y="69046"/>
                    <a:pt x="491568" y="70896"/>
                  </a:cubicBezTo>
                  <a:lnTo>
                    <a:pt x="483023" y="70896"/>
                  </a:lnTo>
                  <a:cubicBezTo>
                    <a:pt x="482222" y="69208"/>
                    <a:pt x="481698" y="67243"/>
                    <a:pt x="481459" y="64993"/>
                  </a:cubicBezTo>
                  <a:close/>
                  <a:moveTo>
                    <a:pt x="480734" y="46816"/>
                  </a:moveTo>
                  <a:cubicBezTo>
                    <a:pt x="477768" y="48018"/>
                    <a:pt x="473352" y="49058"/>
                    <a:pt x="467488" y="49944"/>
                  </a:cubicBezTo>
                  <a:cubicBezTo>
                    <a:pt x="464121" y="50422"/>
                    <a:pt x="461755" y="50984"/>
                    <a:pt x="460392" y="51632"/>
                  </a:cubicBezTo>
                  <a:cubicBezTo>
                    <a:pt x="459028" y="52194"/>
                    <a:pt x="457941" y="53034"/>
                    <a:pt x="457140" y="54159"/>
                  </a:cubicBezTo>
                  <a:cubicBezTo>
                    <a:pt x="456415" y="55284"/>
                    <a:pt x="456053" y="56563"/>
                    <a:pt x="456053" y="58012"/>
                  </a:cubicBezTo>
                  <a:cubicBezTo>
                    <a:pt x="456053" y="60177"/>
                    <a:pt x="456855" y="61980"/>
                    <a:pt x="458465" y="63429"/>
                  </a:cubicBezTo>
                  <a:cubicBezTo>
                    <a:pt x="460145" y="64870"/>
                    <a:pt x="462557" y="65594"/>
                    <a:pt x="465685" y="65594"/>
                  </a:cubicBezTo>
                  <a:cubicBezTo>
                    <a:pt x="468814" y="65594"/>
                    <a:pt x="471588" y="64916"/>
                    <a:pt x="473992" y="63552"/>
                  </a:cubicBezTo>
                  <a:cubicBezTo>
                    <a:pt x="476481" y="62181"/>
                    <a:pt x="478292" y="60300"/>
                    <a:pt x="479409" y="57889"/>
                  </a:cubicBezTo>
                  <a:cubicBezTo>
                    <a:pt x="480295" y="56047"/>
                    <a:pt x="480734" y="53358"/>
                    <a:pt x="480734" y="49821"/>
                  </a:cubicBezTo>
                  <a:lnTo>
                    <a:pt x="480734" y="46816"/>
                  </a:lnTo>
                  <a:close/>
                  <a:moveTo>
                    <a:pt x="502526" y="74864"/>
                  </a:moveTo>
                  <a:lnTo>
                    <a:pt x="510478" y="76074"/>
                  </a:lnTo>
                  <a:cubicBezTo>
                    <a:pt x="510794" y="78478"/>
                    <a:pt x="511719" y="80243"/>
                    <a:pt x="513244" y="81368"/>
                  </a:cubicBezTo>
                  <a:cubicBezTo>
                    <a:pt x="515248" y="82893"/>
                    <a:pt x="517983" y="83656"/>
                    <a:pt x="521428" y="83656"/>
                  </a:cubicBezTo>
                  <a:cubicBezTo>
                    <a:pt x="525204" y="83656"/>
                    <a:pt x="528093" y="82893"/>
                    <a:pt x="530097" y="81368"/>
                  </a:cubicBezTo>
                  <a:cubicBezTo>
                    <a:pt x="532185" y="79842"/>
                    <a:pt x="533595" y="77754"/>
                    <a:pt x="534312" y="75111"/>
                  </a:cubicBezTo>
                  <a:cubicBezTo>
                    <a:pt x="534797" y="73423"/>
                    <a:pt x="534997" y="69932"/>
                    <a:pt x="534913" y="64631"/>
                  </a:cubicBezTo>
                  <a:cubicBezTo>
                    <a:pt x="531383" y="68807"/>
                    <a:pt x="526968" y="70896"/>
                    <a:pt x="521674" y="70896"/>
                  </a:cubicBezTo>
                  <a:cubicBezTo>
                    <a:pt x="515094" y="70896"/>
                    <a:pt x="509993" y="68522"/>
                    <a:pt x="506379" y="63791"/>
                  </a:cubicBezTo>
                  <a:cubicBezTo>
                    <a:pt x="502772" y="58975"/>
                    <a:pt x="500962" y="53273"/>
                    <a:pt x="500962" y="46692"/>
                  </a:cubicBezTo>
                  <a:cubicBezTo>
                    <a:pt x="500962" y="42115"/>
                    <a:pt x="501763" y="37900"/>
                    <a:pt x="503373" y="34047"/>
                  </a:cubicBezTo>
                  <a:cubicBezTo>
                    <a:pt x="505053" y="30117"/>
                    <a:pt x="507465" y="27105"/>
                    <a:pt x="510594" y="25024"/>
                  </a:cubicBezTo>
                  <a:cubicBezTo>
                    <a:pt x="513722" y="22936"/>
                    <a:pt x="517421" y="21888"/>
                    <a:pt x="521674" y="21888"/>
                  </a:cubicBezTo>
                  <a:cubicBezTo>
                    <a:pt x="527369" y="21888"/>
                    <a:pt x="532069" y="24176"/>
                    <a:pt x="535760" y="28754"/>
                  </a:cubicBezTo>
                  <a:lnTo>
                    <a:pt x="535760" y="22974"/>
                  </a:lnTo>
                  <a:lnTo>
                    <a:pt x="543227" y="22974"/>
                  </a:lnTo>
                  <a:lnTo>
                    <a:pt x="543227" y="64392"/>
                  </a:lnTo>
                  <a:cubicBezTo>
                    <a:pt x="543227" y="71859"/>
                    <a:pt x="542464" y="77153"/>
                    <a:pt x="540938" y="80281"/>
                  </a:cubicBezTo>
                  <a:cubicBezTo>
                    <a:pt x="539413" y="83417"/>
                    <a:pt x="537001" y="85860"/>
                    <a:pt x="533711" y="87632"/>
                  </a:cubicBezTo>
                  <a:cubicBezTo>
                    <a:pt x="530420" y="89474"/>
                    <a:pt x="526367" y="90399"/>
                    <a:pt x="521551" y="90399"/>
                  </a:cubicBezTo>
                  <a:cubicBezTo>
                    <a:pt x="515857" y="90399"/>
                    <a:pt x="511241" y="89112"/>
                    <a:pt x="507704" y="86546"/>
                  </a:cubicBezTo>
                  <a:cubicBezTo>
                    <a:pt x="504175" y="83980"/>
                    <a:pt x="502449" y="80081"/>
                    <a:pt x="502526" y="74864"/>
                  </a:cubicBezTo>
                  <a:close/>
                  <a:moveTo>
                    <a:pt x="509268" y="46091"/>
                  </a:moveTo>
                  <a:cubicBezTo>
                    <a:pt x="509268" y="52348"/>
                    <a:pt x="510517" y="56925"/>
                    <a:pt x="513005" y="59815"/>
                  </a:cubicBezTo>
                  <a:cubicBezTo>
                    <a:pt x="515494" y="62705"/>
                    <a:pt x="518623" y="64153"/>
                    <a:pt x="522391" y="64153"/>
                  </a:cubicBezTo>
                  <a:cubicBezTo>
                    <a:pt x="526167" y="64153"/>
                    <a:pt x="529295" y="62705"/>
                    <a:pt x="531784" y="59815"/>
                  </a:cubicBezTo>
                  <a:cubicBezTo>
                    <a:pt x="534358" y="56925"/>
                    <a:pt x="535637" y="52433"/>
                    <a:pt x="535637" y="46330"/>
                  </a:cubicBezTo>
                  <a:cubicBezTo>
                    <a:pt x="535637" y="40474"/>
                    <a:pt x="534312" y="36058"/>
                    <a:pt x="531669" y="33084"/>
                  </a:cubicBezTo>
                  <a:cubicBezTo>
                    <a:pt x="529095" y="30117"/>
                    <a:pt x="525966" y="28630"/>
                    <a:pt x="522275" y="28630"/>
                  </a:cubicBezTo>
                  <a:cubicBezTo>
                    <a:pt x="518661" y="28630"/>
                    <a:pt x="515571" y="30117"/>
                    <a:pt x="513005" y="33084"/>
                  </a:cubicBezTo>
                  <a:cubicBezTo>
                    <a:pt x="510517" y="35974"/>
                    <a:pt x="509268" y="40312"/>
                    <a:pt x="509268" y="46091"/>
                  </a:cubicBezTo>
                  <a:close/>
                  <a:moveTo>
                    <a:pt x="590778" y="55484"/>
                  </a:moveTo>
                  <a:lnTo>
                    <a:pt x="599208" y="56448"/>
                  </a:lnTo>
                  <a:cubicBezTo>
                    <a:pt x="597929" y="61341"/>
                    <a:pt x="595479" y="65155"/>
                    <a:pt x="591865" y="67883"/>
                  </a:cubicBezTo>
                  <a:cubicBezTo>
                    <a:pt x="588251" y="70611"/>
                    <a:pt x="583681" y="71974"/>
                    <a:pt x="578141" y="71974"/>
                  </a:cubicBezTo>
                  <a:cubicBezTo>
                    <a:pt x="571160" y="71974"/>
                    <a:pt x="565581" y="69809"/>
                    <a:pt x="561404" y="65478"/>
                  </a:cubicBezTo>
                  <a:cubicBezTo>
                    <a:pt x="557313" y="61140"/>
                    <a:pt x="555263" y="55084"/>
                    <a:pt x="555263" y="47293"/>
                  </a:cubicBezTo>
                  <a:cubicBezTo>
                    <a:pt x="555263" y="39264"/>
                    <a:pt x="557351" y="33046"/>
                    <a:pt x="561528" y="28630"/>
                  </a:cubicBezTo>
                  <a:cubicBezTo>
                    <a:pt x="565697" y="24138"/>
                    <a:pt x="571075" y="21888"/>
                    <a:pt x="577656" y="21888"/>
                  </a:cubicBezTo>
                  <a:cubicBezTo>
                    <a:pt x="584082" y="21888"/>
                    <a:pt x="589299" y="24061"/>
                    <a:pt x="593313" y="28391"/>
                  </a:cubicBezTo>
                  <a:cubicBezTo>
                    <a:pt x="597405" y="32730"/>
                    <a:pt x="599447" y="38863"/>
                    <a:pt x="599447" y="46816"/>
                  </a:cubicBezTo>
                  <a:cubicBezTo>
                    <a:pt x="599447" y="47293"/>
                    <a:pt x="599447" y="48018"/>
                    <a:pt x="599447" y="48981"/>
                  </a:cubicBezTo>
                  <a:lnTo>
                    <a:pt x="563693" y="48981"/>
                  </a:lnTo>
                  <a:cubicBezTo>
                    <a:pt x="564017" y="54275"/>
                    <a:pt x="565496" y="58328"/>
                    <a:pt x="568147" y="61140"/>
                  </a:cubicBezTo>
                  <a:cubicBezTo>
                    <a:pt x="570798" y="63868"/>
                    <a:pt x="574126" y="65232"/>
                    <a:pt x="578141" y="65232"/>
                  </a:cubicBezTo>
                  <a:cubicBezTo>
                    <a:pt x="581108" y="65232"/>
                    <a:pt x="583635" y="64469"/>
                    <a:pt x="585723" y="62944"/>
                  </a:cubicBezTo>
                  <a:cubicBezTo>
                    <a:pt x="587889" y="61341"/>
                    <a:pt x="589576" y="58852"/>
                    <a:pt x="590778" y="55484"/>
                  </a:cubicBezTo>
                  <a:close/>
                  <a:moveTo>
                    <a:pt x="564171" y="42362"/>
                  </a:moveTo>
                  <a:lnTo>
                    <a:pt x="590902" y="42362"/>
                  </a:lnTo>
                  <a:cubicBezTo>
                    <a:pt x="590578" y="38262"/>
                    <a:pt x="589576" y="35211"/>
                    <a:pt x="587889" y="33207"/>
                  </a:cubicBezTo>
                  <a:cubicBezTo>
                    <a:pt x="585246" y="30079"/>
                    <a:pt x="581871" y="28515"/>
                    <a:pt x="577779" y="28515"/>
                  </a:cubicBezTo>
                  <a:cubicBezTo>
                    <a:pt x="574003" y="28515"/>
                    <a:pt x="570836" y="29755"/>
                    <a:pt x="568270" y="32244"/>
                  </a:cubicBezTo>
                  <a:cubicBezTo>
                    <a:pt x="565781" y="34733"/>
                    <a:pt x="564417" y="38101"/>
                    <a:pt x="564171" y="42362"/>
                  </a:cubicBezTo>
                  <a:close/>
                  <a:moveTo>
                    <a:pt x="611969" y="70896"/>
                  </a:moveTo>
                  <a:lnTo>
                    <a:pt x="611969" y="22974"/>
                  </a:lnTo>
                  <a:lnTo>
                    <a:pt x="619197" y="22974"/>
                  </a:lnTo>
                  <a:lnTo>
                    <a:pt x="619197" y="29717"/>
                  </a:lnTo>
                  <a:cubicBezTo>
                    <a:pt x="620722" y="27305"/>
                    <a:pt x="622726" y="25425"/>
                    <a:pt x="625215" y="24061"/>
                  </a:cubicBezTo>
                  <a:cubicBezTo>
                    <a:pt x="627704" y="22612"/>
                    <a:pt x="630555" y="21888"/>
                    <a:pt x="633768" y="21888"/>
                  </a:cubicBezTo>
                  <a:cubicBezTo>
                    <a:pt x="637297" y="21888"/>
                    <a:pt x="640187" y="22612"/>
                    <a:pt x="642437" y="24061"/>
                  </a:cubicBezTo>
                  <a:cubicBezTo>
                    <a:pt x="644764" y="25502"/>
                    <a:pt x="646367" y="27551"/>
                    <a:pt x="647253" y="30195"/>
                  </a:cubicBezTo>
                  <a:cubicBezTo>
                    <a:pt x="651106" y="24662"/>
                    <a:pt x="656037" y="21888"/>
                    <a:pt x="662055" y="21888"/>
                  </a:cubicBezTo>
                  <a:cubicBezTo>
                    <a:pt x="666871" y="21888"/>
                    <a:pt x="670524" y="23213"/>
                    <a:pt x="673013" y="25864"/>
                  </a:cubicBezTo>
                  <a:cubicBezTo>
                    <a:pt x="675586" y="28430"/>
                    <a:pt x="676866" y="32483"/>
                    <a:pt x="676866" y="38023"/>
                  </a:cubicBezTo>
                  <a:lnTo>
                    <a:pt x="676866" y="70896"/>
                  </a:lnTo>
                  <a:lnTo>
                    <a:pt x="668798" y="70896"/>
                  </a:lnTo>
                  <a:lnTo>
                    <a:pt x="668798" y="40674"/>
                  </a:lnTo>
                  <a:cubicBezTo>
                    <a:pt x="668798" y="37461"/>
                    <a:pt x="668520" y="35134"/>
                    <a:pt x="667958" y="33693"/>
                  </a:cubicBezTo>
                  <a:cubicBezTo>
                    <a:pt x="667480" y="32244"/>
                    <a:pt x="666555" y="31081"/>
                    <a:pt x="665191" y="30195"/>
                  </a:cubicBezTo>
                  <a:cubicBezTo>
                    <a:pt x="663828" y="29316"/>
                    <a:pt x="662179" y="28877"/>
                    <a:pt x="660252" y="28877"/>
                  </a:cubicBezTo>
                  <a:cubicBezTo>
                    <a:pt x="656885" y="28877"/>
                    <a:pt x="654072" y="29994"/>
                    <a:pt x="651822" y="32244"/>
                  </a:cubicBezTo>
                  <a:cubicBezTo>
                    <a:pt x="649657" y="34494"/>
                    <a:pt x="648570" y="38101"/>
                    <a:pt x="648570" y="43078"/>
                  </a:cubicBezTo>
                  <a:lnTo>
                    <a:pt x="648570" y="70896"/>
                  </a:lnTo>
                  <a:lnTo>
                    <a:pt x="640387" y="70896"/>
                  </a:lnTo>
                  <a:lnTo>
                    <a:pt x="640387" y="39711"/>
                  </a:lnTo>
                  <a:cubicBezTo>
                    <a:pt x="640387" y="36097"/>
                    <a:pt x="639701" y="33408"/>
                    <a:pt x="638337" y="31643"/>
                  </a:cubicBezTo>
                  <a:cubicBezTo>
                    <a:pt x="637058" y="29794"/>
                    <a:pt x="634932" y="28877"/>
                    <a:pt x="631957" y="28877"/>
                  </a:cubicBezTo>
                  <a:cubicBezTo>
                    <a:pt x="629630" y="28877"/>
                    <a:pt x="627503" y="29478"/>
                    <a:pt x="625577" y="30680"/>
                  </a:cubicBezTo>
                  <a:cubicBezTo>
                    <a:pt x="623650" y="31882"/>
                    <a:pt x="622248" y="33647"/>
                    <a:pt x="621362" y="35974"/>
                  </a:cubicBezTo>
                  <a:cubicBezTo>
                    <a:pt x="620484" y="38301"/>
                    <a:pt x="620037" y="41637"/>
                    <a:pt x="620037" y="45968"/>
                  </a:cubicBezTo>
                  <a:lnTo>
                    <a:pt x="620037" y="70896"/>
                  </a:lnTo>
                  <a:lnTo>
                    <a:pt x="611969" y="70896"/>
                  </a:lnTo>
                  <a:close/>
                  <a:moveTo>
                    <a:pt x="721774" y="55484"/>
                  </a:moveTo>
                  <a:lnTo>
                    <a:pt x="730204" y="56448"/>
                  </a:lnTo>
                  <a:cubicBezTo>
                    <a:pt x="728925" y="61341"/>
                    <a:pt x="726474" y="65155"/>
                    <a:pt x="722860" y="67883"/>
                  </a:cubicBezTo>
                  <a:cubicBezTo>
                    <a:pt x="719246" y="70611"/>
                    <a:pt x="714677" y="71974"/>
                    <a:pt x="709137" y="71974"/>
                  </a:cubicBezTo>
                  <a:cubicBezTo>
                    <a:pt x="702155" y="71974"/>
                    <a:pt x="696576" y="69809"/>
                    <a:pt x="692400" y="65478"/>
                  </a:cubicBezTo>
                  <a:cubicBezTo>
                    <a:pt x="688308" y="61140"/>
                    <a:pt x="686259" y="55084"/>
                    <a:pt x="686259" y="47293"/>
                  </a:cubicBezTo>
                  <a:cubicBezTo>
                    <a:pt x="686259" y="39264"/>
                    <a:pt x="688347" y="33046"/>
                    <a:pt x="692523" y="28630"/>
                  </a:cubicBezTo>
                  <a:cubicBezTo>
                    <a:pt x="696692" y="24138"/>
                    <a:pt x="702071" y="21888"/>
                    <a:pt x="708651" y="21888"/>
                  </a:cubicBezTo>
                  <a:cubicBezTo>
                    <a:pt x="715078" y="21888"/>
                    <a:pt x="720294" y="24061"/>
                    <a:pt x="724309" y="28391"/>
                  </a:cubicBezTo>
                  <a:cubicBezTo>
                    <a:pt x="728401" y="32730"/>
                    <a:pt x="730443" y="38863"/>
                    <a:pt x="730443" y="46816"/>
                  </a:cubicBezTo>
                  <a:cubicBezTo>
                    <a:pt x="730443" y="47293"/>
                    <a:pt x="730443" y="48018"/>
                    <a:pt x="730443" y="48981"/>
                  </a:cubicBezTo>
                  <a:lnTo>
                    <a:pt x="694689" y="48981"/>
                  </a:lnTo>
                  <a:cubicBezTo>
                    <a:pt x="695012" y="54275"/>
                    <a:pt x="696492" y="58328"/>
                    <a:pt x="699142" y="61140"/>
                  </a:cubicBezTo>
                  <a:cubicBezTo>
                    <a:pt x="701793" y="63868"/>
                    <a:pt x="705122" y="65232"/>
                    <a:pt x="709137" y="65232"/>
                  </a:cubicBezTo>
                  <a:cubicBezTo>
                    <a:pt x="712103" y="65232"/>
                    <a:pt x="714631" y="64469"/>
                    <a:pt x="716719" y="62944"/>
                  </a:cubicBezTo>
                  <a:cubicBezTo>
                    <a:pt x="718884" y="61341"/>
                    <a:pt x="720572" y="58852"/>
                    <a:pt x="721774" y="55484"/>
                  </a:cubicBezTo>
                  <a:close/>
                  <a:moveTo>
                    <a:pt x="695166" y="42362"/>
                  </a:moveTo>
                  <a:lnTo>
                    <a:pt x="721897" y="42362"/>
                  </a:lnTo>
                  <a:cubicBezTo>
                    <a:pt x="721574" y="38262"/>
                    <a:pt x="720572" y="35211"/>
                    <a:pt x="718884" y="33207"/>
                  </a:cubicBezTo>
                  <a:cubicBezTo>
                    <a:pt x="716241" y="30079"/>
                    <a:pt x="712866" y="28515"/>
                    <a:pt x="708774" y="28515"/>
                  </a:cubicBezTo>
                  <a:cubicBezTo>
                    <a:pt x="704999" y="28515"/>
                    <a:pt x="701832" y="29755"/>
                    <a:pt x="699266" y="32244"/>
                  </a:cubicBezTo>
                  <a:cubicBezTo>
                    <a:pt x="696777" y="34733"/>
                    <a:pt x="695413" y="38101"/>
                    <a:pt x="695166" y="42362"/>
                  </a:cubicBezTo>
                  <a:close/>
                  <a:moveTo>
                    <a:pt x="742964" y="70896"/>
                  </a:moveTo>
                  <a:lnTo>
                    <a:pt x="742964" y="22974"/>
                  </a:lnTo>
                  <a:lnTo>
                    <a:pt x="750192" y="22974"/>
                  </a:lnTo>
                  <a:lnTo>
                    <a:pt x="750192" y="29717"/>
                  </a:lnTo>
                  <a:cubicBezTo>
                    <a:pt x="753721" y="24500"/>
                    <a:pt x="758822" y="21888"/>
                    <a:pt x="765480" y="21888"/>
                  </a:cubicBezTo>
                  <a:cubicBezTo>
                    <a:pt x="768370" y="21888"/>
                    <a:pt x="771020" y="22412"/>
                    <a:pt x="773432" y="23452"/>
                  </a:cubicBezTo>
                  <a:cubicBezTo>
                    <a:pt x="775921" y="24500"/>
                    <a:pt x="777763" y="25864"/>
                    <a:pt x="778965" y="27551"/>
                  </a:cubicBezTo>
                  <a:cubicBezTo>
                    <a:pt x="780175" y="29231"/>
                    <a:pt x="781015" y="31204"/>
                    <a:pt x="781492" y="33446"/>
                  </a:cubicBezTo>
                  <a:cubicBezTo>
                    <a:pt x="781739" y="34972"/>
                    <a:pt x="781855" y="37623"/>
                    <a:pt x="781855" y="41398"/>
                  </a:cubicBezTo>
                  <a:lnTo>
                    <a:pt x="781855" y="70896"/>
                  </a:lnTo>
                  <a:lnTo>
                    <a:pt x="773787" y="70896"/>
                  </a:lnTo>
                  <a:lnTo>
                    <a:pt x="773787" y="41753"/>
                  </a:lnTo>
                  <a:cubicBezTo>
                    <a:pt x="773787" y="38386"/>
                    <a:pt x="773471" y="35897"/>
                    <a:pt x="772824" y="34294"/>
                  </a:cubicBezTo>
                  <a:cubicBezTo>
                    <a:pt x="772184" y="32684"/>
                    <a:pt x="771059" y="31404"/>
                    <a:pt x="769456" y="30441"/>
                  </a:cubicBezTo>
                  <a:cubicBezTo>
                    <a:pt x="767853" y="29393"/>
                    <a:pt x="765966" y="28877"/>
                    <a:pt x="763800" y="28877"/>
                  </a:cubicBezTo>
                  <a:cubicBezTo>
                    <a:pt x="760348" y="28877"/>
                    <a:pt x="757335" y="29994"/>
                    <a:pt x="754769" y="32244"/>
                  </a:cubicBezTo>
                  <a:cubicBezTo>
                    <a:pt x="752280" y="34410"/>
                    <a:pt x="751032" y="38547"/>
                    <a:pt x="751032" y="44643"/>
                  </a:cubicBezTo>
                  <a:lnTo>
                    <a:pt x="751032" y="70896"/>
                  </a:lnTo>
                  <a:lnTo>
                    <a:pt x="742964" y="70896"/>
                  </a:lnTo>
                  <a:close/>
                  <a:moveTo>
                    <a:pt x="814603" y="63668"/>
                  </a:moveTo>
                  <a:lnTo>
                    <a:pt x="815813" y="70772"/>
                  </a:lnTo>
                  <a:cubicBezTo>
                    <a:pt x="813486" y="71258"/>
                    <a:pt x="811436" y="71497"/>
                    <a:pt x="809672" y="71497"/>
                  </a:cubicBezTo>
                  <a:cubicBezTo>
                    <a:pt x="806697" y="71497"/>
                    <a:pt x="804409" y="71050"/>
                    <a:pt x="802806" y="70171"/>
                  </a:cubicBezTo>
                  <a:cubicBezTo>
                    <a:pt x="801203" y="69208"/>
                    <a:pt x="800040" y="67960"/>
                    <a:pt x="799315" y="66442"/>
                  </a:cubicBezTo>
                  <a:cubicBezTo>
                    <a:pt x="798676" y="64916"/>
                    <a:pt x="798352" y="61703"/>
                    <a:pt x="798352" y="56810"/>
                  </a:cubicBezTo>
                  <a:lnTo>
                    <a:pt x="798352" y="29231"/>
                  </a:lnTo>
                  <a:lnTo>
                    <a:pt x="792450" y="29231"/>
                  </a:lnTo>
                  <a:lnTo>
                    <a:pt x="792450" y="22974"/>
                  </a:lnTo>
                  <a:lnTo>
                    <a:pt x="798352" y="22974"/>
                  </a:lnTo>
                  <a:lnTo>
                    <a:pt x="798352" y="11054"/>
                  </a:lnTo>
                  <a:lnTo>
                    <a:pt x="806420" y="6238"/>
                  </a:lnTo>
                  <a:lnTo>
                    <a:pt x="806420" y="22974"/>
                  </a:lnTo>
                  <a:lnTo>
                    <a:pt x="814603" y="22974"/>
                  </a:lnTo>
                  <a:lnTo>
                    <a:pt x="814603" y="29231"/>
                  </a:lnTo>
                  <a:lnTo>
                    <a:pt x="806420" y="29231"/>
                  </a:lnTo>
                  <a:lnTo>
                    <a:pt x="806420" y="57288"/>
                  </a:lnTo>
                  <a:cubicBezTo>
                    <a:pt x="806420" y="59615"/>
                    <a:pt x="806536" y="61102"/>
                    <a:pt x="806782" y="61741"/>
                  </a:cubicBezTo>
                  <a:cubicBezTo>
                    <a:pt x="807098" y="62381"/>
                    <a:pt x="807584" y="62905"/>
                    <a:pt x="808223" y="63306"/>
                  </a:cubicBezTo>
                  <a:cubicBezTo>
                    <a:pt x="808870" y="63706"/>
                    <a:pt x="809787" y="63907"/>
                    <a:pt x="810997" y="63907"/>
                  </a:cubicBezTo>
                  <a:cubicBezTo>
                    <a:pt x="811960" y="63907"/>
                    <a:pt x="813162" y="63830"/>
                    <a:pt x="814603" y="63668"/>
                  </a:cubicBezTo>
                  <a:close/>
                </a:path>
              </a:pathLst>
            </a:custGeom>
            <a:solidFill>
              <a:srgbClr val="757575"/>
            </a:solidFill>
            <a:ln w="7703" cap="sq">
              <a:noFill/>
              <a:prstDash val="solid"/>
              <a:miter/>
            </a:ln>
          </p:spPr>
          <p:txBody>
            <a:bodyPr rtlCol="0" anchor="ctr"/>
            <a:lstStyle/>
            <a:p>
              <a:endParaRPr lang="en-US">
                <a:noFill/>
              </a:endParaRPr>
            </a:p>
          </p:txBody>
        </p:sp>
        <p:sp>
          <p:nvSpPr>
            <p:cNvPr id="1272" name="Freeform: Shape 1271">
              <a:extLst>
                <a:ext uri="{FF2B5EF4-FFF2-40B4-BE49-F238E27FC236}">
                  <a16:creationId xmlns:a16="http://schemas.microsoft.com/office/drawing/2014/main" id="{39C6822F-ACAE-4D15-AA3A-A0037ED96DF3}"/>
                </a:ext>
              </a:extLst>
            </p:cNvPr>
            <p:cNvSpPr/>
            <p:nvPr/>
          </p:nvSpPr>
          <p:spPr>
            <a:xfrm>
              <a:off x="3673388" y="6058261"/>
              <a:ext cx="601038" cy="69351"/>
            </a:xfrm>
            <a:custGeom>
              <a:avLst/>
              <a:gdLst>
                <a:gd name="connsiteX0" fmla="*/ 4674 w 601038"/>
                <a:gd name="connsiteY0" fmla="*/ 70888 h 69350"/>
                <a:gd name="connsiteX1" fmla="*/ 30079 w 601038"/>
                <a:gd name="connsiteY1" fmla="*/ 4674 h 69350"/>
                <a:gd name="connsiteX2" fmla="*/ 39472 w 601038"/>
                <a:gd name="connsiteY2" fmla="*/ 4674 h 69350"/>
                <a:gd name="connsiteX3" fmla="*/ 66557 w 601038"/>
                <a:gd name="connsiteY3" fmla="*/ 70888 h 69350"/>
                <a:gd name="connsiteX4" fmla="*/ 56686 w 601038"/>
                <a:gd name="connsiteY4" fmla="*/ 70888 h 69350"/>
                <a:gd name="connsiteX5" fmla="*/ 48858 w 601038"/>
                <a:gd name="connsiteY5" fmla="*/ 50784 h 69350"/>
                <a:gd name="connsiteX6" fmla="*/ 21287 w 601038"/>
                <a:gd name="connsiteY6" fmla="*/ 50784 h 69350"/>
                <a:gd name="connsiteX7" fmla="*/ 13943 w 601038"/>
                <a:gd name="connsiteY7" fmla="*/ 70888 h 69350"/>
                <a:gd name="connsiteX8" fmla="*/ 4674 w 601038"/>
                <a:gd name="connsiteY8" fmla="*/ 70888 h 69350"/>
                <a:gd name="connsiteX9" fmla="*/ 23814 w 601038"/>
                <a:gd name="connsiteY9" fmla="*/ 43679 h 69350"/>
                <a:gd name="connsiteX10" fmla="*/ 46215 w 601038"/>
                <a:gd name="connsiteY10" fmla="*/ 43679 h 69350"/>
                <a:gd name="connsiteX11" fmla="*/ 39349 w 601038"/>
                <a:gd name="connsiteY11" fmla="*/ 25379 h 69350"/>
                <a:gd name="connsiteX12" fmla="*/ 34656 w 601038"/>
                <a:gd name="connsiteY12" fmla="*/ 11655 h 69350"/>
                <a:gd name="connsiteX13" fmla="*/ 31042 w 601038"/>
                <a:gd name="connsiteY13" fmla="*/ 24300 h 69350"/>
                <a:gd name="connsiteX14" fmla="*/ 23814 w 601038"/>
                <a:gd name="connsiteY14" fmla="*/ 43679 h 69350"/>
                <a:gd name="connsiteX15" fmla="*/ 103883 w 601038"/>
                <a:gd name="connsiteY15" fmla="*/ 53311 h 69350"/>
                <a:gd name="connsiteX16" fmla="*/ 111828 w 601038"/>
                <a:gd name="connsiteY16" fmla="*/ 54398 h 69350"/>
                <a:gd name="connsiteX17" fmla="*/ 105085 w 601038"/>
                <a:gd name="connsiteY17" fmla="*/ 67282 h 69350"/>
                <a:gd name="connsiteX18" fmla="*/ 91839 w 601038"/>
                <a:gd name="connsiteY18" fmla="*/ 71974 h 69350"/>
                <a:gd name="connsiteX19" fmla="*/ 75950 w 601038"/>
                <a:gd name="connsiteY19" fmla="*/ 65594 h 69350"/>
                <a:gd name="connsiteX20" fmla="*/ 70048 w 601038"/>
                <a:gd name="connsiteY20" fmla="*/ 47054 h 69350"/>
                <a:gd name="connsiteX21" fmla="*/ 72575 w 601038"/>
                <a:gd name="connsiteY21" fmla="*/ 33570 h 69350"/>
                <a:gd name="connsiteX22" fmla="*/ 80404 w 601038"/>
                <a:gd name="connsiteY22" fmla="*/ 24778 h 69350"/>
                <a:gd name="connsiteX23" fmla="*/ 91963 w 601038"/>
                <a:gd name="connsiteY23" fmla="*/ 21888 h 69350"/>
                <a:gd name="connsiteX24" fmla="*/ 104608 w 601038"/>
                <a:gd name="connsiteY24" fmla="*/ 25864 h 69350"/>
                <a:gd name="connsiteX25" fmla="*/ 111104 w 601038"/>
                <a:gd name="connsiteY25" fmla="*/ 37060 h 69350"/>
                <a:gd name="connsiteX26" fmla="*/ 103159 w 601038"/>
                <a:gd name="connsiteY26" fmla="*/ 38262 h 69350"/>
                <a:gd name="connsiteX27" fmla="*/ 99191 w 601038"/>
                <a:gd name="connsiteY27" fmla="*/ 31042 h 69350"/>
                <a:gd name="connsiteX28" fmla="*/ 92202 w 601038"/>
                <a:gd name="connsiteY28" fmla="*/ 28507 h 69350"/>
                <a:gd name="connsiteX29" fmla="*/ 82207 w 601038"/>
                <a:gd name="connsiteY29" fmla="*/ 32969 h 69350"/>
                <a:gd name="connsiteX30" fmla="*/ 78355 w 601038"/>
                <a:gd name="connsiteY30" fmla="*/ 46808 h 69350"/>
                <a:gd name="connsiteX31" fmla="*/ 82092 w 601038"/>
                <a:gd name="connsiteY31" fmla="*/ 60901 h 69350"/>
                <a:gd name="connsiteX32" fmla="*/ 91724 w 601038"/>
                <a:gd name="connsiteY32" fmla="*/ 65232 h 69350"/>
                <a:gd name="connsiteX33" fmla="*/ 99668 w 601038"/>
                <a:gd name="connsiteY33" fmla="*/ 62342 h 69350"/>
                <a:gd name="connsiteX34" fmla="*/ 103883 w 601038"/>
                <a:gd name="connsiteY34" fmla="*/ 53311 h 69350"/>
                <a:gd name="connsiteX35" fmla="*/ 150117 w 601038"/>
                <a:gd name="connsiteY35" fmla="*/ 53311 h 69350"/>
                <a:gd name="connsiteX36" fmla="*/ 158062 w 601038"/>
                <a:gd name="connsiteY36" fmla="*/ 54398 h 69350"/>
                <a:gd name="connsiteX37" fmla="*/ 151319 w 601038"/>
                <a:gd name="connsiteY37" fmla="*/ 67282 h 69350"/>
                <a:gd name="connsiteX38" fmla="*/ 138073 w 601038"/>
                <a:gd name="connsiteY38" fmla="*/ 71974 h 69350"/>
                <a:gd name="connsiteX39" fmla="*/ 122184 w 601038"/>
                <a:gd name="connsiteY39" fmla="*/ 65594 h 69350"/>
                <a:gd name="connsiteX40" fmla="*/ 116282 w 601038"/>
                <a:gd name="connsiteY40" fmla="*/ 47054 h 69350"/>
                <a:gd name="connsiteX41" fmla="*/ 118809 w 601038"/>
                <a:gd name="connsiteY41" fmla="*/ 33570 h 69350"/>
                <a:gd name="connsiteX42" fmla="*/ 126638 w 601038"/>
                <a:gd name="connsiteY42" fmla="*/ 24778 h 69350"/>
                <a:gd name="connsiteX43" fmla="*/ 138197 w 601038"/>
                <a:gd name="connsiteY43" fmla="*/ 21888 h 69350"/>
                <a:gd name="connsiteX44" fmla="*/ 150841 w 601038"/>
                <a:gd name="connsiteY44" fmla="*/ 25864 h 69350"/>
                <a:gd name="connsiteX45" fmla="*/ 157337 w 601038"/>
                <a:gd name="connsiteY45" fmla="*/ 37060 h 69350"/>
                <a:gd name="connsiteX46" fmla="*/ 149393 w 601038"/>
                <a:gd name="connsiteY46" fmla="*/ 38262 h 69350"/>
                <a:gd name="connsiteX47" fmla="*/ 145424 w 601038"/>
                <a:gd name="connsiteY47" fmla="*/ 31042 h 69350"/>
                <a:gd name="connsiteX48" fmla="*/ 138435 w 601038"/>
                <a:gd name="connsiteY48" fmla="*/ 28507 h 69350"/>
                <a:gd name="connsiteX49" fmla="*/ 128441 w 601038"/>
                <a:gd name="connsiteY49" fmla="*/ 32969 h 69350"/>
                <a:gd name="connsiteX50" fmla="*/ 124588 w 601038"/>
                <a:gd name="connsiteY50" fmla="*/ 46808 h 69350"/>
                <a:gd name="connsiteX51" fmla="*/ 128326 w 601038"/>
                <a:gd name="connsiteY51" fmla="*/ 60901 h 69350"/>
                <a:gd name="connsiteX52" fmla="*/ 137958 w 601038"/>
                <a:gd name="connsiteY52" fmla="*/ 65232 h 69350"/>
                <a:gd name="connsiteX53" fmla="*/ 145902 w 601038"/>
                <a:gd name="connsiteY53" fmla="*/ 62342 h 69350"/>
                <a:gd name="connsiteX54" fmla="*/ 150117 w 601038"/>
                <a:gd name="connsiteY54" fmla="*/ 53311 h 69350"/>
                <a:gd name="connsiteX55" fmla="*/ 197792 w 601038"/>
                <a:gd name="connsiteY55" fmla="*/ 55477 h 69350"/>
                <a:gd name="connsiteX56" fmla="*/ 206222 w 601038"/>
                <a:gd name="connsiteY56" fmla="*/ 56440 h 69350"/>
                <a:gd name="connsiteX57" fmla="*/ 198878 w 601038"/>
                <a:gd name="connsiteY57" fmla="*/ 67883 h 69350"/>
                <a:gd name="connsiteX58" fmla="*/ 185155 w 601038"/>
                <a:gd name="connsiteY58" fmla="*/ 71974 h 69350"/>
                <a:gd name="connsiteX59" fmla="*/ 168418 w 601038"/>
                <a:gd name="connsiteY59" fmla="*/ 65471 h 69350"/>
                <a:gd name="connsiteX60" fmla="*/ 162277 w 601038"/>
                <a:gd name="connsiteY60" fmla="*/ 47293 h 69350"/>
                <a:gd name="connsiteX61" fmla="*/ 168541 w 601038"/>
                <a:gd name="connsiteY61" fmla="*/ 28630 h 69350"/>
                <a:gd name="connsiteX62" fmla="*/ 184669 w 601038"/>
                <a:gd name="connsiteY62" fmla="*/ 21888 h 69350"/>
                <a:gd name="connsiteX63" fmla="*/ 200327 w 601038"/>
                <a:gd name="connsiteY63" fmla="*/ 28391 h 69350"/>
                <a:gd name="connsiteX64" fmla="*/ 206461 w 601038"/>
                <a:gd name="connsiteY64" fmla="*/ 46808 h 69350"/>
                <a:gd name="connsiteX65" fmla="*/ 206461 w 601038"/>
                <a:gd name="connsiteY65" fmla="*/ 48981 h 69350"/>
                <a:gd name="connsiteX66" fmla="*/ 170706 w 601038"/>
                <a:gd name="connsiteY66" fmla="*/ 48981 h 69350"/>
                <a:gd name="connsiteX67" fmla="*/ 175160 w 601038"/>
                <a:gd name="connsiteY67" fmla="*/ 61140 h 69350"/>
                <a:gd name="connsiteX68" fmla="*/ 185155 w 601038"/>
                <a:gd name="connsiteY68" fmla="*/ 65232 h 69350"/>
                <a:gd name="connsiteX69" fmla="*/ 192737 w 601038"/>
                <a:gd name="connsiteY69" fmla="*/ 62944 h 69350"/>
                <a:gd name="connsiteX70" fmla="*/ 197792 w 601038"/>
                <a:gd name="connsiteY70" fmla="*/ 55477 h 69350"/>
                <a:gd name="connsiteX71" fmla="*/ 171184 w 601038"/>
                <a:gd name="connsiteY71" fmla="*/ 42354 h 69350"/>
                <a:gd name="connsiteX72" fmla="*/ 197915 w 601038"/>
                <a:gd name="connsiteY72" fmla="*/ 42354 h 69350"/>
                <a:gd name="connsiteX73" fmla="*/ 194902 w 601038"/>
                <a:gd name="connsiteY73" fmla="*/ 33207 h 69350"/>
                <a:gd name="connsiteX74" fmla="*/ 184792 w 601038"/>
                <a:gd name="connsiteY74" fmla="*/ 28507 h 69350"/>
                <a:gd name="connsiteX75" fmla="*/ 175284 w 601038"/>
                <a:gd name="connsiteY75" fmla="*/ 32244 h 69350"/>
                <a:gd name="connsiteX76" fmla="*/ 171184 w 601038"/>
                <a:gd name="connsiteY76" fmla="*/ 42354 h 69350"/>
                <a:gd name="connsiteX77" fmla="*/ 215738 w 601038"/>
                <a:gd name="connsiteY77" fmla="*/ 56563 h 69350"/>
                <a:gd name="connsiteX78" fmla="*/ 223683 w 601038"/>
                <a:gd name="connsiteY78" fmla="*/ 55361 h 69350"/>
                <a:gd name="connsiteX79" fmla="*/ 227412 w 601038"/>
                <a:gd name="connsiteY79" fmla="*/ 62705 h 69350"/>
                <a:gd name="connsiteX80" fmla="*/ 236204 w 601038"/>
                <a:gd name="connsiteY80" fmla="*/ 65232 h 69350"/>
                <a:gd name="connsiteX81" fmla="*/ 244388 w 601038"/>
                <a:gd name="connsiteY81" fmla="*/ 63067 h 69350"/>
                <a:gd name="connsiteX82" fmla="*/ 247162 w 601038"/>
                <a:gd name="connsiteY82" fmla="*/ 57650 h 69350"/>
                <a:gd name="connsiteX83" fmla="*/ 244750 w 601038"/>
                <a:gd name="connsiteY83" fmla="*/ 53311 h 69350"/>
                <a:gd name="connsiteX84" fmla="*/ 236443 w 601038"/>
                <a:gd name="connsiteY84" fmla="*/ 50545 h 69350"/>
                <a:gd name="connsiteX85" fmla="*/ 224045 w 601038"/>
                <a:gd name="connsiteY85" fmla="*/ 46692 h 69350"/>
                <a:gd name="connsiteX86" fmla="*/ 218867 w 601038"/>
                <a:gd name="connsiteY86" fmla="*/ 42115 h 69350"/>
                <a:gd name="connsiteX87" fmla="*/ 217056 w 601038"/>
                <a:gd name="connsiteY87" fmla="*/ 35612 h 69350"/>
                <a:gd name="connsiteX88" fmla="*/ 218504 w 601038"/>
                <a:gd name="connsiteY88" fmla="*/ 29717 h 69350"/>
                <a:gd name="connsiteX89" fmla="*/ 222481 w 601038"/>
                <a:gd name="connsiteY89" fmla="*/ 25140 h 69350"/>
                <a:gd name="connsiteX90" fmla="*/ 227651 w 601038"/>
                <a:gd name="connsiteY90" fmla="*/ 22851 h 69350"/>
                <a:gd name="connsiteX91" fmla="*/ 234756 w 601038"/>
                <a:gd name="connsiteY91" fmla="*/ 21888 h 69350"/>
                <a:gd name="connsiteX92" fmla="*/ 244511 w 601038"/>
                <a:gd name="connsiteY92" fmla="*/ 23575 h 69350"/>
                <a:gd name="connsiteX93" fmla="*/ 250891 w 601038"/>
                <a:gd name="connsiteY93" fmla="*/ 27906 h 69350"/>
                <a:gd name="connsiteX94" fmla="*/ 253657 w 601038"/>
                <a:gd name="connsiteY94" fmla="*/ 35250 h 69350"/>
                <a:gd name="connsiteX95" fmla="*/ 245713 w 601038"/>
                <a:gd name="connsiteY95" fmla="*/ 36336 h 69350"/>
                <a:gd name="connsiteX96" fmla="*/ 242584 w 601038"/>
                <a:gd name="connsiteY96" fmla="*/ 30680 h 69350"/>
                <a:gd name="connsiteX97" fmla="*/ 235241 w 601038"/>
                <a:gd name="connsiteY97" fmla="*/ 28507 h 69350"/>
                <a:gd name="connsiteX98" fmla="*/ 227297 w 601038"/>
                <a:gd name="connsiteY98" fmla="*/ 30434 h 69350"/>
                <a:gd name="connsiteX99" fmla="*/ 224885 w 601038"/>
                <a:gd name="connsiteY99" fmla="*/ 34772 h 69350"/>
                <a:gd name="connsiteX100" fmla="*/ 225848 w 601038"/>
                <a:gd name="connsiteY100" fmla="*/ 37538 h 69350"/>
                <a:gd name="connsiteX101" fmla="*/ 228976 w 601038"/>
                <a:gd name="connsiteY101" fmla="*/ 39711 h 69350"/>
                <a:gd name="connsiteX102" fmla="*/ 236204 w 601038"/>
                <a:gd name="connsiteY102" fmla="*/ 41753 h 69350"/>
                <a:gd name="connsiteX103" fmla="*/ 248240 w 601038"/>
                <a:gd name="connsiteY103" fmla="*/ 45606 h 69350"/>
                <a:gd name="connsiteX104" fmla="*/ 253542 w 601038"/>
                <a:gd name="connsiteY104" fmla="*/ 49821 h 69350"/>
                <a:gd name="connsiteX105" fmla="*/ 255468 w 601038"/>
                <a:gd name="connsiteY105" fmla="*/ 56802 h 69350"/>
                <a:gd name="connsiteX106" fmla="*/ 253057 w 601038"/>
                <a:gd name="connsiteY106" fmla="*/ 64508 h 69350"/>
                <a:gd name="connsiteX107" fmla="*/ 246314 w 601038"/>
                <a:gd name="connsiteY107" fmla="*/ 70048 h 69350"/>
                <a:gd name="connsiteX108" fmla="*/ 236204 w 601038"/>
                <a:gd name="connsiteY108" fmla="*/ 71974 h 69350"/>
                <a:gd name="connsiteX109" fmla="*/ 221872 w 601038"/>
                <a:gd name="connsiteY109" fmla="*/ 68122 h 69350"/>
                <a:gd name="connsiteX110" fmla="*/ 215738 w 601038"/>
                <a:gd name="connsiteY110" fmla="*/ 56563 h 69350"/>
                <a:gd name="connsiteX111" fmla="*/ 261972 w 601038"/>
                <a:gd name="connsiteY111" fmla="*/ 56563 h 69350"/>
                <a:gd name="connsiteX112" fmla="*/ 269916 w 601038"/>
                <a:gd name="connsiteY112" fmla="*/ 55361 h 69350"/>
                <a:gd name="connsiteX113" fmla="*/ 273646 w 601038"/>
                <a:gd name="connsiteY113" fmla="*/ 62705 h 69350"/>
                <a:gd name="connsiteX114" fmla="*/ 282438 w 601038"/>
                <a:gd name="connsiteY114" fmla="*/ 65232 h 69350"/>
                <a:gd name="connsiteX115" fmla="*/ 290621 w 601038"/>
                <a:gd name="connsiteY115" fmla="*/ 63067 h 69350"/>
                <a:gd name="connsiteX116" fmla="*/ 293395 w 601038"/>
                <a:gd name="connsiteY116" fmla="*/ 57650 h 69350"/>
                <a:gd name="connsiteX117" fmla="*/ 290984 w 601038"/>
                <a:gd name="connsiteY117" fmla="*/ 53311 h 69350"/>
                <a:gd name="connsiteX118" fmla="*/ 282677 w 601038"/>
                <a:gd name="connsiteY118" fmla="*/ 50545 h 69350"/>
                <a:gd name="connsiteX119" fmla="*/ 270278 w 601038"/>
                <a:gd name="connsiteY119" fmla="*/ 46692 h 69350"/>
                <a:gd name="connsiteX120" fmla="*/ 265100 w 601038"/>
                <a:gd name="connsiteY120" fmla="*/ 42115 h 69350"/>
                <a:gd name="connsiteX121" fmla="*/ 263289 w 601038"/>
                <a:gd name="connsiteY121" fmla="*/ 35612 h 69350"/>
                <a:gd name="connsiteX122" fmla="*/ 264738 w 601038"/>
                <a:gd name="connsiteY122" fmla="*/ 29717 h 69350"/>
                <a:gd name="connsiteX123" fmla="*/ 268714 w 601038"/>
                <a:gd name="connsiteY123" fmla="*/ 25140 h 69350"/>
                <a:gd name="connsiteX124" fmla="*/ 273885 w 601038"/>
                <a:gd name="connsiteY124" fmla="*/ 22851 h 69350"/>
                <a:gd name="connsiteX125" fmla="*/ 280989 w 601038"/>
                <a:gd name="connsiteY125" fmla="*/ 21888 h 69350"/>
                <a:gd name="connsiteX126" fmla="*/ 290745 w 601038"/>
                <a:gd name="connsiteY126" fmla="*/ 23575 h 69350"/>
                <a:gd name="connsiteX127" fmla="*/ 297125 w 601038"/>
                <a:gd name="connsiteY127" fmla="*/ 27906 h 69350"/>
                <a:gd name="connsiteX128" fmla="*/ 299891 w 601038"/>
                <a:gd name="connsiteY128" fmla="*/ 35250 h 69350"/>
                <a:gd name="connsiteX129" fmla="*/ 291947 w 601038"/>
                <a:gd name="connsiteY129" fmla="*/ 36336 h 69350"/>
                <a:gd name="connsiteX130" fmla="*/ 288818 w 601038"/>
                <a:gd name="connsiteY130" fmla="*/ 30680 h 69350"/>
                <a:gd name="connsiteX131" fmla="*/ 281475 w 601038"/>
                <a:gd name="connsiteY131" fmla="*/ 28507 h 69350"/>
                <a:gd name="connsiteX132" fmla="*/ 273530 w 601038"/>
                <a:gd name="connsiteY132" fmla="*/ 30434 h 69350"/>
                <a:gd name="connsiteX133" fmla="*/ 271118 w 601038"/>
                <a:gd name="connsiteY133" fmla="*/ 34772 h 69350"/>
                <a:gd name="connsiteX134" fmla="*/ 272082 w 601038"/>
                <a:gd name="connsiteY134" fmla="*/ 37538 h 69350"/>
                <a:gd name="connsiteX135" fmla="*/ 275210 w 601038"/>
                <a:gd name="connsiteY135" fmla="*/ 39711 h 69350"/>
                <a:gd name="connsiteX136" fmla="*/ 282438 w 601038"/>
                <a:gd name="connsiteY136" fmla="*/ 41753 h 69350"/>
                <a:gd name="connsiteX137" fmla="*/ 294474 w 601038"/>
                <a:gd name="connsiteY137" fmla="*/ 45606 h 69350"/>
                <a:gd name="connsiteX138" fmla="*/ 299776 w 601038"/>
                <a:gd name="connsiteY138" fmla="*/ 49821 h 69350"/>
                <a:gd name="connsiteX139" fmla="*/ 301702 w 601038"/>
                <a:gd name="connsiteY139" fmla="*/ 56802 h 69350"/>
                <a:gd name="connsiteX140" fmla="*/ 299290 w 601038"/>
                <a:gd name="connsiteY140" fmla="*/ 64508 h 69350"/>
                <a:gd name="connsiteX141" fmla="*/ 292548 w 601038"/>
                <a:gd name="connsiteY141" fmla="*/ 70048 h 69350"/>
                <a:gd name="connsiteX142" fmla="*/ 282438 w 601038"/>
                <a:gd name="connsiteY142" fmla="*/ 71974 h 69350"/>
                <a:gd name="connsiteX143" fmla="*/ 268105 w 601038"/>
                <a:gd name="connsiteY143" fmla="*/ 68122 h 69350"/>
                <a:gd name="connsiteX144" fmla="*/ 261972 w 601038"/>
                <a:gd name="connsiteY144" fmla="*/ 56563 h 69350"/>
                <a:gd name="connsiteX145" fmla="*/ 352266 w 601038"/>
                <a:gd name="connsiteY145" fmla="*/ 63668 h 69350"/>
                <a:gd name="connsiteX146" fmla="*/ 353476 w 601038"/>
                <a:gd name="connsiteY146" fmla="*/ 70772 h 69350"/>
                <a:gd name="connsiteX147" fmla="*/ 347335 w 601038"/>
                <a:gd name="connsiteY147" fmla="*/ 71497 h 69350"/>
                <a:gd name="connsiteX148" fmla="*/ 340469 w 601038"/>
                <a:gd name="connsiteY148" fmla="*/ 70171 h 69350"/>
                <a:gd name="connsiteX149" fmla="*/ 336978 w 601038"/>
                <a:gd name="connsiteY149" fmla="*/ 66434 h 69350"/>
                <a:gd name="connsiteX150" fmla="*/ 336015 w 601038"/>
                <a:gd name="connsiteY150" fmla="*/ 56802 h 69350"/>
                <a:gd name="connsiteX151" fmla="*/ 336015 w 601038"/>
                <a:gd name="connsiteY151" fmla="*/ 29231 h 69350"/>
                <a:gd name="connsiteX152" fmla="*/ 330113 w 601038"/>
                <a:gd name="connsiteY152" fmla="*/ 29231 h 69350"/>
                <a:gd name="connsiteX153" fmla="*/ 330113 w 601038"/>
                <a:gd name="connsiteY153" fmla="*/ 22974 h 69350"/>
                <a:gd name="connsiteX154" fmla="*/ 336015 w 601038"/>
                <a:gd name="connsiteY154" fmla="*/ 22974 h 69350"/>
                <a:gd name="connsiteX155" fmla="*/ 336015 w 601038"/>
                <a:gd name="connsiteY155" fmla="*/ 11054 h 69350"/>
                <a:gd name="connsiteX156" fmla="*/ 344083 w 601038"/>
                <a:gd name="connsiteY156" fmla="*/ 6238 h 69350"/>
                <a:gd name="connsiteX157" fmla="*/ 344083 w 601038"/>
                <a:gd name="connsiteY157" fmla="*/ 22974 h 69350"/>
                <a:gd name="connsiteX158" fmla="*/ 352266 w 601038"/>
                <a:gd name="connsiteY158" fmla="*/ 22974 h 69350"/>
                <a:gd name="connsiteX159" fmla="*/ 352266 w 601038"/>
                <a:gd name="connsiteY159" fmla="*/ 29231 h 69350"/>
                <a:gd name="connsiteX160" fmla="*/ 344083 w 601038"/>
                <a:gd name="connsiteY160" fmla="*/ 29231 h 69350"/>
                <a:gd name="connsiteX161" fmla="*/ 344083 w 601038"/>
                <a:gd name="connsiteY161" fmla="*/ 57288 h 69350"/>
                <a:gd name="connsiteX162" fmla="*/ 344445 w 601038"/>
                <a:gd name="connsiteY162" fmla="*/ 61741 h 69350"/>
                <a:gd name="connsiteX163" fmla="*/ 345886 w 601038"/>
                <a:gd name="connsiteY163" fmla="*/ 63306 h 69350"/>
                <a:gd name="connsiteX164" fmla="*/ 348660 w 601038"/>
                <a:gd name="connsiteY164" fmla="*/ 63907 h 69350"/>
                <a:gd name="connsiteX165" fmla="*/ 352266 w 601038"/>
                <a:gd name="connsiteY165" fmla="*/ 63668 h 69350"/>
                <a:gd name="connsiteX166" fmla="*/ 354678 w 601038"/>
                <a:gd name="connsiteY166" fmla="*/ 46931 h 69350"/>
                <a:gd name="connsiteX167" fmla="*/ 362022 w 601038"/>
                <a:gd name="connsiteY167" fmla="*/ 27189 h 69350"/>
                <a:gd name="connsiteX168" fmla="*/ 377071 w 601038"/>
                <a:gd name="connsiteY168" fmla="*/ 21888 h 69350"/>
                <a:gd name="connsiteX169" fmla="*/ 393206 w 601038"/>
                <a:gd name="connsiteY169" fmla="*/ 28391 h 69350"/>
                <a:gd name="connsiteX170" fmla="*/ 399586 w 601038"/>
                <a:gd name="connsiteY170" fmla="*/ 46207 h 69350"/>
                <a:gd name="connsiteX171" fmla="*/ 396820 w 601038"/>
                <a:gd name="connsiteY171" fmla="*/ 60778 h 69350"/>
                <a:gd name="connsiteX172" fmla="*/ 388629 w 601038"/>
                <a:gd name="connsiteY172" fmla="*/ 69085 h 69350"/>
                <a:gd name="connsiteX173" fmla="*/ 377071 w 601038"/>
                <a:gd name="connsiteY173" fmla="*/ 71974 h 69350"/>
                <a:gd name="connsiteX174" fmla="*/ 360819 w 601038"/>
                <a:gd name="connsiteY174" fmla="*/ 65594 h 69350"/>
                <a:gd name="connsiteX175" fmla="*/ 354678 w 601038"/>
                <a:gd name="connsiteY175" fmla="*/ 46931 h 69350"/>
                <a:gd name="connsiteX176" fmla="*/ 362985 w 601038"/>
                <a:gd name="connsiteY176" fmla="*/ 46931 h 69350"/>
                <a:gd name="connsiteX177" fmla="*/ 366961 w 601038"/>
                <a:gd name="connsiteY177" fmla="*/ 60655 h 69350"/>
                <a:gd name="connsiteX178" fmla="*/ 377071 w 601038"/>
                <a:gd name="connsiteY178" fmla="*/ 65232 h 69350"/>
                <a:gd name="connsiteX179" fmla="*/ 387188 w 601038"/>
                <a:gd name="connsiteY179" fmla="*/ 60655 h 69350"/>
                <a:gd name="connsiteX180" fmla="*/ 391157 w 601038"/>
                <a:gd name="connsiteY180" fmla="*/ 46692 h 69350"/>
                <a:gd name="connsiteX181" fmla="*/ 387065 w 601038"/>
                <a:gd name="connsiteY181" fmla="*/ 33207 h 69350"/>
                <a:gd name="connsiteX182" fmla="*/ 377071 w 601038"/>
                <a:gd name="connsiteY182" fmla="*/ 28630 h 69350"/>
                <a:gd name="connsiteX183" fmla="*/ 366961 w 601038"/>
                <a:gd name="connsiteY183" fmla="*/ 33207 h 69350"/>
                <a:gd name="connsiteX184" fmla="*/ 362985 w 601038"/>
                <a:gd name="connsiteY184" fmla="*/ 46931 h 69350"/>
                <a:gd name="connsiteX185" fmla="*/ 411623 w 601038"/>
                <a:gd name="connsiteY185" fmla="*/ 70888 h 69350"/>
                <a:gd name="connsiteX186" fmla="*/ 411623 w 601038"/>
                <a:gd name="connsiteY186" fmla="*/ 4674 h 69350"/>
                <a:gd name="connsiteX187" fmla="*/ 419814 w 601038"/>
                <a:gd name="connsiteY187" fmla="*/ 4674 h 69350"/>
                <a:gd name="connsiteX188" fmla="*/ 419814 w 601038"/>
                <a:gd name="connsiteY188" fmla="*/ 42477 h 69350"/>
                <a:gd name="connsiteX189" fmla="*/ 438955 w 601038"/>
                <a:gd name="connsiteY189" fmla="*/ 22974 h 69350"/>
                <a:gd name="connsiteX190" fmla="*/ 449550 w 601038"/>
                <a:gd name="connsiteY190" fmla="*/ 22974 h 69350"/>
                <a:gd name="connsiteX191" fmla="*/ 431133 w 601038"/>
                <a:gd name="connsiteY191" fmla="*/ 40674 h 69350"/>
                <a:gd name="connsiteX192" fmla="*/ 451360 w 601038"/>
                <a:gd name="connsiteY192" fmla="*/ 70888 h 69350"/>
                <a:gd name="connsiteX193" fmla="*/ 441366 w 601038"/>
                <a:gd name="connsiteY193" fmla="*/ 70888 h 69350"/>
                <a:gd name="connsiteX194" fmla="*/ 425470 w 601038"/>
                <a:gd name="connsiteY194" fmla="*/ 46330 h 69350"/>
                <a:gd name="connsiteX195" fmla="*/ 419814 w 601038"/>
                <a:gd name="connsiteY195" fmla="*/ 51870 h 69350"/>
                <a:gd name="connsiteX196" fmla="*/ 419814 w 601038"/>
                <a:gd name="connsiteY196" fmla="*/ 70888 h 69350"/>
                <a:gd name="connsiteX197" fmla="*/ 411623 w 601038"/>
                <a:gd name="connsiteY197" fmla="*/ 70888 h 69350"/>
                <a:gd name="connsiteX198" fmla="*/ 490605 w 601038"/>
                <a:gd name="connsiteY198" fmla="*/ 55477 h 69350"/>
                <a:gd name="connsiteX199" fmla="*/ 499035 w 601038"/>
                <a:gd name="connsiteY199" fmla="*/ 56440 h 69350"/>
                <a:gd name="connsiteX200" fmla="*/ 491692 w 601038"/>
                <a:gd name="connsiteY200" fmla="*/ 67883 h 69350"/>
                <a:gd name="connsiteX201" fmla="*/ 477968 w 601038"/>
                <a:gd name="connsiteY201" fmla="*/ 71974 h 69350"/>
                <a:gd name="connsiteX202" fmla="*/ 461231 w 601038"/>
                <a:gd name="connsiteY202" fmla="*/ 65471 h 69350"/>
                <a:gd name="connsiteX203" fmla="*/ 455090 w 601038"/>
                <a:gd name="connsiteY203" fmla="*/ 47293 h 69350"/>
                <a:gd name="connsiteX204" fmla="*/ 461355 w 601038"/>
                <a:gd name="connsiteY204" fmla="*/ 28630 h 69350"/>
                <a:gd name="connsiteX205" fmla="*/ 477483 w 601038"/>
                <a:gd name="connsiteY205" fmla="*/ 21888 h 69350"/>
                <a:gd name="connsiteX206" fmla="*/ 493140 w 601038"/>
                <a:gd name="connsiteY206" fmla="*/ 28391 h 69350"/>
                <a:gd name="connsiteX207" fmla="*/ 499274 w 601038"/>
                <a:gd name="connsiteY207" fmla="*/ 46808 h 69350"/>
                <a:gd name="connsiteX208" fmla="*/ 499274 w 601038"/>
                <a:gd name="connsiteY208" fmla="*/ 48981 h 69350"/>
                <a:gd name="connsiteX209" fmla="*/ 463520 w 601038"/>
                <a:gd name="connsiteY209" fmla="*/ 48981 h 69350"/>
                <a:gd name="connsiteX210" fmla="*/ 467974 w 601038"/>
                <a:gd name="connsiteY210" fmla="*/ 61140 h 69350"/>
                <a:gd name="connsiteX211" fmla="*/ 477968 w 601038"/>
                <a:gd name="connsiteY211" fmla="*/ 65232 h 69350"/>
                <a:gd name="connsiteX212" fmla="*/ 485550 w 601038"/>
                <a:gd name="connsiteY212" fmla="*/ 62944 h 69350"/>
                <a:gd name="connsiteX213" fmla="*/ 490605 w 601038"/>
                <a:gd name="connsiteY213" fmla="*/ 55477 h 69350"/>
                <a:gd name="connsiteX214" fmla="*/ 463998 w 601038"/>
                <a:gd name="connsiteY214" fmla="*/ 42354 h 69350"/>
                <a:gd name="connsiteX215" fmla="*/ 490729 w 601038"/>
                <a:gd name="connsiteY215" fmla="*/ 42354 h 69350"/>
                <a:gd name="connsiteX216" fmla="*/ 487716 w 601038"/>
                <a:gd name="connsiteY216" fmla="*/ 33207 h 69350"/>
                <a:gd name="connsiteX217" fmla="*/ 477606 w 601038"/>
                <a:gd name="connsiteY217" fmla="*/ 28507 h 69350"/>
                <a:gd name="connsiteX218" fmla="*/ 468097 w 601038"/>
                <a:gd name="connsiteY218" fmla="*/ 32244 h 69350"/>
                <a:gd name="connsiteX219" fmla="*/ 463998 w 601038"/>
                <a:gd name="connsiteY219" fmla="*/ 42354 h 69350"/>
                <a:gd name="connsiteX220" fmla="*/ 511796 w 601038"/>
                <a:gd name="connsiteY220" fmla="*/ 70888 h 69350"/>
                <a:gd name="connsiteX221" fmla="*/ 511796 w 601038"/>
                <a:gd name="connsiteY221" fmla="*/ 22974 h 69350"/>
                <a:gd name="connsiteX222" fmla="*/ 519024 w 601038"/>
                <a:gd name="connsiteY222" fmla="*/ 22974 h 69350"/>
                <a:gd name="connsiteX223" fmla="*/ 519024 w 601038"/>
                <a:gd name="connsiteY223" fmla="*/ 29717 h 69350"/>
                <a:gd name="connsiteX224" fmla="*/ 534312 w 601038"/>
                <a:gd name="connsiteY224" fmla="*/ 21888 h 69350"/>
                <a:gd name="connsiteX225" fmla="*/ 542264 w 601038"/>
                <a:gd name="connsiteY225" fmla="*/ 23452 h 69350"/>
                <a:gd name="connsiteX226" fmla="*/ 547796 w 601038"/>
                <a:gd name="connsiteY226" fmla="*/ 27544 h 69350"/>
                <a:gd name="connsiteX227" fmla="*/ 550324 w 601038"/>
                <a:gd name="connsiteY227" fmla="*/ 33446 h 69350"/>
                <a:gd name="connsiteX228" fmla="*/ 550686 w 601038"/>
                <a:gd name="connsiteY228" fmla="*/ 41391 h 69350"/>
                <a:gd name="connsiteX229" fmla="*/ 550686 w 601038"/>
                <a:gd name="connsiteY229" fmla="*/ 70888 h 69350"/>
                <a:gd name="connsiteX230" fmla="*/ 542618 w 601038"/>
                <a:gd name="connsiteY230" fmla="*/ 70888 h 69350"/>
                <a:gd name="connsiteX231" fmla="*/ 542618 w 601038"/>
                <a:gd name="connsiteY231" fmla="*/ 41753 h 69350"/>
                <a:gd name="connsiteX232" fmla="*/ 541655 w 601038"/>
                <a:gd name="connsiteY232" fmla="*/ 34286 h 69350"/>
                <a:gd name="connsiteX233" fmla="*/ 538288 w 601038"/>
                <a:gd name="connsiteY233" fmla="*/ 30434 h 69350"/>
                <a:gd name="connsiteX234" fmla="*/ 532632 w 601038"/>
                <a:gd name="connsiteY234" fmla="*/ 28869 h 69350"/>
                <a:gd name="connsiteX235" fmla="*/ 523601 w 601038"/>
                <a:gd name="connsiteY235" fmla="*/ 32244 h 69350"/>
                <a:gd name="connsiteX236" fmla="*/ 519864 w 601038"/>
                <a:gd name="connsiteY236" fmla="*/ 44643 h 69350"/>
                <a:gd name="connsiteX237" fmla="*/ 519864 w 601038"/>
                <a:gd name="connsiteY237" fmla="*/ 70888 h 69350"/>
                <a:gd name="connsiteX238" fmla="*/ 511796 w 601038"/>
                <a:gd name="connsiteY238" fmla="*/ 70888 h 69350"/>
                <a:gd name="connsiteX239" fmla="*/ 562491 w 601038"/>
                <a:gd name="connsiteY239" fmla="*/ 56563 h 69350"/>
                <a:gd name="connsiteX240" fmla="*/ 570435 w 601038"/>
                <a:gd name="connsiteY240" fmla="*/ 55361 h 69350"/>
                <a:gd name="connsiteX241" fmla="*/ 574165 w 601038"/>
                <a:gd name="connsiteY241" fmla="*/ 62705 h 69350"/>
                <a:gd name="connsiteX242" fmla="*/ 582957 w 601038"/>
                <a:gd name="connsiteY242" fmla="*/ 65232 h 69350"/>
                <a:gd name="connsiteX243" fmla="*/ 591141 w 601038"/>
                <a:gd name="connsiteY243" fmla="*/ 63067 h 69350"/>
                <a:gd name="connsiteX244" fmla="*/ 593914 w 601038"/>
                <a:gd name="connsiteY244" fmla="*/ 57650 h 69350"/>
                <a:gd name="connsiteX245" fmla="*/ 591503 w 601038"/>
                <a:gd name="connsiteY245" fmla="*/ 53311 h 69350"/>
                <a:gd name="connsiteX246" fmla="*/ 583196 w 601038"/>
                <a:gd name="connsiteY246" fmla="*/ 50545 h 69350"/>
                <a:gd name="connsiteX247" fmla="*/ 570798 w 601038"/>
                <a:gd name="connsiteY247" fmla="*/ 46692 h 69350"/>
                <a:gd name="connsiteX248" fmla="*/ 565619 w 601038"/>
                <a:gd name="connsiteY248" fmla="*/ 42115 h 69350"/>
                <a:gd name="connsiteX249" fmla="*/ 563809 w 601038"/>
                <a:gd name="connsiteY249" fmla="*/ 35612 h 69350"/>
                <a:gd name="connsiteX250" fmla="*/ 565257 w 601038"/>
                <a:gd name="connsiteY250" fmla="*/ 29717 h 69350"/>
                <a:gd name="connsiteX251" fmla="*/ 569233 w 601038"/>
                <a:gd name="connsiteY251" fmla="*/ 25140 h 69350"/>
                <a:gd name="connsiteX252" fmla="*/ 574404 w 601038"/>
                <a:gd name="connsiteY252" fmla="*/ 22851 h 69350"/>
                <a:gd name="connsiteX253" fmla="*/ 581509 w 601038"/>
                <a:gd name="connsiteY253" fmla="*/ 21888 h 69350"/>
                <a:gd name="connsiteX254" fmla="*/ 591264 w 601038"/>
                <a:gd name="connsiteY254" fmla="*/ 23575 h 69350"/>
                <a:gd name="connsiteX255" fmla="*/ 597644 w 601038"/>
                <a:gd name="connsiteY255" fmla="*/ 27906 h 69350"/>
                <a:gd name="connsiteX256" fmla="*/ 600410 w 601038"/>
                <a:gd name="connsiteY256" fmla="*/ 35250 h 69350"/>
                <a:gd name="connsiteX257" fmla="*/ 592466 w 601038"/>
                <a:gd name="connsiteY257" fmla="*/ 36336 h 69350"/>
                <a:gd name="connsiteX258" fmla="*/ 589337 w 601038"/>
                <a:gd name="connsiteY258" fmla="*/ 30680 h 69350"/>
                <a:gd name="connsiteX259" fmla="*/ 581994 w 601038"/>
                <a:gd name="connsiteY259" fmla="*/ 28507 h 69350"/>
                <a:gd name="connsiteX260" fmla="*/ 574049 w 601038"/>
                <a:gd name="connsiteY260" fmla="*/ 30434 h 69350"/>
                <a:gd name="connsiteX261" fmla="*/ 571638 w 601038"/>
                <a:gd name="connsiteY261" fmla="*/ 34772 h 69350"/>
                <a:gd name="connsiteX262" fmla="*/ 572601 w 601038"/>
                <a:gd name="connsiteY262" fmla="*/ 37538 h 69350"/>
                <a:gd name="connsiteX263" fmla="*/ 575729 w 601038"/>
                <a:gd name="connsiteY263" fmla="*/ 39711 h 69350"/>
                <a:gd name="connsiteX264" fmla="*/ 582957 w 601038"/>
                <a:gd name="connsiteY264" fmla="*/ 41753 h 69350"/>
                <a:gd name="connsiteX265" fmla="*/ 594993 w 601038"/>
                <a:gd name="connsiteY265" fmla="*/ 45606 h 69350"/>
                <a:gd name="connsiteX266" fmla="*/ 600295 w 601038"/>
                <a:gd name="connsiteY266" fmla="*/ 49821 h 69350"/>
                <a:gd name="connsiteX267" fmla="*/ 602221 w 601038"/>
                <a:gd name="connsiteY267" fmla="*/ 56802 h 69350"/>
                <a:gd name="connsiteX268" fmla="*/ 599809 w 601038"/>
                <a:gd name="connsiteY268" fmla="*/ 64508 h 69350"/>
                <a:gd name="connsiteX269" fmla="*/ 593067 w 601038"/>
                <a:gd name="connsiteY269" fmla="*/ 70048 h 69350"/>
                <a:gd name="connsiteX270" fmla="*/ 582957 w 601038"/>
                <a:gd name="connsiteY270" fmla="*/ 71974 h 69350"/>
                <a:gd name="connsiteX271" fmla="*/ 568625 w 601038"/>
                <a:gd name="connsiteY271" fmla="*/ 68122 h 69350"/>
                <a:gd name="connsiteX272" fmla="*/ 562491 w 601038"/>
                <a:gd name="connsiteY272" fmla="*/ 56563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601038" h="69350">
                  <a:moveTo>
                    <a:pt x="4674" y="70888"/>
                  </a:moveTo>
                  <a:lnTo>
                    <a:pt x="30079" y="4674"/>
                  </a:lnTo>
                  <a:lnTo>
                    <a:pt x="39472" y="4674"/>
                  </a:lnTo>
                  <a:lnTo>
                    <a:pt x="66557" y="70888"/>
                  </a:lnTo>
                  <a:lnTo>
                    <a:pt x="56686" y="70888"/>
                  </a:lnTo>
                  <a:lnTo>
                    <a:pt x="48858" y="50784"/>
                  </a:lnTo>
                  <a:lnTo>
                    <a:pt x="21287" y="50784"/>
                  </a:lnTo>
                  <a:lnTo>
                    <a:pt x="13943" y="70888"/>
                  </a:lnTo>
                  <a:lnTo>
                    <a:pt x="4674" y="70888"/>
                  </a:lnTo>
                  <a:close/>
                  <a:moveTo>
                    <a:pt x="23814" y="43679"/>
                  </a:moveTo>
                  <a:lnTo>
                    <a:pt x="46215" y="43679"/>
                  </a:lnTo>
                  <a:lnTo>
                    <a:pt x="39349" y="25379"/>
                  </a:lnTo>
                  <a:cubicBezTo>
                    <a:pt x="37183" y="19838"/>
                    <a:pt x="35619" y="15269"/>
                    <a:pt x="34656" y="11655"/>
                  </a:cubicBezTo>
                  <a:cubicBezTo>
                    <a:pt x="33770" y="15908"/>
                    <a:pt x="32568" y="20123"/>
                    <a:pt x="31042" y="24300"/>
                  </a:cubicBezTo>
                  <a:lnTo>
                    <a:pt x="23814" y="43679"/>
                  </a:lnTo>
                  <a:close/>
                  <a:moveTo>
                    <a:pt x="103883" y="53311"/>
                  </a:moveTo>
                  <a:lnTo>
                    <a:pt x="111828" y="54398"/>
                  </a:lnTo>
                  <a:cubicBezTo>
                    <a:pt x="110949" y="59854"/>
                    <a:pt x="108699" y="64146"/>
                    <a:pt x="105085" y="67282"/>
                  </a:cubicBezTo>
                  <a:cubicBezTo>
                    <a:pt x="101471" y="70410"/>
                    <a:pt x="97064" y="71974"/>
                    <a:pt x="91839" y="71974"/>
                  </a:cubicBezTo>
                  <a:cubicBezTo>
                    <a:pt x="85259" y="71974"/>
                    <a:pt x="79965" y="69848"/>
                    <a:pt x="75950" y="65594"/>
                  </a:cubicBezTo>
                  <a:cubicBezTo>
                    <a:pt x="72021" y="61256"/>
                    <a:pt x="70048" y="55076"/>
                    <a:pt x="70048" y="47054"/>
                  </a:cubicBezTo>
                  <a:cubicBezTo>
                    <a:pt x="70048" y="41915"/>
                    <a:pt x="70896" y="37422"/>
                    <a:pt x="72575" y="33570"/>
                  </a:cubicBezTo>
                  <a:cubicBezTo>
                    <a:pt x="74348" y="29632"/>
                    <a:pt x="76952" y="26704"/>
                    <a:pt x="80404" y="24778"/>
                  </a:cubicBezTo>
                  <a:cubicBezTo>
                    <a:pt x="83933" y="22851"/>
                    <a:pt x="87786" y="21888"/>
                    <a:pt x="91963" y="21888"/>
                  </a:cubicBezTo>
                  <a:cubicBezTo>
                    <a:pt x="97102" y="21888"/>
                    <a:pt x="101317" y="23213"/>
                    <a:pt x="104608" y="25864"/>
                  </a:cubicBezTo>
                  <a:cubicBezTo>
                    <a:pt x="107975" y="28430"/>
                    <a:pt x="110140" y="32160"/>
                    <a:pt x="111104" y="37060"/>
                  </a:cubicBezTo>
                  <a:lnTo>
                    <a:pt x="103159" y="38262"/>
                  </a:lnTo>
                  <a:cubicBezTo>
                    <a:pt x="102435" y="35049"/>
                    <a:pt x="101117" y="32645"/>
                    <a:pt x="99191" y="31042"/>
                  </a:cubicBezTo>
                  <a:cubicBezTo>
                    <a:pt x="97264" y="29355"/>
                    <a:pt x="94937" y="28507"/>
                    <a:pt x="92202" y="28507"/>
                  </a:cubicBezTo>
                  <a:cubicBezTo>
                    <a:pt x="88110" y="28507"/>
                    <a:pt x="84781" y="29994"/>
                    <a:pt x="82207" y="32969"/>
                  </a:cubicBezTo>
                  <a:cubicBezTo>
                    <a:pt x="79642" y="35858"/>
                    <a:pt x="78355" y="40466"/>
                    <a:pt x="78355" y="46808"/>
                  </a:cubicBezTo>
                  <a:cubicBezTo>
                    <a:pt x="78355" y="53311"/>
                    <a:pt x="79603" y="58012"/>
                    <a:pt x="82092" y="60901"/>
                  </a:cubicBezTo>
                  <a:cubicBezTo>
                    <a:pt x="84581" y="63791"/>
                    <a:pt x="87786" y="65232"/>
                    <a:pt x="91724" y="65232"/>
                  </a:cubicBezTo>
                  <a:cubicBezTo>
                    <a:pt x="94937" y="65232"/>
                    <a:pt x="97580" y="64269"/>
                    <a:pt x="99668" y="62342"/>
                  </a:cubicBezTo>
                  <a:cubicBezTo>
                    <a:pt x="101834" y="60416"/>
                    <a:pt x="103244" y="57403"/>
                    <a:pt x="103883" y="53311"/>
                  </a:cubicBezTo>
                  <a:close/>
                  <a:moveTo>
                    <a:pt x="150117" y="53311"/>
                  </a:moveTo>
                  <a:lnTo>
                    <a:pt x="158062" y="54398"/>
                  </a:lnTo>
                  <a:cubicBezTo>
                    <a:pt x="157183" y="59854"/>
                    <a:pt x="154933" y="64146"/>
                    <a:pt x="151319" y="67282"/>
                  </a:cubicBezTo>
                  <a:cubicBezTo>
                    <a:pt x="147705" y="70410"/>
                    <a:pt x="143298" y="71974"/>
                    <a:pt x="138073" y="71974"/>
                  </a:cubicBezTo>
                  <a:cubicBezTo>
                    <a:pt x="131493" y="71974"/>
                    <a:pt x="126199" y="69848"/>
                    <a:pt x="122184" y="65594"/>
                  </a:cubicBezTo>
                  <a:cubicBezTo>
                    <a:pt x="118254" y="61256"/>
                    <a:pt x="116282" y="55076"/>
                    <a:pt x="116282" y="47054"/>
                  </a:cubicBezTo>
                  <a:cubicBezTo>
                    <a:pt x="116282" y="41915"/>
                    <a:pt x="117129" y="37422"/>
                    <a:pt x="118809" y="33570"/>
                  </a:cubicBezTo>
                  <a:cubicBezTo>
                    <a:pt x="120581" y="29632"/>
                    <a:pt x="123186" y="26704"/>
                    <a:pt x="126638" y="24778"/>
                  </a:cubicBezTo>
                  <a:cubicBezTo>
                    <a:pt x="130167" y="22851"/>
                    <a:pt x="134020" y="21888"/>
                    <a:pt x="138197" y="21888"/>
                  </a:cubicBezTo>
                  <a:cubicBezTo>
                    <a:pt x="143336" y="21888"/>
                    <a:pt x="147551" y="23213"/>
                    <a:pt x="150841" y="25864"/>
                  </a:cubicBezTo>
                  <a:cubicBezTo>
                    <a:pt x="154209" y="28430"/>
                    <a:pt x="156374" y="32160"/>
                    <a:pt x="157337" y="37060"/>
                  </a:cubicBezTo>
                  <a:lnTo>
                    <a:pt x="149393" y="38262"/>
                  </a:lnTo>
                  <a:cubicBezTo>
                    <a:pt x="148668" y="35049"/>
                    <a:pt x="147351" y="32645"/>
                    <a:pt x="145424" y="31042"/>
                  </a:cubicBezTo>
                  <a:cubicBezTo>
                    <a:pt x="143498" y="29355"/>
                    <a:pt x="141171" y="28507"/>
                    <a:pt x="138435" y="28507"/>
                  </a:cubicBezTo>
                  <a:cubicBezTo>
                    <a:pt x="134344" y="28507"/>
                    <a:pt x="131015" y="29994"/>
                    <a:pt x="128441" y="32969"/>
                  </a:cubicBezTo>
                  <a:cubicBezTo>
                    <a:pt x="125875" y="35858"/>
                    <a:pt x="124588" y="40466"/>
                    <a:pt x="124588" y="46808"/>
                  </a:cubicBezTo>
                  <a:cubicBezTo>
                    <a:pt x="124588" y="53311"/>
                    <a:pt x="125837" y="58012"/>
                    <a:pt x="128326" y="60901"/>
                  </a:cubicBezTo>
                  <a:cubicBezTo>
                    <a:pt x="130814" y="63791"/>
                    <a:pt x="134020" y="65232"/>
                    <a:pt x="137958" y="65232"/>
                  </a:cubicBezTo>
                  <a:cubicBezTo>
                    <a:pt x="141171" y="65232"/>
                    <a:pt x="143814" y="64269"/>
                    <a:pt x="145902" y="62342"/>
                  </a:cubicBezTo>
                  <a:cubicBezTo>
                    <a:pt x="148067" y="60416"/>
                    <a:pt x="149478" y="57403"/>
                    <a:pt x="150117" y="53311"/>
                  </a:cubicBezTo>
                  <a:close/>
                  <a:moveTo>
                    <a:pt x="197792" y="55477"/>
                  </a:moveTo>
                  <a:lnTo>
                    <a:pt x="206222" y="56440"/>
                  </a:lnTo>
                  <a:cubicBezTo>
                    <a:pt x="204943" y="61341"/>
                    <a:pt x="202492" y="65155"/>
                    <a:pt x="198878" y="67883"/>
                  </a:cubicBezTo>
                  <a:cubicBezTo>
                    <a:pt x="195264" y="70611"/>
                    <a:pt x="190695" y="71974"/>
                    <a:pt x="185155" y="71974"/>
                  </a:cubicBezTo>
                  <a:cubicBezTo>
                    <a:pt x="178173" y="71974"/>
                    <a:pt x="172594" y="69809"/>
                    <a:pt x="168418" y="65471"/>
                  </a:cubicBezTo>
                  <a:cubicBezTo>
                    <a:pt x="164326" y="61140"/>
                    <a:pt x="162277" y="55076"/>
                    <a:pt x="162277" y="47293"/>
                  </a:cubicBezTo>
                  <a:cubicBezTo>
                    <a:pt x="162277" y="39264"/>
                    <a:pt x="164365" y="33046"/>
                    <a:pt x="168541" y="28630"/>
                  </a:cubicBezTo>
                  <a:cubicBezTo>
                    <a:pt x="172710" y="24138"/>
                    <a:pt x="178089" y="21888"/>
                    <a:pt x="184669" y="21888"/>
                  </a:cubicBezTo>
                  <a:cubicBezTo>
                    <a:pt x="191096" y="21888"/>
                    <a:pt x="196312" y="24053"/>
                    <a:pt x="200327" y="28391"/>
                  </a:cubicBezTo>
                  <a:cubicBezTo>
                    <a:pt x="204419" y="32722"/>
                    <a:pt x="206461" y="38863"/>
                    <a:pt x="206461" y="46808"/>
                  </a:cubicBezTo>
                  <a:cubicBezTo>
                    <a:pt x="206461" y="47293"/>
                    <a:pt x="206461" y="48018"/>
                    <a:pt x="206461" y="48981"/>
                  </a:cubicBezTo>
                  <a:lnTo>
                    <a:pt x="170706" y="48981"/>
                  </a:lnTo>
                  <a:cubicBezTo>
                    <a:pt x="171030" y="54275"/>
                    <a:pt x="172510" y="58328"/>
                    <a:pt x="175160" y="61140"/>
                  </a:cubicBezTo>
                  <a:cubicBezTo>
                    <a:pt x="177811" y="63868"/>
                    <a:pt x="181140" y="65232"/>
                    <a:pt x="185155" y="65232"/>
                  </a:cubicBezTo>
                  <a:cubicBezTo>
                    <a:pt x="188121" y="65232"/>
                    <a:pt x="190649" y="64469"/>
                    <a:pt x="192737" y="62944"/>
                  </a:cubicBezTo>
                  <a:cubicBezTo>
                    <a:pt x="194902" y="61341"/>
                    <a:pt x="196590" y="58852"/>
                    <a:pt x="197792" y="55477"/>
                  </a:cubicBezTo>
                  <a:close/>
                  <a:moveTo>
                    <a:pt x="171184" y="42354"/>
                  </a:moveTo>
                  <a:lnTo>
                    <a:pt x="197915" y="42354"/>
                  </a:lnTo>
                  <a:cubicBezTo>
                    <a:pt x="197591" y="38262"/>
                    <a:pt x="196590" y="35211"/>
                    <a:pt x="194902" y="33207"/>
                  </a:cubicBezTo>
                  <a:cubicBezTo>
                    <a:pt x="192259" y="30079"/>
                    <a:pt x="188884" y="28507"/>
                    <a:pt x="184792" y="28507"/>
                  </a:cubicBezTo>
                  <a:cubicBezTo>
                    <a:pt x="181017" y="28507"/>
                    <a:pt x="177850" y="29755"/>
                    <a:pt x="175284" y="32244"/>
                  </a:cubicBezTo>
                  <a:cubicBezTo>
                    <a:pt x="172795" y="34733"/>
                    <a:pt x="171431" y="38101"/>
                    <a:pt x="171184" y="42354"/>
                  </a:cubicBezTo>
                  <a:close/>
                  <a:moveTo>
                    <a:pt x="215738" y="56563"/>
                  </a:moveTo>
                  <a:lnTo>
                    <a:pt x="223683" y="55361"/>
                  </a:lnTo>
                  <a:cubicBezTo>
                    <a:pt x="224160" y="58567"/>
                    <a:pt x="225409" y="61017"/>
                    <a:pt x="227412" y="62705"/>
                  </a:cubicBezTo>
                  <a:cubicBezTo>
                    <a:pt x="229500" y="64392"/>
                    <a:pt x="232429" y="65232"/>
                    <a:pt x="236204" y="65232"/>
                  </a:cubicBezTo>
                  <a:cubicBezTo>
                    <a:pt x="239895" y="65232"/>
                    <a:pt x="242623" y="64508"/>
                    <a:pt x="244388" y="63067"/>
                  </a:cubicBezTo>
                  <a:cubicBezTo>
                    <a:pt x="246237" y="61541"/>
                    <a:pt x="247162" y="59730"/>
                    <a:pt x="247162" y="57650"/>
                  </a:cubicBezTo>
                  <a:cubicBezTo>
                    <a:pt x="247162" y="55800"/>
                    <a:pt x="246360" y="54359"/>
                    <a:pt x="244750" y="53311"/>
                  </a:cubicBezTo>
                  <a:cubicBezTo>
                    <a:pt x="243625" y="52587"/>
                    <a:pt x="240858" y="51670"/>
                    <a:pt x="236443" y="50545"/>
                  </a:cubicBezTo>
                  <a:cubicBezTo>
                    <a:pt x="230502" y="49019"/>
                    <a:pt x="226372" y="47733"/>
                    <a:pt x="224045" y="46692"/>
                  </a:cubicBezTo>
                  <a:cubicBezTo>
                    <a:pt x="221795" y="45567"/>
                    <a:pt x="220069" y="44042"/>
                    <a:pt x="218867" y="42115"/>
                  </a:cubicBezTo>
                  <a:cubicBezTo>
                    <a:pt x="217665" y="40189"/>
                    <a:pt x="217056" y="38023"/>
                    <a:pt x="217056" y="35612"/>
                  </a:cubicBezTo>
                  <a:cubicBezTo>
                    <a:pt x="217056" y="33524"/>
                    <a:pt x="217541" y="31559"/>
                    <a:pt x="218504" y="29717"/>
                  </a:cubicBezTo>
                  <a:cubicBezTo>
                    <a:pt x="219468" y="27868"/>
                    <a:pt x="220793" y="26342"/>
                    <a:pt x="222481" y="25140"/>
                  </a:cubicBezTo>
                  <a:cubicBezTo>
                    <a:pt x="223760" y="24254"/>
                    <a:pt x="225486" y="23491"/>
                    <a:pt x="227651" y="22851"/>
                  </a:cubicBezTo>
                  <a:cubicBezTo>
                    <a:pt x="229824" y="22212"/>
                    <a:pt x="232190" y="21888"/>
                    <a:pt x="234756" y="21888"/>
                  </a:cubicBezTo>
                  <a:cubicBezTo>
                    <a:pt x="238454" y="21888"/>
                    <a:pt x="241698" y="22450"/>
                    <a:pt x="244511" y="23575"/>
                  </a:cubicBezTo>
                  <a:cubicBezTo>
                    <a:pt x="247401" y="24616"/>
                    <a:pt x="249527" y="26064"/>
                    <a:pt x="250891" y="27906"/>
                  </a:cubicBezTo>
                  <a:cubicBezTo>
                    <a:pt x="252255" y="29755"/>
                    <a:pt x="253180" y="32206"/>
                    <a:pt x="253657" y="35250"/>
                  </a:cubicBezTo>
                  <a:lnTo>
                    <a:pt x="245713" y="36336"/>
                  </a:lnTo>
                  <a:cubicBezTo>
                    <a:pt x="245397" y="33932"/>
                    <a:pt x="244349" y="32044"/>
                    <a:pt x="242584" y="30680"/>
                  </a:cubicBezTo>
                  <a:cubicBezTo>
                    <a:pt x="240897" y="29231"/>
                    <a:pt x="238454" y="28507"/>
                    <a:pt x="235241" y="28507"/>
                  </a:cubicBezTo>
                  <a:cubicBezTo>
                    <a:pt x="231550" y="28507"/>
                    <a:pt x="228899" y="29154"/>
                    <a:pt x="227297" y="30434"/>
                  </a:cubicBezTo>
                  <a:cubicBezTo>
                    <a:pt x="225686" y="31643"/>
                    <a:pt x="224885" y="33084"/>
                    <a:pt x="224885" y="34772"/>
                  </a:cubicBezTo>
                  <a:cubicBezTo>
                    <a:pt x="224885" y="35812"/>
                    <a:pt x="225208" y="36737"/>
                    <a:pt x="225848" y="37538"/>
                  </a:cubicBezTo>
                  <a:cubicBezTo>
                    <a:pt x="226572" y="38424"/>
                    <a:pt x="227613" y="39148"/>
                    <a:pt x="228976" y="39711"/>
                  </a:cubicBezTo>
                  <a:cubicBezTo>
                    <a:pt x="229786" y="40027"/>
                    <a:pt x="232190" y="40713"/>
                    <a:pt x="236204" y="41753"/>
                  </a:cubicBezTo>
                  <a:cubicBezTo>
                    <a:pt x="241983" y="43356"/>
                    <a:pt x="245998" y="44643"/>
                    <a:pt x="248240" y="45606"/>
                  </a:cubicBezTo>
                  <a:cubicBezTo>
                    <a:pt x="250490" y="46569"/>
                    <a:pt x="252255" y="47972"/>
                    <a:pt x="253542" y="49821"/>
                  </a:cubicBezTo>
                  <a:cubicBezTo>
                    <a:pt x="254829" y="51670"/>
                    <a:pt x="255468" y="53997"/>
                    <a:pt x="255468" y="56802"/>
                  </a:cubicBezTo>
                  <a:cubicBezTo>
                    <a:pt x="255468" y="59530"/>
                    <a:pt x="254667" y="62104"/>
                    <a:pt x="253057" y="64508"/>
                  </a:cubicBezTo>
                  <a:cubicBezTo>
                    <a:pt x="251531" y="66835"/>
                    <a:pt x="249288" y="68684"/>
                    <a:pt x="246314" y="70048"/>
                  </a:cubicBezTo>
                  <a:cubicBezTo>
                    <a:pt x="243347" y="71335"/>
                    <a:pt x="239972" y="71974"/>
                    <a:pt x="236204" y="71974"/>
                  </a:cubicBezTo>
                  <a:cubicBezTo>
                    <a:pt x="229940" y="71974"/>
                    <a:pt x="225170" y="70688"/>
                    <a:pt x="221872" y="68122"/>
                  </a:cubicBezTo>
                  <a:cubicBezTo>
                    <a:pt x="218666" y="65471"/>
                    <a:pt x="216617" y="61618"/>
                    <a:pt x="215738" y="56563"/>
                  </a:cubicBezTo>
                  <a:close/>
                  <a:moveTo>
                    <a:pt x="261972" y="56563"/>
                  </a:moveTo>
                  <a:lnTo>
                    <a:pt x="269916" y="55361"/>
                  </a:lnTo>
                  <a:cubicBezTo>
                    <a:pt x="270394" y="58567"/>
                    <a:pt x="271642" y="61017"/>
                    <a:pt x="273646" y="62705"/>
                  </a:cubicBezTo>
                  <a:cubicBezTo>
                    <a:pt x="275734" y="64392"/>
                    <a:pt x="278662" y="65232"/>
                    <a:pt x="282438" y="65232"/>
                  </a:cubicBezTo>
                  <a:cubicBezTo>
                    <a:pt x="286129" y="65232"/>
                    <a:pt x="288857" y="64508"/>
                    <a:pt x="290621" y="63067"/>
                  </a:cubicBezTo>
                  <a:cubicBezTo>
                    <a:pt x="292471" y="61541"/>
                    <a:pt x="293395" y="59730"/>
                    <a:pt x="293395" y="57650"/>
                  </a:cubicBezTo>
                  <a:cubicBezTo>
                    <a:pt x="293395" y="55800"/>
                    <a:pt x="292594" y="54359"/>
                    <a:pt x="290984" y="53311"/>
                  </a:cubicBezTo>
                  <a:cubicBezTo>
                    <a:pt x="289858" y="52587"/>
                    <a:pt x="287092" y="51670"/>
                    <a:pt x="282677" y="50545"/>
                  </a:cubicBezTo>
                  <a:cubicBezTo>
                    <a:pt x="276736" y="49019"/>
                    <a:pt x="272606" y="47733"/>
                    <a:pt x="270278" y="46692"/>
                  </a:cubicBezTo>
                  <a:cubicBezTo>
                    <a:pt x="268028" y="45567"/>
                    <a:pt x="266302" y="44042"/>
                    <a:pt x="265100" y="42115"/>
                  </a:cubicBezTo>
                  <a:cubicBezTo>
                    <a:pt x="263898" y="40189"/>
                    <a:pt x="263289" y="38023"/>
                    <a:pt x="263289" y="35612"/>
                  </a:cubicBezTo>
                  <a:cubicBezTo>
                    <a:pt x="263289" y="33524"/>
                    <a:pt x="263775" y="31559"/>
                    <a:pt x="264738" y="29717"/>
                  </a:cubicBezTo>
                  <a:cubicBezTo>
                    <a:pt x="265701" y="27868"/>
                    <a:pt x="267027" y="26342"/>
                    <a:pt x="268714" y="25140"/>
                  </a:cubicBezTo>
                  <a:cubicBezTo>
                    <a:pt x="269993" y="24254"/>
                    <a:pt x="271719" y="23491"/>
                    <a:pt x="273885" y="22851"/>
                  </a:cubicBezTo>
                  <a:cubicBezTo>
                    <a:pt x="276058" y="22212"/>
                    <a:pt x="278423" y="21888"/>
                    <a:pt x="280989" y="21888"/>
                  </a:cubicBezTo>
                  <a:cubicBezTo>
                    <a:pt x="284688" y="21888"/>
                    <a:pt x="287932" y="22450"/>
                    <a:pt x="290745" y="23575"/>
                  </a:cubicBezTo>
                  <a:cubicBezTo>
                    <a:pt x="293634" y="24616"/>
                    <a:pt x="295761" y="26064"/>
                    <a:pt x="297125" y="27906"/>
                  </a:cubicBezTo>
                  <a:cubicBezTo>
                    <a:pt x="298489" y="29755"/>
                    <a:pt x="299413" y="32206"/>
                    <a:pt x="299891" y="35250"/>
                  </a:cubicBezTo>
                  <a:lnTo>
                    <a:pt x="291947" y="36336"/>
                  </a:lnTo>
                  <a:cubicBezTo>
                    <a:pt x="291631" y="33932"/>
                    <a:pt x="290583" y="32044"/>
                    <a:pt x="288818" y="30680"/>
                  </a:cubicBezTo>
                  <a:cubicBezTo>
                    <a:pt x="287131" y="29231"/>
                    <a:pt x="284688" y="28507"/>
                    <a:pt x="281475" y="28507"/>
                  </a:cubicBezTo>
                  <a:cubicBezTo>
                    <a:pt x="277784" y="28507"/>
                    <a:pt x="275133" y="29154"/>
                    <a:pt x="273530" y="30434"/>
                  </a:cubicBezTo>
                  <a:cubicBezTo>
                    <a:pt x="271920" y="31643"/>
                    <a:pt x="271118" y="33084"/>
                    <a:pt x="271118" y="34772"/>
                  </a:cubicBezTo>
                  <a:cubicBezTo>
                    <a:pt x="271118" y="35812"/>
                    <a:pt x="271442" y="36737"/>
                    <a:pt x="272082" y="37538"/>
                  </a:cubicBezTo>
                  <a:cubicBezTo>
                    <a:pt x="272806" y="38424"/>
                    <a:pt x="273846" y="39148"/>
                    <a:pt x="275210" y="39711"/>
                  </a:cubicBezTo>
                  <a:cubicBezTo>
                    <a:pt x="276019" y="40027"/>
                    <a:pt x="278423" y="40713"/>
                    <a:pt x="282438" y="41753"/>
                  </a:cubicBezTo>
                  <a:cubicBezTo>
                    <a:pt x="288217" y="43356"/>
                    <a:pt x="292232" y="44643"/>
                    <a:pt x="294474" y="45606"/>
                  </a:cubicBezTo>
                  <a:cubicBezTo>
                    <a:pt x="296724" y="46569"/>
                    <a:pt x="298489" y="47972"/>
                    <a:pt x="299776" y="49821"/>
                  </a:cubicBezTo>
                  <a:cubicBezTo>
                    <a:pt x="301062" y="51670"/>
                    <a:pt x="301702" y="53997"/>
                    <a:pt x="301702" y="56802"/>
                  </a:cubicBezTo>
                  <a:cubicBezTo>
                    <a:pt x="301702" y="59530"/>
                    <a:pt x="300901" y="62104"/>
                    <a:pt x="299290" y="64508"/>
                  </a:cubicBezTo>
                  <a:cubicBezTo>
                    <a:pt x="297764" y="66835"/>
                    <a:pt x="295522" y="68684"/>
                    <a:pt x="292548" y="70048"/>
                  </a:cubicBezTo>
                  <a:cubicBezTo>
                    <a:pt x="289581" y="71335"/>
                    <a:pt x="286206" y="71974"/>
                    <a:pt x="282438" y="71974"/>
                  </a:cubicBezTo>
                  <a:cubicBezTo>
                    <a:pt x="276173" y="71974"/>
                    <a:pt x="271404" y="70688"/>
                    <a:pt x="268105" y="68122"/>
                  </a:cubicBezTo>
                  <a:cubicBezTo>
                    <a:pt x="264900" y="65471"/>
                    <a:pt x="262850" y="61618"/>
                    <a:pt x="261972" y="56563"/>
                  </a:cubicBezTo>
                  <a:close/>
                  <a:moveTo>
                    <a:pt x="352266" y="63668"/>
                  </a:moveTo>
                  <a:lnTo>
                    <a:pt x="353476" y="70772"/>
                  </a:lnTo>
                  <a:cubicBezTo>
                    <a:pt x="351149" y="71250"/>
                    <a:pt x="349099" y="71497"/>
                    <a:pt x="347335" y="71497"/>
                  </a:cubicBezTo>
                  <a:cubicBezTo>
                    <a:pt x="344360" y="71497"/>
                    <a:pt x="342072" y="71050"/>
                    <a:pt x="340469" y="70171"/>
                  </a:cubicBezTo>
                  <a:cubicBezTo>
                    <a:pt x="338866" y="69208"/>
                    <a:pt x="337703" y="67960"/>
                    <a:pt x="336978" y="66434"/>
                  </a:cubicBezTo>
                  <a:cubicBezTo>
                    <a:pt x="336339" y="64908"/>
                    <a:pt x="336015" y="61703"/>
                    <a:pt x="336015" y="56802"/>
                  </a:cubicBezTo>
                  <a:lnTo>
                    <a:pt x="336015" y="29231"/>
                  </a:lnTo>
                  <a:lnTo>
                    <a:pt x="330113" y="29231"/>
                  </a:lnTo>
                  <a:lnTo>
                    <a:pt x="330113" y="22974"/>
                  </a:lnTo>
                  <a:lnTo>
                    <a:pt x="336015" y="22974"/>
                  </a:lnTo>
                  <a:lnTo>
                    <a:pt x="336015" y="11054"/>
                  </a:lnTo>
                  <a:lnTo>
                    <a:pt x="344083" y="6238"/>
                  </a:lnTo>
                  <a:lnTo>
                    <a:pt x="344083" y="22974"/>
                  </a:lnTo>
                  <a:lnTo>
                    <a:pt x="352266" y="22974"/>
                  </a:lnTo>
                  <a:lnTo>
                    <a:pt x="352266" y="29231"/>
                  </a:lnTo>
                  <a:lnTo>
                    <a:pt x="344083" y="29231"/>
                  </a:lnTo>
                  <a:lnTo>
                    <a:pt x="344083" y="57288"/>
                  </a:lnTo>
                  <a:cubicBezTo>
                    <a:pt x="344083" y="59615"/>
                    <a:pt x="344198" y="61102"/>
                    <a:pt x="344445" y="61741"/>
                  </a:cubicBezTo>
                  <a:cubicBezTo>
                    <a:pt x="344761" y="62381"/>
                    <a:pt x="345246" y="62905"/>
                    <a:pt x="345886" y="63306"/>
                  </a:cubicBezTo>
                  <a:cubicBezTo>
                    <a:pt x="346533" y="63706"/>
                    <a:pt x="347450" y="63907"/>
                    <a:pt x="348660" y="63907"/>
                  </a:cubicBezTo>
                  <a:cubicBezTo>
                    <a:pt x="349623" y="63907"/>
                    <a:pt x="350825" y="63830"/>
                    <a:pt x="352266" y="63668"/>
                  </a:cubicBezTo>
                  <a:close/>
                  <a:moveTo>
                    <a:pt x="354678" y="46931"/>
                  </a:moveTo>
                  <a:cubicBezTo>
                    <a:pt x="354678" y="38023"/>
                    <a:pt x="357129" y="31443"/>
                    <a:pt x="362022" y="27189"/>
                  </a:cubicBezTo>
                  <a:cubicBezTo>
                    <a:pt x="366113" y="23653"/>
                    <a:pt x="371130" y="21888"/>
                    <a:pt x="377071" y="21888"/>
                  </a:cubicBezTo>
                  <a:cubicBezTo>
                    <a:pt x="383651" y="21888"/>
                    <a:pt x="389030" y="24053"/>
                    <a:pt x="393206" y="28391"/>
                  </a:cubicBezTo>
                  <a:cubicBezTo>
                    <a:pt x="397460" y="32645"/>
                    <a:pt x="399586" y="38586"/>
                    <a:pt x="399586" y="46207"/>
                  </a:cubicBezTo>
                  <a:cubicBezTo>
                    <a:pt x="399586" y="52387"/>
                    <a:pt x="398662" y="57249"/>
                    <a:pt x="396820" y="60778"/>
                  </a:cubicBezTo>
                  <a:cubicBezTo>
                    <a:pt x="394971" y="64307"/>
                    <a:pt x="392243" y="67081"/>
                    <a:pt x="388629" y="69085"/>
                  </a:cubicBezTo>
                  <a:cubicBezTo>
                    <a:pt x="385100" y="71011"/>
                    <a:pt x="381247" y="71974"/>
                    <a:pt x="377071" y="71974"/>
                  </a:cubicBezTo>
                  <a:cubicBezTo>
                    <a:pt x="370413" y="71974"/>
                    <a:pt x="364988" y="69848"/>
                    <a:pt x="360819" y="65594"/>
                  </a:cubicBezTo>
                  <a:cubicBezTo>
                    <a:pt x="356720" y="61256"/>
                    <a:pt x="354678" y="55038"/>
                    <a:pt x="354678" y="46931"/>
                  </a:cubicBezTo>
                  <a:close/>
                  <a:moveTo>
                    <a:pt x="362985" y="46931"/>
                  </a:moveTo>
                  <a:cubicBezTo>
                    <a:pt x="362985" y="53034"/>
                    <a:pt x="364310" y="57604"/>
                    <a:pt x="366961" y="60655"/>
                  </a:cubicBezTo>
                  <a:cubicBezTo>
                    <a:pt x="369689" y="63706"/>
                    <a:pt x="373056" y="65232"/>
                    <a:pt x="377071" y="65232"/>
                  </a:cubicBezTo>
                  <a:cubicBezTo>
                    <a:pt x="381162" y="65232"/>
                    <a:pt x="384537" y="63706"/>
                    <a:pt x="387188" y="60655"/>
                  </a:cubicBezTo>
                  <a:cubicBezTo>
                    <a:pt x="389831" y="57604"/>
                    <a:pt x="391157" y="52949"/>
                    <a:pt x="391157" y="46692"/>
                  </a:cubicBezTo>
                  <a:cubicBezTo>
                    <a:pt x="391157" y="40751"/>
                    <a:pt x="389793" y="36259"/>
                    <a:pt x="387065" y="33207"/>
                  </a:cubicBezTo>
                  <a:cubicBezTo>
                    <a:pt x="384414" y="30156"/>
                    <a:pt x="381085" y="28630"/>
                    <a:pt x="377071" y="28630"/>
                  </a:cubicBezTo>
                  <a:cubicBezTo>
                    <a:pt x="373056" y="28630"/>
                    <a:pt x="369689" y="30156"/>
                    <a:pt x="366961" y="33207"/>
                  </a:cubicBezTo>
                  <a:cubicBezTo>
                    <a:pt x="364310" y="36174"/>
                    <a:pt x="362985" y="40751"/>
                    <a:pt x="362985" y="46931"/>
                  </a:cubicBezTo>
                  <a:close/>
                  <a:moveTo>
                    <a:pt x="411623" y="70888"/>
                  </a:moveTo>
                  <a:lnTo>
                    <a:pt x="411623" y="4674"/>
                  </a:lnTo>
                  <a:lnTo>
                    <a:pt x="419814" y="4674"/>
                  </a:lnTo>
                  <a:lnTo>
                    <a:pt x="419814" y="42477"/>
                  </a:lnTo>
                  <a:lnTo>
                    <a:pt x="438955" y="22974"/>
                  </a:lnTo>
                  <a:lnTo>
                    <a:pt x="449550" y="22974"/>
                  </a:lnTo>
                  <a:lnTo>
                    <a:pt x="431133" y="40674"/>
                  </a:lnTo>
                  <a:lnTo>
                    <a:pt x="451360" y="70888"/>
                  </a:lnTo>
                  <a:lnTo>
                    <a:pt x="441366" y="70888"/>
                  </a:lnTo>
                  <a:lnTo>
                    <a:pt x="425470" y="46330"/>
                  </a:lnTo>
                  <a:lnTo>
                    <a:pt x="419814" y="51870"/>
                  </a:lnTo>
                  <a:lnTo>
                    <a:pt x="419814" y="70888"/>
                  </a:lnTo>
                  <a:lnTo>
                    <a:pt x="411623" y="70888"/>
                  </a:lnTo>
                  <a:close/>
                  <a:moveTo>
                    <a:pt x="490605" y="55477"/>
                  </a:moveTo>
                  <a:lnTo>
                    <a:pt x="499035" y="56440"/>
                  </a:lnTo>
                  <a:cubicBezTo>
                    <a:pt x="497756" y="61341"/>
                    <a:pt x="495306" y="65155"/>
                    <a:pt x="491692" y="67883"/>
                  </a:cubicBezTo>
                  <a:cubicBezTo>
                    <a:pt x="488078" y="70611"/>
                    <a:pt x="483508" y="71974"/>
                    <a:pt x="477968" y="71974"/>
                  </a:cubicBezTo>
                  <a:cubicBezTo>
                    <a:pt x="470987" y="71974"/>
                    <a:pt x="465408" y="69809"/>
                    <a:pt x="461231" y="65471"/>
                  </a:cubicBezTo>
                  <a:cubicBezTo>
                    <a:pt x="457140" y="61140"/>
                    <a:pt x="455090" y="55076"/>
                    <a:pt x="455090" y="47293"/>
                  </a:cubicBezTo>
                  <a:cubicBezTo>
                    <a:pt x="455090" y="39264"/>
                    <a:pt x="457178" y="33046"/>
                    <a:pt x="461355" y="28630"/>
                  </a:cubicBezTo>
                  <a:cubicBezTo>
                    <a:pt x="465524" y="24138"/>
                    <a:pt x="470902" y="21888"/>
                    <a:pt x="477483" y="21888"/>
                  </a:cubicBezTo>
                  <a:cubicBezTo>
                    <a:pt x="483909" y="21888"/>
                    <a:pt x="489126" y="24053"/>
                    <a:pt x="493140" y="28391"/>
                  </a:cubicBezTo>
                  <a:cubicBezTo>
                    <a:pt x="497232" y="32722"/>
                    <a:pt x="499274" y="38863"/>
                    <a:pt x="499274" y="46808"/>
                  </a:cubicBezTo>
                  <a:cubicBezTo>
                    <a:pt x="499274" y="47293"/>
                    <a:pt x="499274" y="48018"/>
                    <a:pt x="499274" y="48981"/>
                  </a:cubicBezTo>
                  <a:lnTo>
                    <a:pt x="463520" y="48981"/>
                  </a:lnTo>
                  <a:cubicBezTo>
                    <a:pt x="463844" y="54275"/>
                    <a:pt x="465323" y="58328"/>
                    <a:pt x="467974" y="61140"/>
                  </a:cubicBezTo>
                  <a:cubicBezTo>
                    <a:pt x="470625" y="63868"/>
                    <a:pt x="473953" y="65232"/>
                    <a:pt x="477968" y="65232"/>
                  </a:cubicBezTo>
                  <a:cubicBezTo>
                    <a:pt x="480935" y="65232"/>
                    <a:pt x="483462" y="64469"/>
                    <a:pt x="485550" y="62944"/>
                  </a:cubicBezTo>
                  <a:cubicBezTo>
                    <a:pt x="487716" y="61341"/>
                    <a:pt x="489403" y="58852"/>
                    <a:pt x="490605" y="55477"/>
                  </a:cubicBezTo>
                  <a:close/>
                  <a:moveTo>
                    <a:pt x="463998" y="42354"/>
                  </a:moveTo>
                  <a:lnTo>
                    <a:pt x="490729" y="42354"/>
                  </a:lnTo>
                  <a:cubicBezTo>
                    <a:pt x="490405" y="38262"/>
                    <a:pt x="489403" y="35211"/>
                    <a:pt x="487716" y="33207"/>
                  </a:cubicBezTo>
                  <a:cubicBezTo>
                    <a:pt x="485073" y="30079"/>
                    <a:pt x="481698" y="28507"/>
                    <a:pt x="477606" y="28507"/>
                  </a:cubicBezTo>
                  <a:cubicBezTo>
                    <a:pt x="473830" y="28507"/>
                    <a:pt x="470663" y="29755"/>
                    <a:pt x="468097" y="32244"/>
                  </a:cubicBezTo>
                  <a:cubicBezTo>
                    <a:pt x="465608" y="34733"/>
                    <a:pt x="464244" y="38101"/>
                    <a:pt x="463998" y="42354"/>
                  </a:cubicBezTo>
                  <a:close/>
                  <a:moveTo>
                    <a:pt x="511796" y="70888"/>
                  </a:moveTo>
                  <a:lnTo>
                    <a:pt x="511796" y="22974"/>
                  </a:lnTo>
                  <a:lnTo>
                    <a:pt x="519024" y="22974"/>
                  </a:lnTo>
                  <a:lnTo>
                    <a:pt x="519024" y="29717"/>
                  </a:lnTo>
                  <a:cubicBezTo>
                    <a:pt x="522553" y="24500"/>
                    <a:pt x="527654" y="21888"/>
                    <a:pt x="534312" y="21888"/>
                  </a:cubicBezTo>
                  <a:cubicBezTo>
                    <a:pt x="537201" y="21888"/>
                    <a:pt x="539852" y="22412"/>
                    <a:pt x="542264" y="23452"/>
                  </a:cubicBezTo>
                  <a:cubicBezTo>
                    <a:pt x="544753" y="24500"/>
                    <a:pt x="546594" y="25864"/>
                    <a:pt x="547796" y="27544"/>
                  </a:cubicBezTo>
                  <a:cubicBezTo>
                    <a:pt x="549006" y="29231"/>
                    <a:pt x="549846" y="31196"/>
                    <a:pt x="550324" y="33446"/>
                  </a:cubicBezTo>
                  <a:cubicBezTo>
                    <a:pt x="550570" y="34972"/>
                    <a:pt x="550686" y="37623"/>
                    <a:pt x="550686" y="41391"/>
                  </a:cubicBezTo>
                  <a:lnTo>
                    <a:pt x="550686" y="70888"/>
                  </a:lnTo>
                  <a:lnTo>
                    <a:pt x="542618" y="70888"/>
                  </a:lnTo>
                  <a:lnTo>
                    <a:pt x="542618" y="41753"/>
                  </a:lnTo>
                  <a:cubicBezTo>
                    <a:pt x="542618" y="38386"/>
                    <a:pt x="542302" y="35897"/>
                    <a:pt x="541655" y="34286"/>
                  </a:cubicBezTo>
                  <a:cubicBezTo>
                    <a:pt x="541015" y="32684"/>
                    <a:pt x="539890" y="31397"/>
                    <a:pt x="538288" y="30434"/>
                  </a:cubicBezTo>
                  <a:cubicBezTo>
                    <a:pt x="536685" y="29393"/>
                    <a:pt x="534797" y="28869"/>
                    <a:pt x="532632" y="28869"/>
                  </a:cubicBezTo>
                  <a:cubicBezTo>
                    <a:pt x="529180" y="28869"/>
                    <a:pt x="526167" y="29994"/>
                    <a:pt x="523601" y="32244"/>
                  </a:cubicBezTo>
                  <a:cubicBezTo>
                    <a:pt x="521112" y="34410"/>
                    <a:pt x="519864" y="38540"/>
                    <a:pt x="519864" y="44643"/>
                  </a:cubicBezTo>
                  <a:lnTo>
                    <a:pt x="519864" y="70888"/>
                  </a:lnTo>
                  <a:lnTo>
                    <a:pt x="511796" y="70888"/>
                  </a:lnTo>
                  <a:close/>
                  <a:moveTo>
                    <a:pt x="562491" y="56563"/>
                  </a:moveTo>
                  <a:lnTo>
                    <a:pt x="570435" y="55361"/>
                  </a:lnTo>
                  <a:cubicBezTo>
                    <a:pt x="570913" y="58567"/>
                    <a:pt x="572161" y="61017"/>
                    <a:pt x="574165" y="62705"/>
                  </a:cubicBezTo>
                  <a:cubicBezTo>
                    <a:pt x="576253" y="64392"/>
                    <a:pt x="579181" y="65232"/>
                    <a:pt x="582957" y="65232"/>
                  </a:cubicBezTo>
                  <a:cubicBezTo>
                    <a:pt x="586648" y="65232"/>
                    <a:pt x="589376" y="64508"/>
                    <a:pt x="591141" y="63067"/>
                  </a:cubicBezTo>
                  <a:cubicBezTo>
                    <a:pt x="592990" y="61541"/>
                    <a:pt x="593914" y="59730"/>
                    <a:pt x="593914" y="57650"/>
                  </a:cubicBezTo>
                  <a:cubicBezTo>
                    <a:pt x="593914" y="55800"/>
                    <a:pt x="593113" y="54359"/>
                    <a:pt x="591503" y="53311"/>
                  </a:cubicBezTo>
                  <a:cubicBezTo>
                    <a:pt x="590378" y="52587"/>
                    <a:pt x="587611" y="51670"/>
                    <a:pt x="583196" y="50545"/>
                  </a:cubicBezTo>
                  <a:cubicBezTo>
                    <a:pt x="577255" y="49019"/>
                    <a:pt x="573125" y="47733"/>
                    <a:pt x="570798" y="46692"/>
                  </a:cubicBezTo>
                  <a:cubicBezTo>
                    <a:pt x="568548" y="45567"/>
                    <a:pt x="566822" y="44042"/>
                    <a:pt x="565619" y="42115"/>
                  </a:cubicBezTo>
                  <a:cubicBezTo>
                    <a:pt x="564417" y="40189"/>
                    <a:pt x="563809" y="38023"/>
                    <a:pt x="563809" y="35612"/>
                  </a:cubicBezTo>
                  <a:cubicBezTo>
                    <a:pt x="563809" y="33524"/>
                    <a:pt x="564294" y="31559"/>
                    <a:pt x="565257" y="29717"/>
                  </a:cubicBezTo>
                  <a:cubicBezTo>
                    <a:pt x="566220" y="27868"/>
                    <a:pt x="567546" y="26342"/>
                    <a:pt x="569233" y="25140"/>
                  </a:cubicBezTo>
                  <a:cubicBezTo>
                    <a:pt x="570513" y="24254"/>
                    <a:pt x="572239" y="23491"/>
                    <a:pt x="574404" y="22851"/>
                  </a:cubicBezTo>
                  <a:cubicBezTo>
                    <a:pt x="576577" y="22212"/>
                    <a:pt x="578942" y="21888"/>
                    <a:pt x="581509" y="21888"/>
                  </a:cubicBezTo>
                  <a:cubicBezTo>
                    <a:pt x="585207" y="21888"/>
                    <a:pt x="588451" y="22450"/>
                    <a:pt x="591264" y="23575"/>
                  </a:cubicBezTo>
                  <a:cubicBezTo>
                    <a:pt x="594153" y="24616"/>
                    <a:pt x="596280" y="26064"/>
                    <a:pt x="597644" y="27906"/>
                  </a:cubicBezTo>
                  <a:cubicBezTo>
                    <a:pt x="599008" y="29755"/>
                    <a:pt x="599933" y="32206"/>
                    <a:pt x="600410" y="35250"/>
                  </a:cubicBezTo>
                  <a:lnTo>
                    <a:pt x="592466" y="36336"/>
                  </a:lnTo>
                  <a:cubicBezTo>
                    <a:pt x="592150" y="33932"/>
                    <a:pt x="591102" y="32044"/>
                    <a:pt x="589337" y="30680"/>
                  </a:cubicBezTo>
                  <a:cubicBezTo>
                    <a:pt x="587650" y="29231"/>
                    <a:pt x="585207" y="28507"/>
                    <a:pt x="581994" y="28507"/>
                  </a:cubicBezTo>
                  <a:cubicBezTo>
                    <a:pt x="578303" y="28507"/>
                    <a:pt x="575652" y="29154"/>
                    <a:pt x="574049" y="30434"/>
                  </a:cubicBezTo>
                  <a:cubicBezTo>
                    <a:pt x="572439" y="31643"/>
                    <a:pt x="571638" y="33084"/>
                    <a:pt x="571638" y="34772"/>
                  </a:cubicBezTo>
                  <a:cubicBezTo>
                    <a:pt x="571638" y="35812"/>
                    <a:pt x="571961" y="36737"/>
                    <a:pt x="572601" y="37538"/>
                  </a:cubicBezTo>
                  <a:cubicBezTo>
                    <a:pt x="573325" y="38424"/>
                    <a:pt x="574365" y="39148"/>
                    <a:pt x="575729" y="39711"/>
                  </a:cubicBezTo>
                  <a:cubicBezTo>
                    <a:pt x="576538" y="40027"/>
                    <a:pt x="578942" y="40713"/>
                    <a:pt x="582957" y="41753"/>
                  </a:cubicBezTo>
                  <a:cubicBezTo>
                    <a:pt x="588736" y="43356"/>
                    <a:pt x="592751" y="44643"/>
                    <a:pt x="594993" y="45606"/>
                  </a:cubicBezTo>
                  <a:cubicBezTo>
                    <a:pt x="597243" y="46569"/>
                    <a:pt x="599008" y="47972"/>
                    <a:pt x="600295" y="49821"/>
                  </a:cubicBezTo>
                  <a:cubicBezTo>
                    <a:pt x="601581" y="51670"/>
                    <a:pt x="602221" y="53997"/>
                    <a:pt x="602221" y="56802"/>
                  </a:cubicBezTo>
                  <a:cubicBezTo>
                    <a:pt x="602221" y="59530"/>
                    <a:pt x="601420" y="62104"/>
                    <a:pt x="599809" y="64508"/>
                  </a:cubicBezTo>
                  <a:cubicBezTo>
                    <a:pt x="598284" y="66835"/>
                    <a:pt x="596041" y="68684"/>
                    <a:pt x="593067" y="70048"/>
                  </a:cubicBezTo>
                  <a:cubicBezTo>
                    <a:pt x="590100" y="71335"/>
                    <a:pt x="586725" y="71974"/>
                    <a:pt x="582957" y="71974"/>
                  </a:cubicBezTo>
                  <a:cubicBezTo>
                    <a:pt x="576692" y="71974"/>
                    <a:pt x="571923" y="70688"/>
                    <a:pt x="568625" y="68122"/>
                  </a:cubicBezTo>
                  <a:cubicBezTo>
                    <a:pt x="565419" y="65471"/>
                    <a:pt x="563369" y="61618"/>
                    <a:pt x="562491" y="56563"/>
                  </a:cubicBezTo>
                  <a:close/>
                </a:path>
              </a:pathLst>
            </a:custGeom>
            <a:solidFill>
              <a:srgbClr val="757575"/>
            </a:solidFill>
            <a:ln w="7703" cap="sq">
              <a:noFill/>
              <a:prstDash val="solid"/>
              <a:miter/>
            </a:ln>
          </p:spPr>
          <p:txBody>
            <a:bodyPr rtlCol="0" anchor="ctr"/>
            <a:lstStyle/>
            <a:p>
              <a:endParaRPr lang="en-US">
                <a:noFill/>
              </a:endParaRPr>
            </a:p>
          </p:txBody>
        </p:sp>
        <p:sp>
          <p:nvSpPr>
            <p:cNvPr id="1273" name="Freeform: Shape 1272">
              <a:extLst>
                <a:ext uri="{FF2B5EF4-FFF2-40B4-BE49-F238E27FC236}">
                  <a16:creationId xmlns:a16="http://schemas.microsoft.com/office/drawing/2014/main" id="{C93B1AE4-E255-4233-A5CB-F76ABD5C93E5}"/>
                </a:ext>
              </a:extLst>
            </p:cNvPr>
            <p:cNvSpPr/>
            <p:nvPr/>
          </p:nvSpPr>
          <p:spPr>
            <a:xfrm>
              <a:off x="4297666" y="6231344"/>
              <a:ext cx="46234" cy="69351"/>
            </a:xfrm>
            <a:custGeom>
              <a:avLst/>
              <a:gdLst>
                <a:gd name="connsiteX0" fmla="*/ 4674 w 46233"/>
                <a:gd name="connsiteY0" fmla="*/ 38509 h 69350"/>
                <a:gd name="connsiteX1" fmla="*/ 7078 w 46233"/>
                <a:gd name="connsiteY1" fmla="*/ 19607 h 69350"/>
                <a:gd name="connsiteX2" fmla="*/ 14182 w 46233"/>
                <a:gd name="connsiteY2" fmla="*/ 8526 h 69350"/>
                <a:gd name="connsiteX3" fmla="*/ 26219 w 46233"/>
                <a:gd name="connsiteY3" fmla="*/ 4674 h 69350"/>
                <a:gd name="connsiteX4" fmla="*/ 35496 w 46233"/>
                <a:gd name="connsiteY4" fmla="*/ 6839 h 69350"/>
                <a:gd name="connsiteX5" fmla="*/ 42238 w 46233"/>
                <a:gd name="connsiteY5" fmla="*/ 13103 h 69350"/>
                <a:gd name="connsiteX6" fmla="*/ 46330 w 46233"/>
                <a:gd name="connsiteY6" fmla="*/ 22851 h 69350"/>
                <a:gd name="connsiteX7" fmla="*/ 47771 w 46233"/>
                <a:gd name="connsiteY7" fmla="*/ 38509 h 69350"/>
                <a:gd name="connsiteX8" fmla="*/ 45367 w 46233"/>
                <a:gd name="connsiteY8" fmla="*/ 57288 h 69350"/>
                <a:gd name="connsiteX9" fmla="*/ 38262 w 46233"/>
                <a:gd name="connsiteY9" fmla="*/ 68368 h 69350"/>
                <a:gd name="connsiteX10" fmla="*/ 26219 w 46233"/>
                <a:gd name="connsiteY10" fmla="*/ 72221 h 69350"/>
                <a:gd name="connsiteX11" fmla="*/ 11169 w 46233"/>
                <a:gd name="connsiteY11" fmla="*/ 65355 h 69350"/>
                <a:gd name="connsiteX12" fmla="*/ 4674 w 46233"/>
                <a:gd name="connsiteY12" fmla="*/ 38509 h 69350"/>
                <a:gd name="connsiteX13" fmla="*/ 12980 w 46233"/>
                <a:gd name="connsiteY13" fmla="*/ 38509 h 69350"/>
                <a:gd name="connsiteX14" fmla="*/ 16833 w 46233"/>
                <a:gd name="connsiteY14" fmla="*/ 60177 h 69350"/>
                <a:gd name="connsiteX15" fmla="*/ 26219 w 46233"/>
                <a:gd name="connsiteY15" fmla="*/ 65594 h 69350"/>
                <a:gd name="connsiteX16" fmla="*/ 35612 w 46233"/>
                <a:gd name="connsiteY16" fmla="*/ 60177 h 69350"/>
                <a:gd name="connsiteX17" fmla="*/ 39465 w 46233"/>
                <a:gd name="connsiteY17" fmla="*/ 38509 h 69350"/>
                <a:gd name="connsiteX18" fmla="*/ 35612 w 46233"/>
                <a:gd name="connsiteY18" fmla="*/ 16833 h 69350"/>
                <a:gd name="connsiteX19" fmla="*/ 26103 w 46233"/>
                <a:gd name="connsiteY19" fmla="*/ 11416 h 69350"/>
                <a:gd name="connsiteX20" fmla="*/ 17195 w 46233"/>
                <a:gd name="connsiteY20" fmla="*/ 16109 h 69350"/>
                <a:gd name="connsiteX21" fmla="*/ 12980 w 46233"/>
                <a:gd name="connsiteY21" fmla="*/ 3850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233" h="69350">
                  <a:moveTo>
                    <a:pt x="4674" y="38509"/>
                  </a:moveTo>
                  <a:cubicBezTo>
                    <a:pt x="4674" y="30641"/>
                    <a:pt x="5475" y="24338"/>
                    <a:pt x="7078" y="19607"/>
                  </a:cubicBezTo>
                  <a:cubicBezTo>
                    <a:pt x="8681" y="14791"/>
                    <a:pt x="11054" y="11092"/>
                    <a:pt x="14182" y="8526"/>
                  </a:cubicBezTo>
                  <a:cubicBezTo>
                    <a:pt x="17396" y="5960"/>
                    <a:pt x="21403" y="4674"/>
                    <a:pt x="26219" y="4674"/>
                  </a:cubicBezTo>
                  <a:cubicBezTo>
                    <a:pt x="29755" y="4674"/>
                    <a:pt x="32845" y="5398"/>
                    <a:pt x="35496" y="6839"/>
                  </a:cubicBezTo>
                  <a:cubicBezTo>
                    <a:pt x="38224" y="8287"/>
                    <a:pt x="40466" y="10376"/>
                    <a:pt x="42238" y="13103"/>
                  </a:cubicBezTo>
                  <a:cubicBezTo>
                    <a:pt x="44003" y="15754"/>
                    <a:pt x="45367" y="18998"/>
                    <a:pt x="46330" y="22851"/>
                  </a:cubicBezTo>
                  <a:cubicBezTo>
                    <a:pt x="47293" y="26704"/>
                    <a:pt x="47771" y="31928"/>
                    <a:pt x="47771" y="38509"/>
                  </a:cubicBezTo>
                  <a:cubicBezTo>
                    <a:pt x="47771" y="46292"/>
                    <a:pt x="46970" y="52556"/>
                    <a:pt x="45367" y="57288"/>
                  </a:cubicBezTo>
                  <a:cubicBezTo>
                    <a:pt x="43841" y="62026"/>
                    <a:pt x="41476" y="65717"/>
                    <a:pt x="38262" y="68368"/>
                  </a:cubicBezTo>
                  <a:cubicBezTo>
                    <a:pt x="35134" y="70934"/>
                    <a:pt x="31119" y="72221"/>
                    <a:pt x="26219" y="72221"/>
                  </a:cubicBezTo>
                  <a:cubicBezTo>
                    <a:pt x="19884" y="72221"/>
                    <a:pt x="14861" y="69932"/>
                    <a:pt x="11169" y="65355"/>
                  </a:cubicBezTo>
                  <a:cubicBezTo>
                    <a:pt x="6839" y="59900"/>
                    <a:pt x="4674" y="50946"/>
                    <a:pt x="4674" y="38509"/>
                  </a:cubicBezTo>
                  <a:close/>
                  <a:moveTo>
                    <a:pt x="12980" y="38509"/>
                  </a:moveTo>
                  <a:cubicBezTo>
                    <a:pt x="12980" y="49343"/>
                    <a:pt x="14259" y="56563"/>
                    <a:pt x="16833" y="60177"/>
                  </a:cubicBezTo>
                  <a:cubicBezTo>
                    <a:pt x="19399" y="63791"/>
                    <a:pt x="22528" y="65594"/>
                    <a:pt x="26219" y="65594"/>
                  </a:cubicBezTo>
                  <a:cubicBezTo>
                    <a:pt x="29994" y="65594"/>
                    <a:pt x="33123" y="63791"/>
                    <a:pt x="35612" y="60177"/>
                  </a:cubicBezTo>
                  <a:cubicBezTo>
                    <a:pt x="38185" y="56563"/>
                    <a:pt x="39465" y="49343"/>
                    <a:pt x="39465" y="38509"/>
                  </a:cubicBezTo>
                  <a:cubicBezTo>
                    <a:pt x="39465" y="27590"/>
                    <a:pt x="38185" y="20370"/>
                    <a:pt x="35612" y="16833"/>
                  </a:cubicBezTo>
                  <a:cubicBezTo>
                    <a:pt x="33123" y="13219"/>
                    <a:pt x="29956" y="11416"/>
                    <a:pt x="26103" y="11416"/>
                  </a:cubicBezTo>
                  <a:cubicBezTo>
                    <a:pt x="22412" y="11416"/>
                    <a:pt x="19438" y="12980"/>
                    <a:pt x="17195" y="16109"/>
                  </a:cubicBezTo>
                  <a:cubicBezTo>
                    <a:pt x="14383" y="20123"/>
                    <a:pt x="12980" y="27590"/>
                    <a:pt x="12980" y="38509"/>
                  </a:cubicBezTo>
                  <a:close/>
                </a:path>
              </a:pathLst>
            </a:custGeom>
            <a:solidFill>
              <a:srgbClr val="757575"/>
            </a:solidFill>
            <a:ln w="7703" cap="sq">
              <a:noFill/>
              <a:prstDash val="solid"/>
              <a:miter/>
            </a:ln>
          </p:spPr>
          <p:txBody>
            <a:bodyPr rtlCol="0" anchor="ctr"/>
            <a:lstStyle/>
            <a:p>
              <a:endParaRPr lang="en-US">
                <a:noFill/>
              </a:endParaRPr>
            </a:p>
          </p:txBody>
        </p:sp>
        <p:sp>
          <p:nvSpPr>
            <p:cNvPr id="1274" name="Freeform: Shape 1273">
              <a:extLst>
                <a:ext uri="{FF2B5EF4-FFF2-40B4-BE49-F238E27FC236}">
                  <a16:creationId xmlns:a16="http://schemas.microsoft.com/office/drawing/2014/main" id="{23368052-D35E-49BA-81F3-29C0D650819D}"/>
                </a:ext>
              </a:extLst>
            </p:cNvPr>
            <p:cNvSpPr/>
            <p:nvPr/>
          </p:nvSpPr>
          <p:spPr>
            <a:xfrm>
              <a:off x="5596872" y="6231344"/>
              <a:ext cx="100173" cy="69351"/>
            </a:xfrm>
            <a:custGeom>
              <a:avLst/>
              <a:gdLst>
                <a:gd name="connsiteX0" fmla="*/ 4674 w 100173"/>
                <a:gd name="connsiteY0" fmla="*/ 53797 h 69350"/>
                <a:gd name="connsiteX1" fmla="*/ 13219 w 100173"/>
                <a:gd name="connsiteY1" fmla="*/ 53073 h 69350"/>
                <a:gd name="connsiteX2" fmla="*/ 17557 w 100173"/>
                <a:gd name="connsiteY2" fmla="*/ 62466 h 69350"/>
                <a:gd name="connsiteX3" fmla="*/ 25987 w 100173"/>
                <a:gd name="connsiteY3" fmla="*/ 65594 h 69350"/>
                <a:gd name="connsiteX4" fmla="*/ 35858 w 100173"/>
                <a:gd name="connsiteY4" fmla="*/ 61140 h 69350"/>
                <a:gd name="connsiteX5" fmla="*/ 39950 w 100173"/>
                <a:gd name="connsiteY5" fmla="*/ 49466 h 69350"/>
                <a:gd name="connsiteX6" fmla="*/ 35974 w 100173"/>
                <a:gd name="connsiteY6" fmla="*/ 38509 h 69350"/>
                <a:gd name="connsiteX7" fmla="*/ 25741 w 100173"/>
                <a:gd name="connsiteY7" fmla="*/ 34410 h 69350"/>
                <a:gd name="connsiteX8" fmla="*/ 18636 w 100173"/>
                <a:gd name="connsiteY8" fmla="*/ 36220 h 69350"/>
                <a:gd name="connsiteX9" fmla="*/ 13704 w 100173"/>
                <a:gd name="connsiteY9" fmla="*/ 40797 h 69350"/>
                <a:gd name="connsiteX10" fmla="*/ 6115 w 100173"/>
                <a:gd name="connsiteY10" fmla="*/ 39834 h 69350"/>
                <a:gd name="connsiteX11" fmla="*/ 12502 w 100173"/>
                <a:gd name="connsiteY11" fmla="*/ 5876 h 69350"/>
                <a:gd name="connsiteX12" fmla="*/ 45490 w 100173"/>
                <a:gd name="connsiteY12" fmla="*/ 5876 h 69350"/>
                <a:gd name="connsiteX13" fmla="*/ 45490 w 100173"/>
                <a:gd name="connsiteY13" fmla="*/ 13581 h 69350"/>
                <a:gd name="connsiteX14" fmla="*/ 18998 w 100173"/>
                <a:gd name="connsiteY14" fmla="*/ 13581 h 69350"/>
                <a:gd name="connsiteX15" fmla="*/ 15508 w 100173"/>
                <a:gd name="connsiteY15" fmla="*/ 31404 h 69350"/>
                <a:gd name="connsiteX16" fmla="*/ 27914 w 100173"/>
                <a:gd name="connsiteY16" fmla="*/ 27189 h 69350"/>
                <a:gd name="connsiteX17" fmla="*/ 42477 w 100173"/>
                <a:gd name="connsiteY17" fmla="*/ 33207 h 69350"/>
                <a:gd name="connsiteX18" fmla="*/ 48495 w 100173"/>
                <a:gd name="connsiteY18" fmla="*/ 48742 h 69350"/>
                <a:gd name="connsiteX19" fmla="*/ 43325 w 100173"/>
                <a:gd name="connsiteY19" fmla="*/ 64269 h 69350"/>
                <a:gd name="connsiteX20" fmla="*/ 25987 w 100173"/>
                <a:gd name="connsiteY20" fmla="*/ 72221 h 69350"/>
                <a:gd name="connsiteX21" fmla="*/ 11177 w 100173"/>
                <a:gd name="connsiteY21" fmla="*/ 67158 h 69350"/>
                <a:gd name="connsiteX22" fmla="*/ 4674 w 100173"/>
                <a:gd name="connsiteY22" fmla="*/ 53797 h 69350"/>
                <a:gd name="connsiteX23" fmla="*/ 58613 w 100173"/>
                <a:gd name="connsiteY23" fmla="*/ 38509 h 69350"/>
                <a:gd name="connsiteX24" fmla="*/ 61017 w 100173"/>
                <a:gd name="connsiteY24" fmla="*/ 19607 h 69350"/>
                <a:gd name="connsiteX25" fmla="*/ 68122 w 100173"/>
                <a:gd name="connsiteY25" fmla="*/ 8526 h 69350"/>
                <a:gd name="connsiteX26" fmla="*/ 80165 w 100173"/>
                <a:gd name="connsiteY26" fmla="*/ 4674 h 69350"/>
                <a:gd name="connsiteX27" fmla="*/ 89435 w 100173"/>
                <a:gd name="connsiteY27" fmla="*/ 6839 h 69350"/>
                <a:gd name="connsiteX28" fmla="*/ 96178 w 100173"/>
                <a:gd name="connsiteY28" fmla="*/ 13103 h 69350"/>
                <a:gd name="connsiteX29" fmla="*/ 100269 w 100173"/>
                <a:gd name="connsiteY29" fmla="*/ 22851 h 69350"/>
                <a:gd name="connsiteX30" fmla="*/ 101718 w 100173"/>
                <a:gd name="connsiteY30" fmla="*/ 38509 h 69350"/>
                <a:gd name="connsiteX31" fmla="*/ 99306 w 100173"/>
                <a:gd name="connsiteY31" fmla="*/ 57288 h 69350"/>
                <a:gd name="connsiteX32" fmla="*/ 92202 w 100173"/>
                <a:gd name="connsiteY32" fmla="*/ 68368 h 69350"/>
                <a:gd name="connsiteX33" fmla="*/ 80165 w 100173"/>
                <a:gd name="connsiteY33" fmla="*/ 72221 h 69350"/>
                <a:gd name="connsiteX34" fmla="*/ 65116 w 100173"/>
                <a:gd name="connsiteY34" fmla="*/ 65355 h 69350"/>
                <a:gd name="connsiteX35" fmla="*/ 58613 w 100173"/>
                <a:gd name="connsiteY35" fmla="*/ 38509 h 69350"/>
                <a:gd name="connsiteX36" fmla="*/ 66920 w 100173"/>
                <a:gd name="connsiteY36" fmla="*/ 38509 h 69350"/>
                <a:gd name="connsiteX37" fmla="*/ 70772 w 100173"/>
                <a:gd name="connsiteY37" fmla="*/ 60177 h 69350"/>
                <a:gd name="connsiteX38" fmla="*/ 80165 w 100173"/>
                <a:gd name="connsiteY38" fmla="*/ 65594 h 69350"/>
                <a:gd name="connsiteX39" fmla="*/ 89559 w 100173"/>
                <a:gd name="connsiteY39" fmla="*/ 60177 h 69350"/>
                <a:gd name="connsiteX40" fmla="*/ 93411 w 100173"/>
                <a:gd name="connsiteY40" fmla="*/ 38509 h 69350"/>
                <a:gd name="connsiteX41" fmla="*/ 89559 w 100173"/>
                <a:gd name="connsiteY41" fmla="*/ 16833 h 69350"/>
                <a:gd name="connsiteX42" fmla="*/ 80042 w 100173"/>
                <a:gd name="connsiteY42" fmla="*/ 11416 h 69350"/>
                <a:gd name="connsiteX43" fmla="*/ 71134 w 100173"/>
                <a:gd name="connsiteY43" fmla="*/ 16109 h 69350"/>
                <a:gd name="connsiteX44" fmla="*/ 66920 w 100173"/>
                <a:gd name="connsiteY44" fmla="*/ 3850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0173" h="69350">
                  <a:moveTo>
                    <a:pt x="4674" y="53797"/>
                  </a:moveTo>
                  <a:lnTo>
                    <a:pt x="13219" y="53073"/>
                  </a:lnTo>
                  <a:cubicBezTo>
                    <a:pt x="13866" y="57249"/>
                    <a:pt x="15307" y="60377"/>
                    <a:pt x="17557" y="62466"/>
                  </a:cubicBezTo>
                  <a:cubicBezTo>
                    <a:pt x="19884" y="64554"/>
                    <a:pt x="22689" y="65594"/>
                    <a:pt x="25987" y="65594"/>
                  </a:cubicBezTo>
                  <a:cubicBezTo>
                    <a:pt x="29840" y="65594"/>
                    <a:pt x="33130" y="64115"/>
                    <a:pt x="35858" y="61140"/>
                  </a:cubicBezTo>
                  <a:cubicBezTo>
                    <a:pt x="38586" y="58174"/>
                    <a:pt x="39950" y="54282"/>
                    <a:pt x="39950" y="49466"/>
                  </a:cubicBezTo>
                  <a:cubicBezTo>
                    <a:pt x="39950" y="44804"/>
                    <a:pt x="38625" y="41152"/>
                    <a:pt x="35974" y="38509"/>
                  </a:cubicBezTo>
                  <a:cubicBezTo>
                    <a:pt x="33408" y="35781"/>
                    <a:pt x="29994" y="34410"/>
                    <a:pt x="25741" y="34410"/>
                  </a:cubicBezTo>
                  <a:cubicBezTo>
                    <a:pt x="23175" y="34410"/>
                    <a:pt x="20809" y="35018"/>
                    <a:pt x="18636" y="36220"/>
                  </a:cubicBezTo>
                  <a:cubicBezTo>
                    <a:pt x="16556" y="37422"/>
                    <a:pt x="14907" y="38948"/>
                    <a:pt x="13704" y="40797"/>
                  </a:cubicBezTo>
                  <a:lnTo>
                    <a:pt x="6115" y="39834"/>
                  </a:lnTo>
                  <a:lnTo>
                    <a:pt x="12502" y="5876"/>
                  </a:lnTo>
                  <a:lnTo>
                    <a:pt x="45490" y="5876"/>
                  </a:lnTo>
                  <a:lnTo>
                    <a:pt x="45490" y="13581"/>
                  </a:lnTo>
                  <a:lnTo>
                    <a:pt x="18998" y="13581"/>
                  </a:lnTo>
                  <a:lnTo>
                    <a:pt x="15508" y="31404"/>
                  </a:lnTo>
                  <a:cubicBezTo>
                    <a:pt x="19445" y="28592"/>
                    <a:pt x="23575" y="27189"/>
                    <a:pt x="27914" y="27189"/>
                  </a:cubicBezTo>
                  <a:cubicBezTo>
                    <a:pt x="33693" y="27189"/>
                    <a:pt x="38547" y="29193"/>
                    <a:pt x="42477" y="33207"/>
                  </a:cubicBezTo>
                  <a:cubicBezTo>
                    <a:pt x="46492" y="37222"/>
                    <a:pt x="48495" y="42400"/>
                    <a:pt x="48495" y="48742"/>
                  </a:cubicBezTo>
                  <a:cubicBezTo>
                    <a:pt x="48495" y="54683"/>
                    <a:pt x="46769" y="59861"/>
                    <a:pt x="43325" y="64269"/>
                  </a:cubicBezTo>
                  <a:cubicBezTo>
                    <a:pt x="39064" y="69570"/>
                    <a:pt x="33285" y="72221"/>
                    <a:pt x="25987" y="72221"/>
                  </a:cubicBezTo>
                  <a:cubicBezTo>
                    <a:pt x="19962" y="72221"/>
                    <a:pt x="15030" y="70533"/>
                    <a:pt x="11177" y="67158"/>
                  </a:cubicBezTo>
                  <a:cubicBezTo>
                    <a:pt x="7401" y="63791"/>
                    <a:pt x="5236" y="59337"/>
                    <a:pt x="4674" y="53797"/>
                  </a:cubicBezTo>
                  <a:close/>
                  <a:moveTo>
                    <a:pt x="58613" y="38509"/>
                  </a:moveTo>
                  <a:cubicBezTo>
                    <a:pt x="58613" y="30641"/>
                    <a:pt x="59414" y="24338"/>
                    <a:pt x="61017" y="19607"/>
                  </a:cubicBezTo>
                  <a:cubicBezTo>
                    <a:pt x="62627" y="14791"/>
                    <a:pt x="64993" y="11092"/>
                    <a:pt x="68122" y="8526"/>
                  </a:cubicBezTo>
                  <a:cubicBezTo>
                    <a:pt x="71335" y="5960"/>
                    <a:pt x="75349" y="4674"/>
                    <a:pt x="80165" y="4674"/>
                  </a:cubicBezTo>
                  <a:cubicBezTo>
                    <a:pt x="83695" y="4674"/>
                    <a:pt x="86785" y="5398"/>
                    <a:pt x="89435" y="6839"/>
                  </a:cubicBezTo>
                  <a:cubicBezTo>
                    <a:pt x="92163" y="8287"/>
                    <a:pt x="94413" y="10376"/>
                    <a:pt x="96178" y="13103"/>
                  </a:cubicBezTo>
                  <a:cubicBezTo>
                    <a:pt x="97942" y="15754"/>
                    <a:pt x="99306" y="18998"/>
                    <a:pt x="100269" y="22851"/>
                  </a:cubicBezTo>
                  <a:cubicBezTo>
                    <a:pt x="101233" y="26704"/>
                    <a:pt x="101718" y="31928"/>
                    <a:pt x="101718" y="38509"/>
                  </a:cubicBezTo>
                  <a:cubicBezTo>
                    <a:pt x="101718" y="46292"/>
                    <a:pt x="100909" y="52556"/>
                    <a:pt x="99306" y="57288"/>
                  </a:cubicBezTo>
                  <a:cubicBezTo>
                    <a:pt x="97781" y="62026"/>
                    <a:pt x="95415" y="65717"/>
                    <a:pt x="92202" y="68368"/>
                  </a:cubicBezTo>
                  <a:cubicBezTo>
                    <a:pt x="89073" y="70934"/>
                    <a:pt x="85059" y="72221"/>
                    <a:pt x="80165" y="72221"/>
                  </a:cubicBezTo>
                  <a:cubicBezTo>
                    <a:pt x="73824" y="72221"/>
                    <a:pt x="68807" y="69932"/>
                    <a:pt x="65116" y="65355"/>
                  </a:cubicBezTo>
                  <a:cubicBezTo>
                    <a:pt x="60778" y="59900"/>
                    <a:pt x="58613" y="50946"/>
                    <a:pt x="58613" y="38509"/>
                  </a:cubicBezTo>
                  <a:close/>
                  <a:moveTo>
                    <a:pt x="66920" y="38509"/>
                  </a:moveTo>
                  <a:cubicBezTo>
                    <a:pt x="66920" y="49343"/>
                    <a:pt x="68206" y="56563"/>
                    <a:pt x="70772" y="60177"/>
                  </a:cubicBezTo>
                  <a:cubicBezTo>
                    <a:pt x="73338" y="63791"/>
                    <a:pt x="76474" y="65594"/>
                    <a:pt x="80165" y="65594"/>
                  </a:cubicBezTo>
                  <a:cubicBezTo>
                    <a:pt x="83934" y="65594"/>
                    <a:pt x="87070" y="63791"/>
                    <a:pt x="89559" y="60177"/>
                  </a:cubicBezTo>
                  <a:cubicBezTo>
                    <a:pt x="92125" y="56563"/>
                    <a:pt x="93411" y="49343"/>
                    <a:pt x="93411" y="38509"/>
                  </a:cubicBezTo>
                  <a:cubicBezTo>
                    <a:pt x="93411" y="27590"/>
                    <a:pt x="92125" y="20370"/>
                    <a:pt x="89559" y="16833"/>
                  </a:cubicBezTo>
                  <a:cubicBezTo>
                    <a:pt x="87070" y="13219"/>
                    <a:pt x="83895" y="11416"/>
                    <a:pt x="80042" y="11416"/>
                  </a:cubicBezTo>
                  <a:cubicBezTo>
                    <a:pt x="76351" y="11416"/>
                    <a:pt x="73384" y="12980"/>
                    <a:pt x="71134" y="16109"/>
                  </a:cubicBezTo>
                  <a:cubicBezTo>
                    <a:pt x="68322" y="20123"/>
                    <a:pt x="66920" y="27590"/>
                    <a:pt x="66920" y="38509"/>
                  </a:cubicBezTo>
                  <a:close/>
                </a:path>
              </a:pathLst>
            </a:custGeom>
            <a:solidFill>
              <a:srgbClr val="757575"/>
            </a:solidFill>
            <a:ln w="7703" cap="sq">
              <a:noFill/>
              <a:prstDash val="solid"/>
              <a:miter/>
            </a:ln>
          </p:spPr>
          <p:txBody>
            <a:bodyPr rtlCol="0" anchor="ctr"/>
            <a:lstStyle/>
            <a:p>
              <a:endParaRPr lang="en-US">
                <a:noFill/>
              </a:endParaRPr>
            </a:p>
          </p:txBody>
        </p:sp>
        <p:sp>
          <p:nvSpPr>
            <p:cNvPr id="1275" name="Freeform: Shape 1274">
              <a:extLst>
                <a:ext uri="{FF2B5EF4-FFF2-40B4-BE49-F238E27FC236}">
                  <a16:creationId xmlns:a16="http://schemas.microsoft.com/office/drawing/2014/main" id="{3C7B5A72-16CD-4ACA-8AC8-9CF9446627B7}"/>
                </a:ext>
              </a:extLst>
            </p:cNvPr>
            <p:cNvSpPr/>
            <p:nvPr/>
          </p:nvSpPr>
          <p:spPr>
            <a:xfrm>
              <a:off x="6902342" y="6231344"/>
              <a:ext cx="146407" cy="69351"/>
            </a:xfrm>
            <a:custGeom>
              <a:avLst/>
              <a:gdLst>
                <a:gd name="connsiteX0" fmla="*/ 28993 w 146406"/>
                <a:gd name="connsiteY0" fmla="*/ 71134 h 69350"/>
                <a:gd name="connsiteX1" fmla="*/ 20925 w 146406"/>
                <a:gd name="connsiteY1" fmla="*/ 71134 h 69350"/>
                <a:gd name="connsiteX2" fmla="*/ 20925 w 146406"/>
                <a:gd name="connsiteY2" fmla="*/ 19360 h 69350"/>
                <a:gd name="connsiteX3" fmla="*/ 13096 w 146406"/>
                <a:gd name="connsiteY3" fmla="*/ 25024 h 69350"/>
                <a:gd name="connsiteX4" fmla="*/ 4674 w 146406"/>
                <a:gd name="connsiteY4" fmla="*/ 29116 h 69350"/>
                <a:gd name="connsiteX5" fmla="*/ 4674 w 146406"/>
                <a:gd name="connsiteY5" fmla="*/ 21287 h 69350"/>
                <a:gd name="connsiteX6" fmla="*/ 16471 w 146406"/>
                <a:gd name="connsiteY6" fmla="*/ 13581 h 69350"/>
                <a:gd name="connsiteX7" fmla="*/ 23814 w 146406"/>
                <a:gd name="connsiteY7" fmla="*/ 4674 h 69350"/>
                <a:gd name="connsiteX8" fmla="*/ 28993 w 146406"/>
                <a:gd name="connsiteY8" fmla="*/ 4674 h 69350"/>
                <a:gd name="connsiteX9" fmla="*/ 28993 w 146406"/>
                <a:gd name="connsiteY9" fmla="*/ 71134 h 69350"/>
                <a:gd name="connsiteX10" fmla="*/ 52348 w 146406"/>
                <a:gd name="connsiteY10" fmla="*/ 38509 h 69350"/>
                <a:gd name="connsiteX11" fmla="*/ 54760 w 146406"/>
                <a:gd name="connsiteY11" fmla="*/ 19607 h 69350"/>
                <a:gd name="connsiteX12" fmla="*/ 61865 w 146406"/>
                <a:gd name="connsiteY12" fmla="*/ 8526 h 69350"/>
                <a:gd name="connsiteX13" fmla="*/ 73901 w 146406"/>
                <a:gd name="connsiteY13" fmla="*/ 4674 h 69350"/>
                <a:gd name="connsiteX14" fmla="*/ 83171 w 146406"/>
                <a:gd name="connsiteY14" fmla="*/ 6839 h 69350"/>
                <a:gd name="connsiteX15" fmla="*/ 89913 w 146406"/>
                <a:gd name="connsiteY15" fmla="*/ 13103 h 69350"/>
                <a:gd name="connsiteX16" fmla="*/ 94005 w 146406"/>
                <a:gd name="connsiteY16" fmla="*/ 22851 h 69350"/>
                <a:gd name="connsiteX17" fmla="*/ 95453 w 146406"/>
                <a:gd name="connsiteY17" fmla="*/ 38509 h 69350"/>
                <a:gd name="connsiteX18" fmla="*/ 93042 w 146406"/>
                <a:gd name="connsiteY18" fmla="*/ 57288 h 69350"/>
                <a:gd name="connsiteX19" fmla="*/ 85945 w 146406"/>
                <a:gd name="connsiteY19" fmla="*/ 68368 h 69350"/>
                <a:gd name="connsiteX20" fmla="*/ 73901 w 146406"/>
                <a:gd name="connsiteY20" fmla="*/ 72221 h 69350"/>
                <a:gd name="connsiteX21" fmla="*/ 58852 w 146406"/>
                <a:gd name="connsiteY21" fmla="*/ 65355 h 69350"/>
                <a:gd name="connsiteX22" fmla="*/ 52348 w 146406"/>
                <a:gd name="connsiteY22" fmla="*/ 38509 h 69350"/>
                <a:gd name="connsiteX23" fmla="*/ 60655 w 146406"/>
                <a:gd name="connsiteY23" fmla="*/ 38509 h 69350"/>
                <a:gd name="connsiteX24" fmla="*/ 64508 w 146406"/>
                <a:gd name="connsiteY24" fmla="*/ 60177 h 69350"/>
                <a:gd name="connsiteX25" fmla="*/ 73901 w 146406"/>
                <a:gd name="connsiteY25" fmla="*/ 65594 h 69350"/>
                <a:gd name="connsiteX26" fmla="*/ 83294 w 146406"/>
                <a:gd name="connsiteY26" fmla="*/ 60177 h 69350"/>
                <a:gd name="connsiteX27" fmla="*/ 87147 w 146406"/>
                <a:gd name="connsiteY27" fmla="*/ 38509 h 69350"/>
                <a:gd name="connsiteX28" fmla="*/ 83294 w 146406"/>
                <a:gd name="connsiteY28" fmla="*/ 16833 h 69350"/>
                <a:gd name="connsiteX29" fmla="*/ 73778 w 146406"/>
                <a:gd name="connsiteY29" fmla="*/ 11416 h 69350"/>
                <a:gd name="connsiteX30" fmla="*/ 64870 w 146406"/>
                <a:gd name="connsiteY30" fmla="*/ 16109 h 69350"/>
                <a:gd name="connsiteX31" fmla="*/ 60655 w 146406"/>
                <a:gd name="connsiteY31" fmla="*/ 38509 h 69350"/>
                <a:gd name="connsiteX32" fmla="*/ 106288 w 146406"/>
                <a:gd name="connsiteY32" fmla="*/ 38509 h 69350"/>
                <a:gd name="connsiteX33" fmla="*/ 108699 w 146406"/>
                <a:gd name="connsiteY33" fmla="*/ 19607 h 69350"/>
                <a:gd name="connsiteX34" fmla="*/ 115804 w 146406"/>
                <a:gd name="connsiteY34" fmla="*/ 8526 h 69350"/>
                <a:gd name="connsiteX35" fmla="*/ 127840 w 146406"/>
                <a:gd name="connsiteY35" fmla="*/ 4674 h 69350"/>
                <a:gd name="connsiteX36" fmla="*/ 137110 w 146406"/>
                <a:gd name="connsiteY36" fmla="*/ 6839 h 69350"/>
                <a:gd name="connsiteX37" fmla="*/ 143853 w 146406"/>
                <a:gd name="connsiteY37" fmla="*/ 13103 h 69350"/>
                <a:gd name="connsiteX38" fmla="*/ 147944 w 146406"/>
                <a:gd name="connsiteY38" fmla="*/ 22851 h 69350"/>
                <a:gd name="connsiteX39" fmla="*/ 149393 w 146406"/>
                <a:gd name="connsiteY39" fmla="*/ 38509 h 69350"/>
                <a:gd name="connsiteX40" fmla="*/ 146981 w 146406"/>
                <a:gd name="connsiteY40" fmla="*/ 57288 h 69350"/>
                <a:gd name="connsiteX41" fmla="*/ 139884 w 146406"/>
                <a:gd name="connsiteY41" fmla="*/ 68368 h 69350"/>
                <a:gd name="connsiteX42" fmla="*/ 127840 w 146406"/>
                <a:gd name="connsiteY42" fmla="*/ 72221 h 69350"/>
                <a:gd name="connsiteX43" fmla="*/ 112791 w 146406"/>
                <a:gd name="connsiteY43" fmla="*/ 65355 h 69350"/>
                <a:gd name="connsiteX44" fmla="*/ 106288 w 146406"/>
                <a:gd name="connsiteY44" fmla="*/ 38509 h 69350"/>
                <a:gd name="connsiteX45" fmla="*/ 114594 w 146406"/>
                <a:gd name="connsiteY45" fmla="*/ 38509 h 69350"/>
                <a:gd name="connsiteX46" fmla="*/ 118447 w 146406"/>
                <a:gd name="connsiteY46" fmla="*/ 60177 h 69350"/>
                <a:gd name="connsiteX47" fmla="*/ 127840 w 146406"/>
                <a:gd name="connsiteY47" fmla="*/ 65594 h 69350"/>
                <a:gd name="connsiteX48" fmla="*/ 137233 w 146406"/>
                <a:gd name="connsiteY48" fmla="*/ 60177 h 69350"/>
                <a:gd name="connsiteX49" fmla="*/ 141086 w 146406"/>
                <a:gd name="connsiteY49" fmla="*/ 38509 h 69350"/>
                <a:gd name="connsiteX50" fmla="*/ 137233 w 146406"/>
                <a:gd name="connsiteY50" fmla="*/ 16833 h 69350"/>
                <a:gd name="connsiteX51" fmla="*/ 127717 w 146406"/>
                <a:gd name="connsiteY51" fmla="*/ 11416 h 69350"/>
                <a:gd name="connsiteX52" fmla="*/ 118809 w 146406"/>
                <a:gd name="connsiteY52" fmla="*/ 16109 h 69350"/>
                <a:gd name="connsiteX53" fmla="*/ 114594 w 146406"/>
                <a:gd name="connsiteY53" fmla="*/ 3850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406" h="69350">
                  <a:moveTo>
                    <a:pt x="28993" y="71134"/>
                  </a:moveTo>
                  <a:lnTo>
                    <a:pt x="20925" y="71134"/>
                  </a:lnTo>
                  <a:lnTo>
                    <a:pt x="20925" y="19360"/>
                  </a:lnTo>
                  <a:cubicBezTo>
                    <a:pt x="18921" y="21210"/>
                    <a:pt x="16309" y="23098"/>
                    <a:pt x="13096" y="25024"/>
                  </a:cubicBezTo>
                  <a:cubicBezTo>
                    <a:pt x="9967" y="26866"/>
                    <a:pt x="7162" y="28230"/>
                    <a:pt x="4674" y="29116"/>
                  </a:cubicBezTo>
                  <a:lnTo>
                    <a:pt x="4674" y="21287"/>
                  </a:lnTo>
                  <a:cubicBezTo>
                    <a:pt x="9166" y="19122"/>
                    <a:pt x="13096" y="16556"/>
                    <a:pt x="16471" y="13581"/>
                  </a:cubicBezTo>
                  <a:cubicBezTo>
                    <a:pt x="19923" y="10538"/>
                    <a:pt x="22373" y="7563"/>
                    <a:pt x="23814" y="4674"/>
                  </a:cubicBezTo>
                  <a:lnTo>
                    <a:pt x="28993" y="4674"/>
                  </a:lnTo>
                  <a:lnTo>
                    <a:pt x="28993" y="71134"/>
                  </a:lnTo>
                  <a:close/>
                  <a:moveTo>
                    <a:pt x="52348" y="38509"/>
                  </a:moveTo>
                  <a:cubicBezTo>
                    <a:pt x="52348" y="30641"/>
                    <a:pt x="53150" y="24338"/>
                    <a:pt x="54760" y="19607"/>
                  </a:cubicBezTo>
                  <a:cubicBezTo>
                    <a:pt x="56363" y="14791"/>
                    <a:pt x="58729" y="11092"/>
                    <a:pt x="61865" y="8526"/>
                  </a:cubicBezTo>
                  <a:cubicBezTo>
                    <a:pt x="65070" y="5960"/>
                    <a:pt x="69085" y="4674"/>
                    <a:pt x="73901" y="4674"/>
                  </a:cubicBezTo>
                  <a:cubicBezTo>
                    <a:pt x="77430" y="4674"/>
                    <a:pt x="80520" y="5398"/>
                    <a:pt x="83171" y="6839"/>
                  </a:cubicBezTo>
                  <a:cubicBezTo>
                    <a:pt x="85899" y="8287"/>
                    <a:pt x="88149" y="10376"/>
                    <a:pt x="89913" y="13103"/>
                  </a:cubicBezTo>
                  <a:cubicBezTo>
                    <a:pt x="91678" y="15754"/>
                    <a:pt x="93042" y="18998"/>
                    <a:pt x="94005" y="22851"/>
                  </a:cubicBezTo>
                  <a:cubicBezTo>
                    <a:pt x="94968" y="26704"/>
                    <a:pt x="95453" y="31928"/>
                    <a:pt x="95453" y="38509"/>
                  </a:cubicBezTo>
                  <a:cubicBezTo>
                    <a:pt x="95453" y="46292"/>
                    <a:pt x="94652" y="52556"/>
                    <a:pt x="93042" y="57288"/>
                  </a:cubicBezTo>
                  <a:cubicBezTo>
                    <a:pt x="91516" y="62026"/>
                    <a:pt x="89150" y="65717"/>
                    <a:pt x="85945" y="68368"/>
                  </a:cubicBezTo>
                  <a:cubicBezTo>
                    <a:pt x="82809" y="70934"/>
                    <a:pt x="78794" y="72221"/>
                    <a:pt x="73901" y="72221"/>
                  </a:cubicBezTo>
                  <a:cubicBezTo>
                    <a:pt x="67559" y="72221"/>
                    <a:pt x="62543" y="69932"/>
                    <a:pt x="58852" y="65355"/>
                  </a:cubicBezTo>
                  <a:cubicBezTo>
                    <a:pt x="54514" y="59900"/>
                    <a:pt x="52348" y="50946"/>
                    <a:pt x="52348" y="38509"/>
                  </a:cubicBezTo>
                  <a:close/>
                  <a:moveTo>
                    <a:pt x="60655" y="38509"/>
                  </a:moveTo>
                  <a:cubicBezTo>
                    <a:pt x="60655" y="49343"/>
                    <a:pt x="61942" y="56563"/>
                    <a:pt x="64508" y="60177"/>
                  </a:cubicBezTo>
                  <a:cubicBezTo>
                    <a:pt x="67081" y="63791"/>
                    <a:pt x="70210" y="65594"/>
                    <a:pt x="73901" y="65594"/>
                  </a:cubicBezTo>
                  <a:cubicBezTo>
                    <a:pt x="77677" y="65594"/>
                    <a:pt x="80805" y="63791"/>
                    <a:pt x="83294" y="60177"/>
                  </a:cubicBezTo>
                  <a:cubicBezTo>
                    <a:pt x="85860" y="56563"/>
                    <a:pt x="87147" y="49343"/>
                    <a:pt x="87147" y="38509"/>
                  </a:cubicBezTo>
                  <a:cubicBezTo>
                    <a:pt x="87147" y="27590"/>
                    <a:pt x="85860" y="20370"/>
                    <a:pt x="83294" y="16833"/>
                  </a:cubicBezTo>
                  <a:cubicBezTo>
                    <a:pt x="80805" y="13219"/>
                    <a:pt x="77630" y="11416"/>
                    <a:pt x="73778" y="11416"/>
                  </a:cubicBezTo>
                  <a:cubicBezTo>
                    <a:pt x="70087" y="11416"/>
                    <a:pt x="67120" y="12980"/>
                    <a:pt x="64870" y="16109"/>
                  </a:cubicBezTo>
                  <a:cubicBezTo>
                    <a:pt x="62065" y="20123"/>
                    <a:pt x="60655" y="27590"/>
                    <a:pt x="60655" y="38509"/>
                  </a:cubicBezTo>
                  <a:close/>
                  <a:moveTo>
                    <a:pt x="106288" y="38509"/>
                  </a:moveTo>
                  <a:cubicBezTo>
                    <a:pt x="106288" y="30641"/>
                    <a:pt x="107089" y="24338"/>
                    <a:pt x="108699" y="19607"/>
                  </a:cubicBezTo>
                  <a:cubicBezTo>
                    <a:pt x="110302" y="14791"/>
                    <a:pt x="112668" y="11092"/>
                    <a:pt x="115804" y="8526"/>
                  </a:cubicBezTo>
                  <a:cubicBezTo>
                    <a:pt x="119010" y="5960"/>
                    <a:pt x="123024" y="4674"/>
                    <a:pt x="127840" y="4674"/>
                  </a:cubicBezTo>
                  <a:cubicBezTo>
                    <a:pt x="131369" y="4674"/>
                    <a:pt x="134459" y="5398"/>
                    <a:pt x="137110" y="6839"/>
                  </a:cubicBezTo>
                  <a:cubicBezTo>
                    <a:pt x="139838" y="8287"/>
                    <a:pt x="142088" y="10376"/>
                    <a:pt x="143853" y="13103"/>
                  </a:cubicBezTo>
                  <a:cubicBezTo>
                    <a:pt x="145617" y="15754"/>
                    <a:pt x="146981" y="18998"/>
                    <a:pt x="147944" y="22851"/>
                  </a:cubicBezTo>
                  <a:cubicBezTo>
                    <a:pt x="148907" y="26704"/>
                    <a:pt x="149393" y="31928"/>
                    <a:pt x="149393" y="38509"/>
                  </a:cubicBezTo>
                  <a:cubicBezTo>
                    <a:pt x="149393" y="46292"/>
                    <a:pt x="148591" y="52556"/>
                    <a:pt x="146981" y="57288"/>
                  </a:cubicBezTo>
                  <a:cubicBezTo>
                    <a:pt x="145455" y="62026"/>
                    <a:pt x="143090" y="65717"/>
                    <a:pt x="139884" y="68368"/>
                  </a:cubicBezTo>
                  <a:cubicBezTo>
                    <a:pt x="136748" y="70934"/>
                    <a:pt x="132733" y="72221"/>
                    <a:pt x="127840" y="72221"/>
                  </a:cubicBezTo>
                  <a:cubicBezTo>
                    <a:pt x="121498" y="72221"/>
                    <a:pt x="116482" y="69932"/>
                    <a:pt x="112791" y="65355"/>
                  </a:cubicBezTo>
                  <a:cubicBezTo>
                    <a:pt x="108453" y="59900"/>
                    <a:pt x="106288" y="50946"/>
                    <a:pt x="106288" y="38509"/>
                  </a:cubicBezTo>
                  <a:close/>
                  <a:moveTo>
                    <a:pt x="114594" y="38509"/>
                  </a:moveTo>
                  <a:cubicBezTo>
                    <a:pt x="114594" y="49343"/>
                    <a:pt x="115881" y="56563"/>
                    <a:pt x="118447" y="60177"/>
                  </a:cubicBezTo>
                  <a:cubicBezTo>
                    <a:pt x="121021" y="63791"/>
                    <a:pt x="124149" y="65594"/>
                    <a:pt x="127840" y="65594"/>
                  </a:cubicBezTo>
                  <a:cubicBezTo>
                    <a:pt x="131616" y="65594"/>
                    <a:pt x="134744" y="63791"/>
                    <a:pt x="137233" y="60177"/>
                  </a:cubicBezTo>
                  <a:cubicBezTo>
                    <a:pt x="139799" y="56563"/>
                    <a:pt x="141086" y="49343"/>
                    <a:pt x="141086" y="38509"/>
                  </a:cubicBezTo>
                  <a:cubicBezTo>
                    <a:pt x="141086" y="27590"/>
                    <a:pt x="139799" y="20370"/>
                    <a:pt x="137233" y="16833"/>
                  </a:cubicBezTo>
                  <a:cubicBezTo>
                    <a:pt x="134744" y="13219"/>
                    <a:pt x="131570" y="11416"/>
                    <a:pt x="127717" y="11416"/>
                  </a:cubicBezTo>
                  <a:cubicBezTo>
                    <a:pt x="124026" y="11416"/>
                    <a:pt x="121059" y="12980"/>
                    <a:pt x="118809" y="16109"/>
                  </a:cubicBezTo>
                  <a:cubicBezTo>
                    <a:pt x="116004" y="20123"/>
                    <a:pt x="114594" y="27590"/>
                    <a:pt x="114594" y="38509"/>
                  </a:cubicBezTo>
                  <a:close/>
                </a:path>
              </a:pathLst>
            </a:custGeom>
            <a:solidFill>
              <a:srgbClr val="757575"/>
            </a:solidFill>
            <a:ln w="7703" cap="sq">
              <a:noFill/>
              <a:prstDash val="solid"/>
              <a:miter/>
            </a:ln>
          </p:spPr>
          <p:txBody>
            <a:bodyPr rtlCol="0" anchor="ctr"/>
            <a:lstStyle/>
            <a:p>
              <a:endParaRPr lang="en-US">
                <a:noFill/>
              </a:endParaRPr>
            </a:p>
          </p:txBody>
        </p:sp>
        <p:sp>
          <p:nvSpPr>
            <p:cNvPr id="1276" name="Freeform: Shape 1275">
              <a:extLst>
                <a:ext uri="{FF2B5EF4-FFF2-40B4-BE49-F238E27FC236}">
                  <a16:creationId xmlns:a16="http://schemas.microsoft.com/office/drawing/2014/main" id="{FCB72D7E-CCFC-4951-A91F-E07BFB1BBA89}"/>
                </a:ext>
              </a:extLst>
            </p:cNvPr>
            <p:cNvSpPr/>
            <p:nvPr/>
          </p:nvSpPr>
          <p:spPr>
            <a:xfrm>
              <a:off x="8228518" y="6231344"/>
              <a:ext cx="146407" cy="69351"/>
            </a:xfrm>
            <a:custGeom>
              <a:avLst/>
              <a:gdLst>
                <a:gd name="connsiteX0" fmla="*/ 28993 w 146406"/>
                <a:gd name="connsiteY0" fmla="*/ 71134 h 69350"/>
                <a:gd name="connsiteX1" fmla="*/ 20925 w 146406"/>
                <a:gd name="connsiteY1" fmla="*/ 71134 h 69350"/>
                <a:gd name="connsiteX2" fmla="*/ 20925 w 146406"/>
                <a:gd name="connsiteY2" fmla="*/ 19360 h 69350"/>
                <a:gd name="connsiteX3" fmla="*/ 13103 w 146406"/>
                <a:gd name="connsiteY3" fmla="*/ 25024 h 69350"/>
                <a:gd name="connsiteX4" fmla="*/ 4674 w 146406"/>
                <a:gd name="connsiteY4" fmla="*/ 29116 h 69350"/>
                <a:gd name="connsiteX5" fmla="*/ 4674 w 146406"/>
                <a:gd name="connsiteY5" fmla="*/ 21287 h 69350"/>
                <a:gd name="connsiteX6" fmla="*/ 16471 w 146406"/>
                <a:gd name="connsiteY6" fmla="*/ 13581 h 69350"/>
                <a:gd name="connsiteX7" fmla="*/ 23814 w 146406"/>
                <a:gd name="connsiteY7" fmla="*/ 4674 h 69350"/>
                <a:gd name="connsiteX8" fmla="*/ 28993 w 146406"/>
                <a:gd name="connsiteY8" fmla="*/ 4674 h 69350"/>
                <a:gd name="connsiteX9" fmla="*/ 28993 w 146406"/>
                <a:gd name="connsiteY9" fmla="*/ 71134 h 69350"/>
                <a:gd name="connsiteX10" fmla="*/ 52348 w 146406"/>
                <a:gd name="connsiteY10" fmla="*/ 53797 h 69350"/>
                <a:gd name="connsiteX11" fmla="*/ 60901 w 146406"/>
                <a:gd name="connsiteY11" fmla="*/ 53073 h 69350"/>
                <a:gd name="connsiteX12" fmla="*/ 65232 w 146406"/>
                <a:gd name="connsiteY12" fmla="*/ 62466 h 69350"/>
                <a:gd name="connsiteX13" fmla="*/ 73662 w 146406"/>
                <a:gd name="connsiteY13" fmla="*/ 65594 h 69350"/>
                <a:gd name="connsiteX14" fmla="*/ 83533 w 146406"/>
                <a:gd name="connsiteY14" fmla="*/ 61140 h 69350"/>
                <a:gd name="connsiteX15" fmla="*/ 87632 w 146406"/>
                <a:gd name="connsiteY15" fmla="*/ 49466 h 69350"/>
                <a:gd name="connsiteX16" fmla="*/ 83656 w 146406"/>
                <a:gd name="connsiteY16" fmla="*/ 38509 h 69350"/>
                <a:gd name="connsiteX17" fmla="*/ 73423 w 146406"/>
                <a:gd name="connsiteY17" fmla="*/ 34410 h 69350"/>
                <a:gd name="connsiteX18" fmla="*/ 66318 w 146406"/>
                <a:gd name="connsiteY18" fmla="*/ 36220 h 69350"/>
                <a:gd name="connsiteX19" fmla="*/ 61379 w 146406"/>
                <a:gd name="connsiteY19" fmla="*/ 40797 h 69350"/>
                <a:gd name="connsiteX20" fmla="*/ 53797 w 146406"/>
                <a:gd name="connsiteY20" fmla="*/ 39834 h 69350"/>
                <a:gd name="connsiteX21" fmla="*/ 60177 w 146406"/>
                <a:gd name="connsiteY21" fmla="*/ 5876 h 69350"/>
                <a:gd name="connsiteX22" fmla="*/ 93165 w 146406"/>
                <a:gd name="connsiteY22" fmla="*/ 5876 h 69350"/>
                <a:gd name="connsiteX23" fmla="*/ 93165 w 146406"/>
                <a:gd name="connsiteY23" fmla="*/ 13581 h 69350"/>
                <a:gd name="connsiteX24" fmla="*/ 66681 w 146406"/>
                <a:gd name="connsiteY24" fmla="*/ 13581 h 69350"/>
                <a:gd name="connsiteX25" fmla="*/ 63190 w 146406"/>
                <a:gd name="connsiteY25" fmla="*/ 31404 h 69350"/>
                <a:gd name="connsiteX26" fmla="*/ 75588 w 146406"/>
                <a:gd name="connsiteY26" fmla="*/ 27189 h 69350"/>
                <a:gd name="connsiteX27" fmla="*/ 90160 w 146406"/>
                <a:gd name="connsiteY27" fmla="*/ 33207 h 69350"/>
                <a:gd name="connsiteX28" fmla="*/ 96178 w 146406"/>
                <a:gd name="connsiteY28" fmla="*/ 48742 h 69350"/>
                <a:gd name="connsiteX29" fmla="*/ 91000 w 146406"/>
                <a:gd name="connsiteY29" fmla="*/ 64269 h 69350"/>
                <a:gd name="connsiteX30" fmla="*/ 73662 w 146406"/>
                <a:gd name="connsiteY30" fmla="*/ 72221 h 69350"/>
                <a:gd name="connsiteX31" fmla="*/ 58852 w 146406"/>
                <a:gd name="connsiteY31" fmla="*/ 67158 h 69350"/>
                <a:gd name="connsiteX32" fmla="*/ 52348 w 146406"/>
                <a:gd name="connsiteY32" fmla="*/ 53797 h 69350"/>
                <a:gd name="connsiteX33" fmla="*/ 106288 w 146406"/>
                <a:gd name="connsiteY33" fmla="*/ 38509 h 69350"/>
                <a:gd name="connsiteX34" fmla="*/ 108699 w 146406"/>
                <a:gd name="connsiteY34" fmla="*/ 19607 h 69350"/>
                <a:gd name="connsiteX35" fmla="*/ 115804 w 146406"/>
                <a:gd name="connsiteY35" fmla="*/ 8526 h 69350"/>
                <a:gd name="connsiteX36" fmla="*/ 127840 w 146406"/>
                <a:gd name="connsiteY36" fmla="*/ 4674 h 69350"/>
                <a:gd name="connsiteX37" fmla="*/ 137110 w 146406"/>
                <a:gd name="connsiteY37" fmla="*/ 6839 h 69350"/>
                <a:gd name="connsiteX38" fmla="*/ 143853 w 146406"/>
                <a:gd name="connsiteY38" fmla="*/ 13103 h 69350"/>
                <a:gd name="connsiteX39" fmla="*/ 147952 w 146406"/>
                <a:gd name="connsiteY39" fmla="*/ 22851 h 69350"/>
                <a:gd name="connsiteX40" fmla="*/ 149393 w 146406"/>
                <a:gd name="connsiteY40" fmla="*/ 38509 h 69350"/>
                <a:gd name="connsiteX41" fmla="*/ 146989 w 146406"/>
                <a:gd name="connsiteY41" fmla="*/ 57288 h 69350"/>
                <a:gd name="connsiteX42" fmla="*/ 139884 w 146406"/>
                <a:gd name="connsiteY42" fmla="*/ 68368 h 69350"/>
                <a:gd name="connsiteX43" fmla="*/ 127840 w 146406"/>
                <a:gd name="connsiteY43" fmla="*/ 72221 h 69350"/>
                <a:gd name="connsiteX44" fmla="*/ 112791 w 146406"/>
                <a:gd name="connsiteY44" fmla="*/ 65355 h 69350"/>
                <a:gd name="connsiteX45" fmla="*/ 106288 w 146406"/>
                <a:gd name="connsiteY45" fmla="*/ 38509 h 69350"/>
                <a:gd name="connsiteX46" fmla="*/ 114602 w 146406"/>
                <a:gd name="connsiteY46" fmla="*/ 38509 h 69350"/>
                <a:gd name="connsiteX47" fmla="*/ 118455 w 146406"/>
                <a:gd name="connsiteY47" fmla="*/ 60177 h 69350"/>
                <a:gd name="connsiteX48" fmla="*/ 127840 w 146406"/>
                <a:gd name="connsiteY48" fmla="*/ 65594 h 69350"/>
                <a:gd name="connsiteX49" fmla="*/ 137233 w 146406"/>
                <a:gd name="connsiteY49" fmla="*/ 60177 h 69350"/>
                <a:gd name="connsiteX50" fmla="*/ 141086 w 146406"/>
                <a:gd name="connsiteY50" fmla="*/ 38509 h 69350"/>
                <a:gd name="connsiteX51" fmla="*/ 137233 w 146406"/>
                <a:gd name="connsiteY51" fmla="*/ 16833 h 69350"/>
                <a:gd name="connsiteX52" fmla="*/ 127725 w 146406"/>
                <a:gd name="connsiteY52" fmla="*/ 11416 h 69350"/>
                <a:gd name="connsiteX53" fmla="*/ 118809 w 146406"/>
                <a:gd name="connsiteY53" fmla="*/ 16109 h 69350"/>
                <a:gd name="connsiteX54" fmla="*/ 114602 w 146406"/>
                <a:gd name="connsiteY54" fmla="*/ 3850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406" h="69350">
                  <a:moveTo>
                    <a:pt x="28993" y="71134"/>
                  </a:moveTo>
                  <a:lnTo>
                    <a:pt x="20925" y="71134"/>
                  </a:lnTo>
                  <a:lnTo>
                    <a:pt x="20925" y="19360"/>
                  </a:lnTo>
                  <a:cubicBezTo>
                    <a:pt x="18921" y="21210"/>
                    <a:pt x="16309" y="23098"/>
                    <a:pt x="13103" y="25024"/>
                  </a:cubicBezTo>
                  <a:cubicBezTo>
                    <a:pt x="9967" y="26866"/>
                    <a:pt x="7162" y="28230"/>
                    <a:pt x="4674" y="29116"/>
                  </a:cubicBezTo>
                  <a:lnTo>
                    <a:pt x="4674" y="21287"/>
                  </a:lnTo>
                  <a:cubicBezTo>
                    <a:pt x="9166" y="19122"/>
                    <a:pt x="13103" y="16556"/>
                    <a:pt x="16471" y="13581"/>
                  </a:cubicBezTo>
                  <a:cubicBezTo>
                    <a:pt x="19923" y="10538"/>
                    <a:pt x="22373" y="7563"/>
                    <a:pt x="23814" y="4674"/>
                  </a:cubicBezTo>
                  <a:lnTo>
                    <a:pt x="28993" y="4674"/>
                  </a:lnTo>
                  <a:lnTo>
                    <a:pt x="28993" y="71134"/>
                  </a:lnTo>
                  <a:close/>
                  <a:moveTo>
                    <a:pt x="52348" y="53797"/>
                  </a:moveTo>
                  <a:lnTo>
                    <a:pt x="60901" y="53073"/>
                  </a:lnTo>
                  <a:cubicBezTo>
                    <a:pt x="61541" y="57249"/>
                    <a:pt x="62990" y="60377"/>
                    <a:pt x="65232" y="62466"/>
                  </a:cubicBezTo>
                  <a:cubicBezTo>
                    <a:pt x="67559" y="64554"/>
                    <a:pt x="70372" y="65594"/>
                    <a:pt x="73662" y="65594"/>
                  </a:cubicBezTo>
                  <a:cubicBezTo>
                    <a:pt x="77515" y="65594"/>
                    <a:pt x="80805" y="64115"/>
                    <a:pt x="83533" y="61140"/>
                  </a:cubicBezTo>
                  <a:cubicBezTo>
                    <a:pt x="86261" y="58174"/>
                    <a:pt x="87632" y="54282"/>
                    <a:pt x="87632" y="49466"/>
                  </a:cubicBezTo>
                  <a:cubicBezTo>
                    <a:pt x="87632" y="44804"/>
                    <a:pt x="86307" y="41152"/>
                    <a:pt x="83656" y="38509"/>
                  </a:cubicBezTo>
                  <a:cubicBezTo>
                    <a:pt x="81090" y="35781"/>
                    <a:pt x="77677" y="34410"/>
                    <a:pt x="73423" y="34410"/>
                  </a:cubicBezTo>
                  <a:cubicBezTo>
                    <a:pt x="70849" y="34410"/>
                    <a:pt x="68484" y="35018"/>
                    <a:pt x="66318" y="36220"/>
                  </a:cubicBezTo>
                  <a:cubicBezTo>
                    <a:pt x="64230" y="37422"/>
                    <a:pt x="62589" y="38948"/>
                    <a:pt x="61379" y="40797"/>
                  </a:cubicBezTo>
                  <a:lnTo>
                    <a:pt x="53797" y="39834"/>
                  </a:lnTo>
                  <a:lnTo>
                    <a:pt x="60177" y="5876"/>
                  </a:lnTo>
                  <a:lnTo>
                    <a:pt x="93165" y="5876"/>
                  </a:lnTo>
                  <a:lnTo>
                    <a:pt x="93165" y="13581"/>
                  </a:lnTo>
                  <a:lnTo>
                    <a:pt x="66681" y="13581"/>
                  </a:lnTo>
                  <a:lnTo>
                    <a:pt x="63190" y="31404"/>
                  </a:lnTo>
                  <a:cubicBezTo>
                    <a:pt x="67120" y="28592"/>
                    <a:pt x="71258" y="27189"/>
                    <a:pt x="75588" y="27189"/>
                  </a:cubicBezTo>
                  <a:cubicBezTo>
                    <a:pt x="81368" y="27189"/>
                    <a:pt x="86222" y="29193"/>
                    <a:pt x="90160" y="33207"/>
                  </a:cubicBezTo>
                  <a:cubicBezTo>
                    <a:pt x="94167" y="37222"/>
                    <a:pt x="96178" y="42400"/>
                    <a:pt x="96178" y="48742"/>
                  </a:cubicBezTo>
                  <a:cubicBezTo>
                    <a:pt x="96178" y="54683"/>
                    <a:pt x="94452" y="59861"/>
                    <a:pt x="91000" y="64269"/>
                  </a:cubicBezTo>
                  <a:cubicBezTo>
                    <a:pt x="86746" y="69570"/>
                    <a:pt x="80967" y="72221"/>
                    <a:pt x="73662" y="72221"/>
                  </a:cubicBezTo>
                  <a:cubicBezTo>
                    <a:pt x="67644" y="72221"/>
                    <a:pt x="62705" y="70533"/>
                    <a:pt x="58852" y="67158"/>
                  </a:cubicBezTo>
                  <a:cubicBezTo>
                    <a:pt x="55084" y="63791"/>
                    <a:pt x="52911" y="59337"/>
                    <a:pt x="52348" y="53797"/>
                  </a:cubicBezTo>
                  <a:close/>
                  <a:moveTo>
                    <a:pt x="106288" y="38509"/>
                  </a:moveTo>
                  <a:cubicBezTo>
                    <a:pt x="106288" y="30641"/>
                    <a:pt x="107097" y="24338"/>
                    <a:pt x="108699" y="19607"/>
                  </a:cubicBezTo>
                  <a:cubicBezTo>
                    <a:pt x="110302" y="14791"/>
                    <a:pt x="112675" y="11092"/>
                    <a:pt x="115804" y="8526"/>
                  </a:cubicBezTo>
                  <a:cubicBezTo>
                    <a:pt x="119010" y="5960"/>
                    <a:pt x="123024" y="4674"/>
                    <a:pt x="127840" y="4674"/>
                  </a:cubicBezTo>
                  <a:cubicBezTo>
                    <a:pt x="131377" y="4674"/>
                    <a:pt x="134467" y="5398"/>
                    <a:pt x="137110" y="6839"/>
                  </a:cubicBezTo>
                  <a:cubicBezTo>
                    <a:pt x="139845" y="8287"/>
                    <a:pt x="142088" y="10376"/>
                    <a:pt x="143853" y="13103"/>
                  </a:cubicBezTo>
                  <a:cubicBezTo>
                    <a:pt x="145625" y="15754"/>
                    <a:pt x="146989" y="18998"/>
                    <a:pt x="147952" y="22851"/>
                  </a:cubicBezTo>
                  <a:cubicBezTo>
                    <a:pt x="148915" y="26704"/>
                    <a:pt x="149393" y="31928"/>
                    <a:pt x="149393" y="38509"/>
                  </a:cubicBezTo>
                  <a:cubicBezTo>
                    <a:pt x="149393" y="46292"/>
                    <a:pt x="148591" y="52556"/>
                    <a:pt x="146989" y="57288"/>
                  </a:cubicBezTo>
                  <a:cubicBezTo>
                    <a:pt x="145463" y="62026"/>
                    <a:pt x="143090" y="65717"/>
                    <a:pt x="139884" y="68368"/>
                  </a:cubicBezTo>
                  <a:cubicBezTo>
                    <a:pt x="136755" y="70934"/>
                    <a:pt x="132741" y="72221"/>
                    <a:pt x="127840" y="72221"/>
                  </a:cubicBezTo>
                  <a:cubicBezTo>
                    <a:pt x="121498" y="72221"/>
                    <a:pt x="116482" y="69932"/>
                    <a:pt x="112791" y="65355"/>
                  </a:cubicBezTo>
                  <a:cubicBezTo>
                    <a:pt x="108460" y="59900"/>
                    <a:pt x="106288" y="50946"/>
                    <a:pt x="106288" y="38509"/>
                  </a:cubicBezTo>
                  <a:close/>
                  <a:moveTo>
                    <a:pt x="114602" y="38509"/>
                  </a:moveTo>
                  <a:cubicBezTo>
                    <a:pt x="114602" y="49343"/>
                    <a:pt x="115881" y="56563"/>
                    <a:pt x="118455" y="60177"/>
                  </a:cubicBezTo>
                  <a:cubicBezTo>
                    <a:pt x="121021" y="63791"/>
                    <a:pt x="124149" y="65594"/>
                    <a:pt x="127840" y="65594"/>
                  </a:cubicBezTo>
                  <a:cubicBezTo>
                    <a:pt x="131616" y="65594"/>
                    <a:pt x="134744" y="63791"/>
                    <a:pt x="137233" y="60177"/>
                  </a:cubicBezTo>
                  <a:cubicBezTo>
                    <a:pt x="139799" y="56563"/>
                    <a:pt x="141086" y="49343"/>
                    <a:pt x="141086" y="38509"/>
                  </a:cubicBezTo>
                  <a:cubicBezTo>
                    <a:pt x="141086" y="27590"/>
                    <a:pt x="139799" y="20370"/>
                    <a:pt x="137233" y="16833"/>
                  </a:cubicBezTo>
                  <a:cubicBezTo>
                    <a:pt x="134744" y="13219"/>
                    <a:pt x="131577" y="11416"/>
                    <a:pt x="127725" y="11416"/>
                  </a:cubicBezTo>
                  <a:cubicBezTo>
                    <a:pt x="124026" y="11416"/>
                    <a:pt x="121059" y="12980"/>
                    <a:pt x="118809" y="16109"/>
                  </a:cubicBezTo>
                  <a:cubicBezTo>
                    <a:pt x="116004" y="20123"/>
                    <a:pt x="114602" y="27590"/>
                    <a:pt x="114602" y="38509"/>
                  </a:cubicBezTo>
                  <a:close/>
                </a:path>
              </a:pathLst>
            </a:custGeom>
            <a:solidFill>
              <a:srgbClr val="757575"/>
            </a:solidFill>
            <a:ln w="7703" cap="sq">
              <a:noFill/>
              <a:prstDash val="solid"/>
              <a:miter/>
            </a:ln>
          </p:spPr>
          <p:txBody>
            <a:bodyPr rtlCol="0" anchor="ctr"/>
            <a:lstStyle/>
            <a:p>
              <a:endParaRPr lang="en-US">
                <a:noFill/>
              </a:endParaRPr>
            </a:p>
          </p:txBody>
        </p:sp>
        <p:sp>
          <p:nvSpPr>
            <p:cNvPr id="1277" name="Freeform: Shape 1276">
              <a:extLst>
                <a:ext uri="{FF2B5EF4-FFF2-40B4-BE49-F238E27FC236}">
                  <a16:creationId xmlns:a16="http://schemas.microsoft.com/office/drawing/2014/main" id="{67987192-7DEB-491B-801A-0C6D215F41C2}"/>
                </a:ext>
              </a:extLst>
            </p:cNvPr>
            <p:cNvSpPr/>
            <p:nvPr/>
          </p:nvSpPr>
          <p:spPr>
            <a:xfrm>
              <a:off x="9547350" y="6231344"/>
              <a:ext cx="154112" cy="69351"/>
            </a:xfrm>
            <a:custGeom>
              <a:avLst/>
              <a:gdLst>
                <a:gd name="connsiteX0" fmla="*/ 48503 w 154112"/>
                <a:gd name="connsiteY0" fmla="*/ 63306 h 69350"/>
                <a:gd name="connsiteX1" fmla="*/ 48503 w 154112"/>
                <a:gd name="connsiteY1" fmla="*/ 71134 h 69350"/>
                <a:gd name="connsiteX2" fmla="*/ 4674 w 154112"/>
                <a:gd name="connsiteY2" fmla="*/ 71134 h 69350"/>
                <a:gd name="connsiteX3" fmla="*/ 5637 w 154112"/>
                <a:gd name="connsiteY3" fmla="*/ 65478 h 69350"/>
                <a:gd name="connsiteX4" fmla="*/ 10938 w 154112"/>
                <a:gd name="connsiteY4" fmla="*/ 56686 h 69350"/>
                <a:gd name="connsiteX5" fmla="*/ 21649 w 154112"/>
                <a:gd name="connsiteY5" fmla="*/ 46692 h 69350"/>
                <a:gd name="connsiteX6" fmla="*/ 36220 w 154112"/>
                <a:gd name="connsiteY6" fmla="*/ 32606 h 69350"/>
                <a:gd name="connsiteX7" fmla="*/ 40073 w 154112"/>
                <a:gd name="connsiteY7" fmla="*/ 22851 h 69350"/>
                <a:gd name="connsiteX8" fmla="*/ 36582 w 154112"/>
                <a:gd name="connsiteY8" fmla="*/ 14791 h 69350"/>
                <a:gd name="connsiteX9" fmla="*/ 27551 w 154112"/>
                <a:gd name="connsiteY9" fmla="*/ 11416 h 69350"/>
                <a:gd name="connsiteX10" fmla="*/ 18158 w 154112"/>
                <a:gd name="connsiteY10" fmla="*/ 14907 h 69350"/>
                <a:gd name="connsiteX11" fmla="*/ 14544 w 154112"/>
                <a:gd name="connsiteY11" fmla="*/ 24662 h 69350"/>
                <a:gd name="connsiteX12" fmla="*/ 6238 w 154112"/>
                <a:gd name="connsiteY12" fmla="*/ 23814 h 69350"/>
                <a:gd name="connsiteX13" fmla="*/ 12618 w 154112"/>
                <a:gd name="connsiteY13" fmla="*/ 9613 h 69350"/>
                <a:gd name="connsiteX14" fmla="*/ 27790 w 154112"/>
                <a:gd name="connsiteY14" fmla="*/ 4674 h 69350"/>
                <a:gd name="connsiteX15" fmla="*/ 42839 w 154112"/>
                <a:gd name="connsiteY15" fmla="*/ 9975 h 69350"/>
                <a:gd name="connsiteX16" fmla="*/ 48380 w 154112"/>
                <a:gd name="connsiteY16" fmla="*/ 23098 h 69350"/>
                <a:gd name="connsiteX17" fmla="*/ 46692 w 154112"/>
                <a:gd name="connsiteY17" fmla="*/ 30919 h 69350"/>
                <a:gd name="connsiteX18" fmla="*/ 41275 w 154112"/>
                <a:gd name="connsiteY18" fmla="*/ 38987 h 69350"/>
                <a:gd name="connsiteX19" fmla="*/ 28877 w 154112"/>
                <a:gd name="connsiteY19" fmla="*/ 50545 h 69350"/>
                <a:gd name="connsiteX20" fmla="*/ 19360 w 154112"/>
                <a:gd name="connsiteY20" fmla="*/ 58975 h 69350"/>
                <a:gd name="connsiteX21" fmla="*/ 15993 w 154112"/>
                <a:gd name="connsiteY21" fmla="*/ 63306 h 69350"/>
                <a:gd name="connsiteX22" fmla="*/ 48503 w 154112"/>
                <a:gd name="connsiteY22" fmla="*/ 63306 h 69350"/>
                <a:gd name="connsiteX23" fmla="*/ 59699 w 154112"/>
                <a:gd name="connsiteY23" fmla="*/ 38509 h 69350"/>
                <a:gd name="connsiteX24" fmla="*/ 62104 w 154112"/>
                <a:gd name="connsiteY24" fmla="*/ 19607 h 69350"/>
                <a:gd name="connsiteX25" fmla="*/ 69208 w 154112"/>
                <a:gd name="connsiteY25" fmla="*/ 8526 h 69350"/>
                <a:gd name="connsiteX26" fmla="*/ 81252 w 154112"/>
                <a:gd name="connsiteY26" fmla="*/ 4674 h 69350"/>
                <a:gd name="connsiteX27" fmla="*/ 90522 w 154112"/>
                <a:gd name="connsiteY27" fmla="*/ 6839 h 69350"/>
                <a:gd name="connsiteX28" fmla="*/ 97264 w 154112"/>
                <a:gd name="connsiteY28" fmla="*/ 13103 h 69350"/>
                <a:gd name="connsiteX29" fmla="*/ 101356 w 154112"/>
                <a:gd name="connsiteY29" fmla="*/ 22851 h 69350"/>
                <a:gd name="connsiteX30" fmla="*/ 102797 w 154112"/>
                <a:gd name="connsiteY30" fmla="*/ 38509 h 69350"/>
                <a:gd name="connsiteX31" fmla="*/ 100393 w 154112"/>
                <a:gd name="connsiteY31" fmla="*/ 57288 h 69350"/>
                <a:gd name="connsiteX32" fmla="*/ 93288 w 154112"/>
                <a:gd name="connsiteY32" fmla="*/ 68368 h 69350"/>
                <a:gd name="connsiteX33" fmla="*/ 81252 w 154112"/>
                <a:gd name="connsiteY33" fmla="*/ 72221 h 69350"/>
                <a:gd name="connsiteX34" fmla="*/ 66195 w 154112"/>
                <a:gd name="connsiteY34" fmla="*/ 65355 h 69350"/>
                <a:gd name="connsiteX35" fmla="*/ 59699 w 154112"/>
                <a:gd name="connsiteY35" fmla="*/ 38509 h 69350"/>
                <a:gd name="connsiteX36" fmla="*/ 68006 w 154112"/>
                <a:gd name="connsiteY36" fmla="*/ 38509 h 69350"/>
                <a:gd name="connsiteX37" fmla="*/ 71859 w 154112"/>
                <a:gd name="connsiteY37" fmla="*/ 60177 h 69350"/>
                <a:gd name="connsiteX38" fmla="*/ 81252 w 154112"/>
                <a:gd name="connsiteY38" fmla="*/ 65594 h 69350"/>
                <a:gd name="connsiteX39" fmla="*/ 90637 w 154112"/>
                <a:gd name="connsiteY39" fmla="*/ 60177 h 69350"/>
                <a:gd name="connsiteX40" fmla="*/ 94490 w 154112"/>
                <a:gd name="connsiteY40" fmla="*/ 38509 h 69350"/>
                <a:gd name="connsiteX41" fmla="*/ 90637 w 154112"/>
                <a:gd name="connsiteY41" fmla="*/ 16833 h 69350"/>
                <a:gd name="connsiteX42" fmla="*/ 81129 w 154112"/>
                <a:gd name="connsiteY42" fmla="*/ 11416 h 69350"/>
                <a:gd name="connsiteX43" fmla="*/ 72221 w 154112"/>
                <a:gd name="connsiteY43" fmla="*/ 16109 h 69350"/>
                <a:gd name="connsiteX44" fmla="*/ 68006 w 154112"/>
                <a:gd name="connsiteY44" fmla="*/ 38509 h 69350"/>
                <a:gd name="connsiteX45" fmla="*/ 113639 w 154112"/>
                <a:gd name="connsiteY45" fmla="*/ 38509 h 69350"/>
                <a:gd name="connsiteX46" fmla="*/ 116043 w 154112"/>
                <a:gd name="connsiteY46" fmla="*/ 19607 h 69350"/>
                <a:gd name="connsiteX47" fmla="*/ 123147 w 154112"/>
                <a:gd name="connsiteY47" fmla="*/ 8526 h 69350"/>
                <a:gd name="connsiteX48" fmla="*/ 135191 w 154112"/>
                <a:gd name="connsiteY48" fmla="*/ 4674 h 69350"/>
                <a:gd name="connsiteX49" fmla="*/ 144461 w 154112"/>
                <a:gd name="connsiteY49" fmla="*/ 6839 h 69350"/>
                <a:gd name="connsiteX50" fmla="*/ 151204 w 154112"/>
                <a:gd name="connsiteY50" fmla="*/ 13103 h 69350"/>
                <a:gd name="connsiteX51" fmla="*/ 155295 w 154112"/>
                <a:gd name="connsiteY51" fmla="*/ 22851 h 69350"/>
                <a:gd name="connsiteX52" fmla="*/ 156736 w 154112"/>
                <a:gd name="connsiteY52" fmla="*/ 38509 h 69350"/>
                <a:gd name="connsiteX53" fmla="*/ 154332 w 154112"/>
                <a:gd name="connsiteY53" fmla="*/ 57288 h 69350"/>
                <a:gd name="connsiteX54" fmla="*/ 147227 w 154112"/>
                <a:gd name="connsiteY54" fmla="*/ 68368 h 69350"/>
                <a:gd name="connsiteX55" fmla="*/ 135191 w 154112"/>
                <a:gd name="connsiteY55" fmla="*/ 72221 h 69350"/>
                <a:gd name="connsiteX56" fmla="*/ 120135 w 154112"/>
                <a:gd name="connsiteY56" fmla="*/ 65355 h 69350"/>
                <a:gd name="connsiteX57" fmla="*/ 113639 w 154112"/>
                <a:gd name="connsiteY57" fmla="*/ 38509 h 69350"/>
                <a:gd name="connsiteX58" fmla="*/ 121945 w 154112"/>
                <a:gd name="connsiteY58" fmla="*/ 38509 h 69350"/>
                <a:gd name="connsiteX59" fmla="*/ 125798 w 154112"/>
                <a:gd name="connsiteY59" fmla="*/ 60177 h 69350"/>
                <a:gd name="connsiteX60" fmla="*/ 135191 w 154112"/>
                <a:gd name="connsiteY60" fmla="*/ 65594 h 69350"/>
                <a:gd name="connsiteX61" fmla="*/ 144577 w 154112"/>
                <a:gd name="connsiteY61" fmla="*/ 60177 h 69350"/>
                <a:gd name="connsiteX62" fmla="*/ 148430 w 154112"/>
                <a:gd name="connsiteY62" fmla="*/ 38509 h 69350"/>
                <a:gd name="connsiteX63" fmla="*/ 144577 w 154112"/>
                <a:gd name="connsiteY63" fmla="*/ 16833 h 69350"/>
                <a:gd name="connsiteX64" fmla="*/ 135068 w 154112"/>
                <a:gd name="connsiteY64" fmla="*/ 11416 h 69350"/>
                <a:gd name="connsiteX65" fmla="*/ 126160 w 154112"/>
                <a:gd name="connsiteY65" fmla="*/ 16109 h 69350"/>
                <a:gd name="connsiteX66" fmla="*/ 121945 w 154112"/>
                <a:gd name="connsiteY66" fmla="*/ 38509 h 6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54112" h="69350">
                  <a:moveTo>
                    <a:pt x="48503" y="63306"/>
                  </a:moveTo>
                  <a:lnTo>
                    <a:pt x="48503" y="71134"/>
                  </a:lnTo>
                  <a:lnTo>
                    <a:pt x="4674" y="71134"/>
                  </a:lnTo>
                  <a:cubicBezTo>
                    <a:pt x="4674" y="69208"/>
                    <a:pt x="4997" y="67320"/>
                    <a:pt x="5637" y="65478"/>
                  </a:cubicBezTo>
                  <a:cubicBezTo>
                    <a:pt x="6762" y="62504"/>
                    <a:pt x="8526" y="59576"/>
                    <a:pt x="10938" y="56686"/>
                  </a:cubicBezTo>
                  <a:cubicBezTo>
                    <a:pt x="13427" y="53797"/>
                    <a:pt x="16995" y="50468"/>
                    <a:pt x="21649" y="46692"/>
                  </a:cubicBezTo>
                  <a:cubicBezTo>
                    <a:pt x="28877" y="40751"/>
                    <a:pt x="33731" y="36058"/>
                    <a:pt x="36220" y="32606"/>
                  </a:cubicBezTo>
                  <a:cubicBezTo>
                    <a:pt x="38786" y="29154"/>
                    <a:pt x="40073" y="25903"/>
                    <a:pt x="40073" y="22851"/>
                  </a:cubicBezTo>
                  <a:cubicBezTo>
                    <a:pt x="40073" y="19645"/>
                    <a:pt x="38910" y="16956"/>
                    <a:pt x="36582" y="14791"/>
                  </a:cubicBezTo>
                  <a:cubicBezTo>
                    <a:pt x="34255" y="12541"/>
                    <a:pt x="31242" y="11416"/>
                    <a:pt x="27551" y="11416"/>
                  </a:cubicBezTo>
                  <a:cubicBezTo>
                    <a:pt x="23614" y="11416"/>
                    <a:pt x="20485" y="12579"/>
                    <a:pt x="18158" y="14907"/>
                  </a:cubicBezTo>
                  <a:cubicBezTo>
                    <a:pt x="15831" y="17234"/>
                    <a:pt x="14629" y="20485"/>
                    <a:pt x="14544" y="24662"/>
                  </a:cubicBezTo>
                  <a:lnTo>
                    <a:pt x="6238" y="23814"/>
                  </a:lnTo>
                  <a:cubicBezTo>
                    <a:pt x="6800" y="17557"/>
                    <a:pt x="8927" y="12818"/>
                    <a:pt x="12618" y="9613"/>
                  </a:cubicBezTo>
                  <a:cubicBezTo>
                    <a:pt x="16394" y="6322"/>
                    <a:pt x="21449" y="4674"/>
                    <a:pt x="27790" y="4674"/>
                  </a:cubicBezTo>
                  <a:cubicBezTo>
                    <a:pt x="34132" y="4674"/>
                    <a:pt x="39148" y="6438"/>
                    <a:pt x="42839" y="9975"/>
                  </a:cubicBezTo>
                  <a:cubicBezTo>
                    <a:pt x="46530" y="13504"/>
                    <a:pt x="48380" y="17881"/>
                    <a:pt x="48380" y="23098"/>
                  </a:cubicBezTo>
                  <a:cubicBezTo>
                    <a:pt x="48380" y="25741"/>
                    <a:pt x="47817" y="28353"/>
                    <a:pt x="46692" y="30919"/>
                  </a:cubicBezTo>
                  <a:cubicBezTo>
                    <a:pt x="45652" y="33408"/>
                    <a:pt x="43841" y="36097"/>
                    <a:pt x="41275" y="38987"/>
                  </a:cubicBezTo>
                  <a:cubicBezTo>
                    <a:pt x="38786" y="41799"/>
                    <a:pt x="34656" y="45652"/>
                    <a:pt x="28877" y="50545"/>
                  </a:cubicBezTo>
                  <a:cubicBezTo>
                    <a:pt x="23976" y="54637"/>
                    <a:pt x="20809" y="57449"/>
                    <a:pt x="19360" y="58975"/>
                  </a:cubicBezTo>
                  <a:cubicBezTo>
                    <a:pt x="17997" y="60416"/>
                    <a:pt x="16872" y="61865"/>
                    <a:pt x="15993" y="63306"/>
                  </a:cubicBezTo>
                  <a:lnTo>
                    <a:pt x="48503" y="63306"/>
                  </a:lnTo>
                  <a:close/>
                  <a:moveTo>
                    <a:pt x="59699" y="38509"/>
                  </a:moveTo>
                  <a:cubicBezTo>
                    <a:pt x="59699" y="30641"/>
                    <a:pt x="60501" y="24338"/>
                    <a:pt x="62104" y="19607"/>
                  </a:cubicBezTo>
                  <a:cubicBezTo>
                    <a:pt x="63714" y="14791"/>
                    <a:pt x="66080" y="11092"/>
                    <a:pt x="69208" y="8526"/>
                  </a:cubicBezTo>
                  <a:cubicBezTo>
                    <a:pt x="72421" y="5960"/>
                    <a:pt x="76436" y="4674"/>
                    <a:pt x="81252" y="4674"/>
                  </a:cubicBezTo>
                  <a:cubicBezTo>
                    <a:pt x="84781" y="4674"/>
                    <a:pt x="87871" y="5398"/>
                    <a:pt x="90522" y="6839"/>
                  </a:cubicBezTo>
                  <a:cubicBezTo>
                    <a:pt x="93250" y="8287"/>
                    <a:pt x="95500" y="10376"/>
                    <a:pt x="97264" y="13103"/>
                  </a:cubicBezTo>
                  <a:cubicBezTo>
                    <a:pt x="99029" y="15754"/>
                    <a:pt x="100393" y="18998"/>
                    <a:pt x="101356" y="22851"/>
                  </a:cubicBezTo>
                  <a:cubicBezTo>
                    <a:pt x="102319" y="26704"/>
                    <a:pt x="102797" y="31928"/>
                    <a:pt x="102797" y="38509"/>
                  </a:cubicBezTo>
                  <a:cubicBezTo>
                    <a:pt x="102797" y="46292"/>
                    <a:pt x="101996" y="52556"/>
                    <a:pt x="100393" y="57288"/>
                  </a:cubicBezTo>
                  <a:cubicBezTo>
                    <a:pt x="98867" y="62026"/>
                    <a:pt x="96501" y="65717"/>
                    <a:pt x="93288" y="68368"/>
                  </a:cubicBezTo>
                  <a:cubicBezTo>
                    <a:pt x="90160" y="70934"/>
                    <a:pt x="86145" y="72221"/>
                    <a:pt x="81252" y="72221"/>
                  </a:cubicBezTo>
                  <a:cubicBezTo>
                    <a:pt x="74910" y="72221"/>
                    <a:pt x="69894" y="69932"/>
                    <a:pt x="66195" y="65355"/>
                  </a:cubicBezTo>
                  <a:cubicBezTo>
                    <a:pt x="61865" y="59900"/>
                    <a:pt x="59699" y="50946"/>
                    <a:pt x="59699" y="38509"/>
                  </a:cubicBezTo>
                  <a:close/>
                  <a:moveTo>
                    <a:pt x="68006" y="38509"/>
                  </a:moveTo>
                  <a:cubicBezTo>
                    <a:pt x="68006" y="49343"/>
                    <a:pt x="69285" y="56563"/>
                    <a:pt x="71859" y="60177"/>
                  </a:cubicBezTo>
                  <a:cubicBezTo>
                    <a:pt x="74425" y="63791"/>
                    <a:pt x="77553" y="65594"/>
                    <a:pt x="81252" y="65594"/>
                  </a:cubicBezTo>
                  <a:cubicBezTo>
                    <a:pt x="85020" y="65594"/>
                    <a:pt x="88149" y="63791"/>
                    <a:pt x="90637" y="60177"/>
                  </a:cubicBezTo>
                  <a:cubicBezTo>
                    <a:pt x="93211" y="56563"/>
                    <a:pt x="94490" y="49343"/>
                    <a:pt x="94490" y="38509"/>
                  </a:cubicBezTo>
                  <a:cubicBezTo>
                    <a:pt x="94490" y="27590"/>
                    <a:pt x="93211" y="20370"/>
                    <a:pt x="90637" y="16833"/>
                  </a:cubicBezTo>
                  <a:cubicBezTo>
                    <a:pt x="88149" y="13219"/>
                    <a:pt x="84981" y="11416"/>
                    <a:pt x="81129" y="11416"/>
                  </a:cubicBezTo>
                  <a:cubicBezTo>
                    <a:pt x="77438" y="11416"/>
                    <a:pt x="74463" y="12980"/>
                    <a:pt x="72221" y="16109"/>
                  </a:cubicBezTo>
                  <a:cubicBezTo>
                    <a:pt x="69408" y="20123"/>
                    <a:pt x="68006" y="27590"/>
                    <a:pt x="68006" y="38509"/>
                  </a:cubicBezTo>
                  <a:close/>
                  <a:moveTo>
                    <a:pt x="113639" y="38509"/>
                  </a:moveTo>
                  <a:cubicBezTo>
                    <a:pt x="113639" y="30641"/>
                    <a:pt x="114440" y="24338"/>
                    <a:pt x="116043" y="19607"/>
                  </a:cubicBezTo>
                  <a:cubicBezTo>
                    <a:pt x="117653" y="14791"/>
                    <a:pt x="120019" y="11092"/>
                    <a:pt x="123147" y="8526"/>
                  </a:cubicBezTo>
                  <a:cubicBezTo>
                    <a:pt x="126361" y="5960"/>
                    <a:pt x="130375" y="4674"/>
                    <a:pt x="135191" y="4674"/>
                  </a:cubicBezTo>
                  <a:cubicBezTo>
                    <a:pt x="138720" y="4674"/>
                    <a:pt x="141810" y="5398"/>
                    <a:pt x="144461" y="6839"/>
                  </a:cubicBezTo>
                  <a:cubicBezTo>
                    <a:pt x="147189" y="8287"/>
                    <a:pt x="149439" y="10376"/>
                    <a:pt x="151204" y="13103"/>
                  </a:cubicBezTo>
                  <a:cubicBezTo>
                    <a:pt x="152968" y="15754"/>
                    <a:pt x="154332" y="18998"/>
                    <a:pt x="155295" y="22851"/>
                  </a:cubicBezTo>
                  <a:cubicBezTo>
                    <a:pt x="156258" y="26704"/>
                    <a:pt x="156736" y="31928"/>
                    <a:pt x="156736" y="38509"/>
                  </a:cubicBezTo>
                  <a:cubicBezTo>
                    <a:pt x="156736" y="46292"/>
                    <a:pt x="155935" y="52556"/>
                    <a:pt x="154332" y="57288"/>
                  </a:cubicBezTo>
                  <a:cubicBezTo>
                    <a:pt x="152806" y="62026"/>
                    <a:pt x="150441" y="65717"/>
                    <a:pt x="147227" y="68368"/>
                  </a:cubicBezTo>
                  <a:cubicBezTo>
                    <a:pt x="144099" y="70934"/>
                    <a:pt x="140084" y="72221"/>
                    <a:pt x="135191" y="72221"/>
                  </a:cubicBezTo>
                  <a:cubicBezTo>
                    <a:pt x="128849" y="72221"/>
                    <a:pt x="123833" y="69932"/>
                    <a:pt x="120135" y="65355"/>
                  </a:cubicBezTo>
                  <a:cubicBezTo>
                    <a:pt x="115804" y="59900"/>
                    <a:pt x="113639" y="50946"/>
                    <a:pt x="113639" y="38509"/>
                  </a:cubicBezTo>
                  <a:close/>
                  <a:moveTo>
                    <a:pt x="121945" y="38509"/>
                  </a:moveTo>
                  <a:cubicBezTo>
                    <a:pt x="121945" y="49343"/>
                    <a:pt x="123225" y="56563"/>
                    <a:pt x="125798" y="60177"/>
                  </a:cubicBezTo>
                  <a:cubicBezTo>
                    <a:pt x="128364" y="63791"/>
                    <a:pt x="131493" y="65594"/>
                    <a:pt x="135191" y="65594"/>
                  </a:cubicBezTo>
                  <a:cubicBezTo>
                    <a:pt x="138959" y="65594"/>
                    <a:pt x="142088" y="63791"/>
                    <a:pt x="144577" y="60177"/>
                  </a:cubicBezTo>
                  <a:cubicBezTo>
                    <a:pt x="147150" y="56563"/>
                    <a:pt x="148430" y="49343"/>
                    <a:pt x="148430" y="38509"/>
                  </a:cubicBezTo>
                  <a:cubicBezTo>
                    <a:pt x="148430" y="27590"/>
                    <a:pt x="147150" y="20370"/>
                    <a:pt x="144577" y="16833"/>
                  </a:cubicBezTo>
                  <a:cubicBezTo>
                    <a:pt x="142088" y="13219"/>
                    <a:pt x="138921" y="11416"/>
                    <a:pt x="135068" y="11416"/>
                  </a:cubicBezTo>
                  <a:cubicBezTo>
                    <a:pt x="131377" y="11416"/>
                    <a:pt x="128403" y="12980"/>
                    <a:pt x="126160" y="16109"/>
                  </a:cubicBezTo>
                  <a:cubicBezTo>
                    <a:pt x="123348" y="20123"/>
                    <a:pt x="121945" y="27590"/>
                    <a:pt x="121945" y="38509"/>
                  </a:cubicBezTo>
                  <a:close/>
                </a:path>
              </a:pathLst>
            </a:custGeom>
            <a:solidFill>
              <a:srgbClr val="757575"/>
            </a:solidFill>
            <a:ln w="7703" cap="sq">
              <a:noFill/>
              <a:prstDash val="solid"/>
              <a:miter/>
            </a:ln>
          </p:spPr>
          <p:txBody>
            <a:bodyPr rtlCol="0" anchor="ctr"/>
            <a:lstStyle/>
            <a:p>
              <a:endParaRPr lang="en-US">
                <a:noFill/>
              </a:endParaRPr>
            </a:p>
          </p:txBody>
        </p:sp>
        <p:sp>
          <p:nvSpPr>
            <p:cNvPr id="1278" name="Freeform: Shape 1277">
              <a:extLst>
                <a:ext uri="{FF2B5EF4-FFF2-40B4-BE49-F238E27FC236}">
                  <a16:creationId xmlns:a16="http://schemas.microsoft.com/office/drawing/2014/main" id="{7BE96B8B-7D00-4D5E-AF74-0E459B5AEBB6}"/>
                </a:ext>
              </a:extLst>
            </p:cNvPr>
            <p:cNvSpPr/>
            <p:nvPr/>
          </p:nvSpPr>
          <p:spPr>
            <a:xfrm>
              <a:off x="2538916" y="353369"/>
              <a:ext cx="1857054" cy="146407"/>
            </a:xfrm>
            <a:custGeom>
              <a:avLst/>
              <a:gdLst>
                <a:gd name="connsiteX0" fmla="*/ 4674 w 1857054"/>
                <a:gd name="connsiteY0" fmla="*/ 117007 h 146406"/>
                <a:gd name="connsiteX1" fmla="*/ 4674 w 1857054"/>
                <a:gd name="connsiteY1" fmla="*/ 6720 h 146406"/>
                <a:gd name="connsiteX2" fmla="*/ 26707 w 1857054"/>
                <a:gd name="connsiteY2" fmla="*/ 6720 h 146406"/>
                <a:gd name="connsiteX3" fmla="*/ 52713 w 1857054"/>
                <a:gd name="connsiteY3" fmla="*/ 84740 h 146406"/>
                <a:gd name="connsiteX4" fmla="*/ 58011 w 1857054"/>
                <a:gd name="connsiteY4" fmla="*/ 101114 h 146406"/>
                <a:gd name="connsiteX5" fmla="*/ 63910 w 1857054"/>
                <a:gd name="connsiteY5" fmla="*/ 83416 h 146406"/>
                <a:gd name="connsiteX6" fmla="*/ 90278 w 1857054"/>
                <a:gd name="connsiteY6" fmla="*/ 6720 h 146406"/>
                <a:gd name="connsiteX7" fmla="*/ 109903 w 1857054"/>
                <a:gd name="connsiteY7" fmla="*/ 6720 h 146406"/>
                <a:gd name="connsiteX8" fmla="*/ 109903 w 1857054"/>
                <a:gd name="connsiteY8" fmla="*/ 117007 h 146406"/>
                <a:gd name="connsiteX9" fmla="*/ 95937 w 1857054"/>
                <a:gd name="connsiteY9" fmla="*/ 117007 h 146406"/>
                <a:gd name="connsiteX10" fmla="*/ 95937 w 1857054"/>
                <a:gd name="connsiteY10" fmla="*/ 24660 h 146406"/>
                <a:gd name="connsiteX11" fmla="*/ 63790 w 1857054"/>
                <a:gd name="connsiteY11" fmla="*/ 117007 h 146406"/>
                <a:gd name="connsiteX12" fmla="*/ 50666 w 1857054"/>
                <a:gd name="connsiteY12" fmla="*/ 117007 h 146406"/>
                <a:gd name="connsiteX13" fmla="*/ 18760 w 1857054"/>
                <a:gd name="connsiteY13" fmla="*/ 23095 h 146406"/>
                <a:gd name="connsiteX14" fmla="*/ 18760 w 1857054"/>
                <a:gd name="connsiteY14" fmla="*/ 117007 h 146406"/>
                <a:gd name="connsiteX15" fmla="*/ 4674 w 1857054"/>
                <a:gd name="connsiteY15" fmla="*/ 117007 h 146406"/>
                <a:gd name="connsiteX16" fmla="*/ 134465 w 1857054"/>
                <a:gd name="connsiteY16" fmla="*/ 22252 h 146406"/>
                <a:gd name="connsiteX17" fmla="*/ 134465 w 1857054"/>
                <a:gd name="connsiteY17" fmla="*/ 6720 h 146406"/>
                <a:gd name="connsiteX18" fmla="*/ 148070 w 1857054"/>
                <a:gd name="connsiteY18" fmla="*/ 6720 h 146406"/>
                <a:gd name="connsiteX19" fmla="*/ 148070 w 1857054"/>
                <a:gd name="connsiteY19" fmla="*/ 22252 h 146406"/>
                <a:gd name="connsiteX20" fmla="*/ 134465 w 1857054"/>
                <a:gd name="connsiteY20" fmla="*/ 22252 h 146406"/>
                <a:gd name="connsiteX21" fmla="*/ 134465 w 1857054"/>
                <a:gd name="connsiteY21" fmla="*/ 117007 h 146406"/>
                <a:gd name="connsiteX22" fmla="*/ 134465 w 1857054"/>
                <a:gd name="connsiteY22" fmla="*/ 37061 h 146406"/>
                <a:gd name="connsiteX23" fmla="*/ 148070 w 1857054"/>
                <a:gd name="connsiteY23" fmla="*/ 37061 h 146406"/>
                <a:gd name="connsiteX24" fmla="*/ 148070 w 1857054"/>
                <a:gd name="connsiteY24" fmla="*/ 117007 h 146406"/>
                <a:gd name="connsiteX25" fmla="*/ 134465 w 1857054"/>
                <a:gd name="connsiteY25" fmla="*/ 117007 h 146406"/>
                <a:gd name="connsiteX26" fmla="*/ 194786 w 1857054"/>
                <a:gd name="connsiteY26" fmla="*/ 104847 h 146406"/>
                <a:gd name="connsiteX27" fmla="*/ 196712 w 1857054"/>
                <a:gd name="connsiteY27" fmla="*/ 116887 h 146406"/>
                <a:gd name="connsiteX28" fmla="*/ 186478 w 1857054"/>
                <a:gd name="connsiteY28" fmla="*/ 118091 h 146406"/>
                <a:gd name="connsiteX29" fmla="*/ 175040 w 1857054"/>
                <a:gd name="connsiteY29" fmla="*/ 115803 h 146406"/>
                <a:gd name="connsiteX30" fmla="*/ 169381 w 1857054"/>
                <a:gd name="connsiteY30" fmla="*/ 109663 h 146406"/>
                <a:gd name="connsiteX31" fmla="*/ 167695 w 1857054"/>
                <a:gd name="connsiteY31" fmla="*/ 93650 h 146406"/>
                <a:gd name="connsiteX32" fmla="*/ 167695 w 1857054"/>
                <a:gd name="connsiteY32" fmla="*/ 47656 h 146406"/>
                <a:gd name="connsiteX33" fmla="*/ 157823 w 1857054"/>
                <a:gd name="connsiteY33" fmla="*/ 47656 h 146406"/>
                <a:gd name="connsiteX34" fmla="*/ 157823 w 1857054"/>
                <a:gd name="connsiteY34" fmla="*/ 37061 h 146406"/>
                <a:gd name="connsiteX35" fmla="*/ 167695 w 1857054"/>
                <a:gd name="connsiteY35" fmla="*/ 37061 h 146406"/>
                <a:gd name="connsiteX36" fmla="*/ 167695 w 1857054"/>
                <a:gd name="connsiteY36" fmla="*/ 17315 h 146406"/>
                <a:gd name="connsiteX37" fmla="*/ 181180 w 1857054"/>
                <a:gd name="connsiteY37" fmla="*/ 9128 h 146406"/>
                <a:gd name="connsiteX38" fmla="*/ 181180 w 1857054"/>
                <a:gd name="connsiteY38" fmla="*/ 37061 h 146406"/>
                <a:gd name="connsiteX39" fmla="*/ 194786 w 1857054"/>
                <a:gd name="connsiteY39" fmla="*/ 37061 h 146406"/>
                <a:gd name="connsiteX40" fmla="*/ 194786 w 1857054"/>
                <a:gd name="connsiteY40" fmla="*/ 47656 h 146406"/>
                <a:gd name="connsiteX41" fmla="*/ 181180 w 1857054"/>
                <a:gd name="connsiteY41" fmla="*/ 47656 h 146406"/>
                <a:gd name="connsiteX42" fmla="*/ 181180 w 1857054"/>
                <a:gd name="connsiteY42" fmla="*/ 94372 h 146406"/>
                <a:gd name="connsiteX43" fmla="*/ 181903 w 1857054"/>
                <a:gd name="connsiteY43" fmla="*/ 101837 h 146406"/>
                <a:gd name="connsiteX44" fmla="*/ 184191 w 1857054"/>
                <a:gd name="connsiteY44" fmla="*/ 104485 h 146406"/>
                <a:gd name="connsiteX45" fmla="*/ 188886 w 1857054"/>
                <a:gd name="connsiteY45" fmla="*/ 105448 h 146406"/>
                <a:gd name="connsiteX46" fmla="*/ 194786 w 1857054"/>
                <a:gd name="connsiteY46" fmla="*/ 104847 h 146406"/>
                <a:gd name="connsiteX47" fmla="*/ 211280 w 1857054"/>
                <a:gd name="connsiteY47" fmla="*/ 117007 h 146406"/>
                <a:gd name="connsiteX48" fmla="*/ 211280 w 1857054"/>
                <a:gd name="connsiteY48" fmla="*/ 37061 h 146406"/>
                <a:gd name="connsiteX49" fmla="*/ 223441 w 1857054"/>
                <a:gd name="connsiteY49" fmla="*/ 37061 h 146406"/>
                <a:gd name="connsiteX50" fmla="*/ 223441 w 1857054"/>
                <a:gd name="connsiteY50" fmla="*/ 49222 h 146406"/>
                <a:gd name="connsiteX51" fmla="*/ 232109 w 1857054"/>
                <a:gd name="connsiteY51" fmla="*/ 38024 h 146406"/>
                <a:gd name="connsiteX52" fmla="*/ 240778 w 1857054"/>
                <a:gd name="connsiteY52" fmla="*/ 35256 h 146406"/>
                <a:gd name="connsiteX53" fmla="*/ 254745 w 1857054"/>
                <a:gd name="connsiteY53" fmla="*/ 39590 h 146406"/>
                <a:gd name="connsiteX54" fmla="*/ 250049 w 1857054"/>
                <a:gd name="connsiteY54" fmla="*/ 52232 h 146406"/>
                <a:gd name="connsiteX55" fmla="*/ 240176 w 1857054"/>
                <a:gd name="connsiteY55" fmla="*/ 49222 h 146406"/>
                <a:gd name="connsiteX56" fmla="*/ 232109 w 1857054"/>
                <a:gd name="connsiteY56" fmla="*/ 51991 h 146406"/>
                <a:gd name="connsiteX57" fmla="*/ 227053 w 1857054"/>
                <a:gd name="connsiteY57" fmla="*/ 59336 h 146406"/>
                <a:gd name="connsiteX58" fmla="*/ 224885 w 1857054"/>
                <a:gd name="connsiteY58" fmla="*/ 75108 h 146406"/>
                <a:gd name="connsiteX59" fmla="*/ 224885 w 1857054"/>
                <a:gd name="connsiteY59" fmla="*/ 117007 h 146406"/>
                <a:gd name="connsiteX60" fmla="*/ 211280 w 1857054"/>
                <a:gd name="connsiteY60" fmla="*/ 117007 h 146406"/>
                <a:gd name="connsiteX61" fmla="*/ 320122 w 1857054"/>
                <a:gd name="connsiteY61" fmla="*/ 91242 h 146406"/>
                <a:gd name="connsiteX62" fmla="*/ 334089 w 1857054"/>
                <a:gd name="connsiteY62" fmla="*/ 93048 h 146406"/>
                <a:gd name="connsiteX63" fmla="*/ 321808 w 1857054"/>
                <a:gd name="connsiteY63" fmla="*/ 112071 h 146406"/>
                <a:gd name="connsiteX64" fmla="*/ 298932 w 1857054"/>
                <a:gd name="connsiteY64" fmla="*/ 118813 h 146406"/>
                <a:gd name="connsiteX65" fmla="*/ 271119 w 1857054"/>
                <a:gd name="connsiteY65" fmla="*/ 108098 h 146406"/>
                <a:gd name="connsiteX66" fmla="*/ 260885 w 1857054"/>
                <a:gd name="connsiteY66" fmla="*/ 77757 h 146406"/>
                <a:gd name="connsiteX67" fmla="*/ 271239 w 1857054"/>
                <a:gd name="connsiteY67" fmla="*/ 46453 h 146406"/>
                <a:gd name="connsiteX68" fmla="*/ 298209 w 1857054"/>
                <a:gd name="connsiteY68" fmla="*/ 35256 h 146406"/>
                <a:gd name="connsiteX69" fmla="*/ 324337 w 1857054"/>
                <a:gd name="connsiteY69" fmla="*/ 46211 h 146406"/>
                <a:gd name="connsiteX70" fmla="*/ 334570 w 1857054"/>
                <a:gd name="connsiteY70" fmla="*/ 76914 h 146406"/>
                <a:gd name="connsiteX71" fmla="*/ 334450 w 1857054"/>
                <a:gd name="connsiteY71" fmla="*/ 80526 h 146406"/>
                <a:gd name="connsiteX72" fmla="*/ 274852 w 1857054"/>
                <a:gd name="connsiteY72" fmla="*/ 80526 h 146406"/>
                <a:gd name="connsiteX73" fmla="*/ 282316 w 1857054"/>
                <a:gd name="connsiteY73" fmla="*/ 100632 h 146406"/>
                <a:gd name="connsiteX74" fmla="*/ 299052 w 1857054"/>
                <a:gd name="connsiteY74" fmla="*/ 107616 h 146406"/>
                <a:gd name="connsiteX75" fmla="*/ 311694 w 1857054"/>
                <a:gd name="connsiteY75" fmla="*/ 103763 h 146406"/>
                <a:gd name="connsiteX76" fmla="*/ 320122 w 1857054"/>
                <a:gd name="connsiteY76" fmla="*/ 91242 h 146406"/>
                <a:gd name="connsiteX77" fmla="*/ 275574 w 1857054"/>
                <a:gd name="connsiteY77" fmla="*/ 69328 h 146406"/>
                <a:gd name="connsiteX78" fmla="*/ 320242 w 1857054"/>
                <a:gd name="connsiteY78" fmla="*/ 69328 h 146406"/>
                <a:gd name="connsiteX79" fmla="*/ 315186 w 1857054"/>
                <a:gd name="connsiteY79" fmla="*/ 54278 h 146406"/>
                <a:gd name="connsiteX80" fmla="*/ 298330 w 1857054"/>
                <a:gd name="connsiteY80" fmla="*/ 46453 h 146406"/>
                <a:gd name="connsiteX81" fmla="*/ 282678 w 1857054"/>
                <a:gd name="connsiteY81" fmla="*/ 52713 h 146406"/>
                <a:gd name="connsiteX82" fmla="*/ 275574 w 1857054"/>
                <a:gd name="connsiteY82" fmla="*/ 69328 h 146406"/>
                <a:gd name="connsiteX83" fmla="*/ 385981 w 1857054"/>
                <a:gd name="connsiteY83" fmla="*/ 117007 h 146406"/>
                <a:gd name="connsiteX84" fmla="*/ 428364 w 1857054"/>
                <a:gd name="connsiteY84" fmla="*/ 6720 h 146406"/>
                <a:gd name="connsiteX85" fmla="*/ 444137 w 1857054"/>
                <a:gd name="connsiteY85" fmla="*/ 6720 h 146406"/>
                <a:gd name="connsiteX86" fmla="*/ 489284 w 1857054"/>
                <a:gd name="connsiteY86" fmla="*/ 117007 h 146406"/>
                <a:gd name="connsiteX87" fmla="*/ 472671 w 1857054"/>
                <a:gd name="connsiteY87" fmla="*/ 117007 h 146406"/>
                <a:gd name="connsiteX88" fmla="*/ 459787 w 1857054"/>
                <a:gd name="connsiteY88" fmla="*/ 83536 h 146406"/>
                <a:gd name="connsiteX89" fmla="*/ 413673 w 1857054"/>
                <a:gd name="connsiteY89" fmla="*/ 83536 h 146406"/>
                <a:gd name="connsiteX90" fmla="*/ 401513 w 1857054"/>
                <a:gd name="connsiteY90" fmla="*/ 117007 h 146406"/>
                <a:gd name="connsiteX91" fmla="*/ 385981 w 1857054"/>
                <a:gd name="connsiteY91" fmla="*/ 117007 h 146406"/>
                <a:gd name="connsiteX92" fmla="*/ 417887 w 1857054"/>
                <a:gd name="connsiteY92" fmla="*/ 71736 h 146406"/>
                <a:gd name="connsiteX93" fmla="*/ 455210 w 1857054"/>
                <a:gd name="connsiteY93" fmla="*/ 71736 h 146406"/>
                <a:gd name="connsiteX94" fmla="*/ 443775 w 1857054"/>
                <a:gd name="connsiteY94" fmla="*/ 41155 h 146406"/>
                <a:gd name="connsiteX95" fmla="*/ 435946 w 1857054"/>
                <a:gd name="connsiteY95" fmla="*/ 18279 h 146406"/>
                <a:gd name="connsiteX96" fmla="*/ 429928 w 1857054"/>
                <a:gd name="connsiteY96" fmla="*/ 39349 h 146406"/>
                <a:gd name="connsiteX97" fmla="*/ 417887 w 1857054"/>
                <a:gd name="connsiteY97" fmla="*/ 71736 h 146406"/>
                <a:gd name="connsiteX98" fmla="*/ 526125 w 1857054"/>
                <a:gd name="connsiteY98" fmla="*/ 104847 h 146406"/>
                <a:gd name="connsiteX99" fmla="*/ 528051 w 1857054"/>
                <a:gd name="connsiteY99" fmla="*/ 116887 h 146406"/>
                <a:gd name="connsiteX100" fmla="*/ 517818 w 1857054"/>
                <a:gd name="connsiteY100" fmla="*/ 118091 h 146406"/>
                <a:gd name="connsiteX101" fmla="*/ 506383 w 1857054"/>
                <a:gd name="connsiteY101" fmla="*/ 115803 h 146406"/>
                <a:gd name="connsiteX102" fmla="*/ 500720 w 1857054"/>
                <a:gd name="connsiteY102" fmla="*/ 109663 h 146406"/>
                <a:gd name="connsiteX103" fmla="*/ 499040 w 1857054"/>
                <a:gd name="connsiteY103" fmla="*/ 93650 h 146406"/>
                <a:gd name="connsiteX104" fmla="*/ 499040 w 1857054"/>
                <a:gd name="connsiteY104" fmla="*/ 47656 h 146406"/>
                <a:gd name="connsiteX105" fmla="*/ 489161 w 1857054"/>
                <a:gd name="connsiteY105" fmla="*/ 47656 h 146406"/>
                <a:gd name="connsiteX106" fmla="*/ 489161 w 1857054"/>
                <a:gd name="connsiteY106" fmla="*/ 37061 h 146406"/>
                <a:gd name="connsiteX107" fmla="*/ 499040 w 1857054"/>
                <a:gd name="connsiteY107" fmla="*/ 37061 h 146406"/>
                <a:gd name="connsiteX108" fmla="*/ 499040 w 1857054"/>
                <a:gd name="connsiteY108" fmla="*/ 17315 h 146406"/>
                <a:gd name="connsiteX109" fmla="*/ 512525 w 1857054"/>
                <a:gd name="connsiteY109" fmla="*/ 9128 h 146406"/>
                <a:gd name="connsiteX110" fmla="*/ 512525 w 1857054"/>
                <a:gd name="connsiteY110" fmla="*/ 37061 h 146406"/>
                <a:gd name="connsiteX111" fmla="*/ 526125 w 1857054"/>
                <a:gd name="connsiteY111" fmla="*/ 37061 h 146406"/>
                <a:gd name="connsiteX112" fmla="*/ 526125 w 1857054"/>
                <a:gd name="connsiteY112" fmla="*/ 47656 h 146406"/>
                <a:gd name="connsiteX113" fmla="*/ 512525 w 1857054"/>
                <a:gd name="connsiteY113" fmla="*/ 47656 h 146406"/>
                <a:gd name="connsiteX114" fmla="*/ 512525 w 1857054"/>
                <a:gd name="connsiteY114" fmla="*/ 94372 h 146406"/>
                <a:gd name="connsiteX115" fmla="*/ 513241 w 1857054"/>
                <a:gd name="connsiteY115" fmla="*/ 101837 h 146406"/>
                <a:gd name="connsiteX116" fmla="*/ 515530 w 1857054"/>
                <a:gd name="connsiteY116" fmla="*/ 104485 h 146406"/>
                <a:gd name="connsiteX117" fmla="*/ 520230 w 1857054"/>
                <a:gd name="connsiteY117" fmla="*/ 105448 h 146406"/>
                <a:gd name="connsiteX118" fmla="*/ 526125 w 1857054"/>
                <a:gd name="connsiteY118" fmla="*/ 104847 h 146406"/>
                <a:gd name="connsiteX119" fmla="*/ 572359 w 1857054"/>
                <a:gd name="connsiteY119" fmla="*/ 104847 h 146406"/>
                <a:gd name="connsiteX120" fmla="*/ 574285 w 1857054"/>
                <a:gd name="connsiteY120" fmla="*/ 116887 h 146406"/>
                <a:gd name="connsiteX121" fmla="*/ 564052 w 1857054"/>
                <a:gd name="connsiteY121" fmla="*/ 118091 h 146406"/>
                <a:gd name="connsiteX122" fmla="*/ 552617 w 1857054"/>
                <a:gd name="connsiteY122" fmla="*/ 115803 h 146406"/>
                <a:gd name="connsiteX123" fmla="*/ 546953 w 1857054"/>
                <a:gd name="connsiteY123" fmla="*/ 109663 h 146406"/>
                <a:gd name="connsiteX124" fmla="*/ 545274 w 1857054"/>
                <a:gd name="connsiteY124" fmla="*/ 93650 h 146406"/>
                <a:gd name="connsiteX125" fmla="*/ 545274 w 1857054"/>
                <a:gd name="connsiteY125" fmla="*/ 47656 h 146406"/>
                <a:gd name="connsiteX126" fmla="*/ 535395 w 1857054"/>
                <a:gd name="connsiteY126" fmla="*/ 47656 h 146406"/>
                <a:gd name="connsiteX127" fmla="*/ 535395 w 1857054"/>
                <a:gd name="connsiteY127" fmla="*/ 37061 h 146406"/>
                <a:gd name="connsiteX128" fmla="*/ 545274 w 1857054"/>
                <a:gd name="connsiteY128" fmla="*/ 37061 h 146406"/>
                <a:gd name="connsiteX129" fmla="*/ 545274 w 1857054"/>
                <a:gd name="connsiteY129" fmla="*/ 17315 h 146406"/>
                <a:gd name="connsiteX130" fmla="*/ 558758 w 1857054"/>
                <a:gd name="connsiteY130" fmla="*/ 9128 h 146406"/>
                <a:gd name="connsiteX131" fmla="*/ 558758 w 1857054"/>
                <a:gd name="connsiteY131" fmla="*/ 37061 h 146406"/>
                <a:gd name="connsiteX132" fmla="*/ 572359 w 1857054"/>
                <a:gd name="connsiteY132" fmla="*/ 37061 h 146406"/>
                <a:gd name="connsiteX133" fmla="*/ 572359 w 1857054"/>
                <a:gd name="connsiteY133" fmla="*/ 47656 h 146406"/>
                <a:gd name="connsiteX134" fmla="*/ 558758 w 1857054"/>
                <a:gd name="connsiteY134" fmla="*/ 47656 h 146406"/>
                <a:gd name="connsiteX135" fmla="*/ 558758 w 1857054"/>
                <a:gd name="connsiteY135" fmla="*/ 94372 h 146406"/>
                <a:gd name="connsiteX136" fmla="*/ 559475 w 1857054"/>
                <a:gd name="connsiteY136" fmla="*/ 101837 h 146406"/>
                <a:gd name="connsiteX137" fmla="*/ 561764 w 1857054"/>
                <a:gd name="connsiteY137" fmla="*/ 104485 h 146406"/>
                <a:gd name="connsiteX138" fmla="*/ 566464 w 1857054"/>
                <a:gd name="connsiteY138" fmla="*/ 105448 h 146406"/>
                <a:gd name="connsiteX139" fmla="*/ 572359 w 1857054"/>
                <a:gd name="connsiteY139" fmla="*/ 104847 h 146406"/>
                <a:gd name="connsiteX140" fmla="*/ 666275 w 1857054"/>
                <a:gd name="connsiteY140" fmla="*/ 104726 h 146406"/>
                <a:gd name="connsiteX141" fmla="*/ 655194 w 1857054"/>
                <a:gd name="connsiteY141" fmla="*/ 113877 h 146406"/>
                <a:gd name="connsiteX142" fmla="*/ 643158 w 1857054"/>
                <a:gd name="connsiteY142" fmla="*/ 117248 h 146406"/>
                <a:gd name="connsiteX143" fmla="*/ 630035 w 1857054"/>
                <a:gd name="connsiteY143" fmla="*/ 113395 h 146406"/>
                <a:gd name="connsiteX144" fmla="*/ 619802 w 1857054"/>
                <a:gd name="connsiteY144" fmla="*/ 101355 h 146406"/>
                <a:gd name="connsiteX145" fmla="*/ 615949 w 1857054"/>
                <a:gd name="connsiteY145" fmla="*/ 83416 h 146406"/>
                <a:gd name="connsiteX146" fmla="*/ 621968 w 1857054"/>
                <a:gd name="connsiteY146" fmla="*/ 59456 h 146406"/>
                <a:gd name="connsiteX147" fmla="*/ 637256 w 1857054"/>
                <a:gd name="connsiteY147" fmla="*/ 41395 h 146406"/>
                <a:gd name="connsiteX148" fmla="*/ 654955 w 1857054"/>
                <a:gd name="connsiteY148" fmla="*/ 35376 h 146406"/>
                <a:gd name="connsiteX149" fmla="*/ 667354 w 1857054"/>
                <a:gd name="connsiteY149" fmla="*/ 38867 h 146406"/>
                <a:gd name="connsiteX150" fmla="*/ 677710 w 1857054"/>
                <a:gd name="connsiteY150" fmla="*/ 49222 h 146406"/>
                <a:gd name="connsiteX151" fmla="*/ 680237 w 1857054"/>
                <a:gd name="connsiteY151" fmla="*/ 37664 h 146406"/>
                <a:gd name="connsiteX152" fmla="*/ 693722 w 1857054"/>
                <a:gd name="connsiteY152" fmla="*/ 37664 h 146406"/>
                <a:gd name="connsiteX153" fmla="*/ 682888 w 1857054"/>
                <a:gd name="connsiteY153" fmla="*/ 88111 h 146406"/>
                <a:gd name="connsiteX154" fmla="*/ 680600 w 1857054"/>
                <a:gd name="connsiteY154" fmla="*/ 99790 h 146406"/>
                <a:gd name="connsiteX155" fmla="*/ 682164 w 1857054"/>
                <a:gd name="connsiteY155" fmla="*/ 103282 h 146406"/>
                <a:gd name="connsiteX156" fmla="*/ 685901 w 1857054"/>
                <a:gd name="connsiteY156" fmla="*/ 104726 h 146406"/>
                <a:gd name="connsiteX157" fmla="*/ 696373 w 1857054"/>
                <a:gd name="connsiteY157" fmla="*/ 100151 h 146406"/>
                <a:gd name="connsiteX158" fmla="*/ 709858 w 1857054"/>
                <a:gd name="connsiteY158" fmla="*/ 84018 h 146406"/>
                <a:gd name="connsiteX159" fmla="*/ 714913 w 1857054"/>
                <a:gd name="connsiteY159" fmla="*/ 63067 h 146406"/>
                <a:gd name="connsiteX160" fmla="*/ 708417 w 1857054"/>
                <a:gd name="connsiteY160" fmla="*/ 39710 h 146406"/>
                <a:gd name="connsiteX161" fmla="*/ 689268 w 1857054"/>
                <a:gd name="connsiteY161" fmla="*/ 22252 h 146406"/>
                <a:gd name="connsiteX162" fmla="*/ 661097 w 1857054"/>
                <a:gd name="connsiteY162" fmla="*/ 15630 h 146406"/>
                <a:gd name="connsiteX163" fmla="*/ 628949 w 1857054"/>
                <a:gd name="connsiteY163" fmla="*/ 23938 h 146406"/>
                <a:gd name="connsiteX164" fmla="*/ 606317 w 1857054"/>
                <a:gd name="connsiteY164" fmla="*/ 47536 h 146406"/>
                <a:gd name="connsiteX165" fmla="*/ 598365 w 1857054"/>
                <a:gd name="connsiteY165" fmla="*/ 80526 h 146406"/>
                <a:gd name="connsiteX166" fmla="*/ 606317 w 1857054"/>
                <a:gd name="connsiteY166" fmla="*/ 112312 h 146406"/>
                <a:gd name="connsiteX167" fmla="*/ 629550 w 1857054"/>
                <a:gd name="connsiteY167" fmla="*/ 131936 h 146406"/>
                <a:gd name="connsiteX168" fmla="*/ 663146 w 1857054"/>
                <a:gd name="connsiteY168" fmla="*/ 138318 h 146406"/>
                <a:gd name="connsiteX169" fmla="*/ 696134 w 1857054"/>
                <a:gd name="connsiteY169" fmla="*/ 131696 h 146406"/>
                <a:gd name="connsiteX170" fmla="*/ 716123 w 1857054"/>
                <a:gd name="connsiteY170" fmla="*/ 115562 h 146406"/>
                <a:gd name="connsiteX171" fmla="*/ 729723 w 1857054"/>
                <a:gd name="connsiteY171" fmla="*/ 115562 h 146406"/>
                <a:gd name="connsiteX172" fmla="*/ 716477 w 1857054"/>
                <a:gd name="connsiteY172" fmla="*/ 131696 h 146406"/>
                <a:gd name="connsiteX173" fmla="*/ 694323 w 1857054"/>
                <a:gd name="connsiteY173" fmla="*/ 144579 h 146406"/>
                <a:gd name="connsiteX174" fmla="*/ 663385 w 1857054"/>
                <a:gd name="connsiteY174" fmla="*/ 149395 h 146406"/>
                <a:gd name="connsiteX175" fmla="*/ 632563 w 1857054"/>
                <a:gd name="connsiteY175" fmla="*/ 145061 h 146406"/>
                <a:gd name="connsiteX176" fmla="*/ 608483 w 1857054"/>
                <a:gd name="connsiteY176" fmla="*/ 132178 h 146406"/>
                <a:gd name="connsiteX177" fmla="*/ 593549 w 1857054"/>
                <a:gd name="connsiteY177" fmla="*/ 112432 h 146406"/>
                <a:gd name="connsiteX178" fmla="*/ 587169 w 1857054"/>
                <a:gd name="connsiteY178" fmla="*/ 81730 h 146406"/>
                <a:gd name="connsiteX179" fmla="*/ 594759 w 1857054"/>
                <a:gd name="connsiteY179" fmla="*/ 46693 h 146406"/>
                <a:gd name="connsiteX180" fmla="*/ 620765 w 1857054"/>
                <a:gd name="connsiteY180" fmla="*/ 15510 h 146406"/>
                <a:gd name="connsiteX181" fmla="*/ 661821 w 1857054"/>
                <a:gd name="connsiteY181" fmla="*/ 4674 h 146406"/>
                <a:gd name="connsiteX182" fmla="*/ 695286 w 1857054"/>
                <a:gd name="connsiteY182" fmla="*/ 12379 h 146406"/>
                <a:gd name="connsiteX183" fmla="*/ 718766 w 1857054"/>
                <a:gd name="connsiteY183" fmla="*/ 35014 h 146406"/>
                <a:gd name="connsiteX184" fmla="*/ 726109 w 1857054"/>
                <a:gd name="connsiteY184" fmla="*/ 63309 h 146406"/>
                <a:gd name="connsiteX185" fmla="*/ 710698 w 1857054"/>
                <a:gd name="connsiteY185" fmla="*/ 102077 h 146406"/>
                <a:gd name="connsiteX186" fmla="*/ 680723 w 1857054"/>
                <a:gd name="connsiteY186" fmla="*/ 117368 h 146406"/>
                <a:gd name="connsiteX187" fmla="*/ 672293 w 1857054"/>
                <a:gd name="connsiteY187" fmla="*/ 115803 h 146406"/>
                <a:gd name="connsiteX188" fmla="*/ 667716 w 1857054"/>
                <a:gd name="connsiteY188" fmla="*/ 111228 h 146406"/>
                <a:gd name="connsiteX189" fmla="*/ 666275 w 1857054"/>
                <a:gd name="connsiteY189" fmla="*/ 104726 h 146406"/>
                <a:gd name="connsiteX190" fmla="*/ 629789 w 1857054"/>
                <a:gd name="connsiteY190" fmla="*/ 84379 h 146406"/>
                <a:gd name="connsiteX191" fmla="*/ 634605 w 1857054"/>
                <a:gd name="connsiteY191" fmla="*/ 100392 h 146406"/>
                <a:gd name="connsiteX192" fmla="*/ 645924 w 1857054"/>
                <a:gd name="connsiteY192" fmla="*/ 106051 h 146406"/>
                <a:gd name="connsiteX193" fmla="*/ 654716 w 1857054"/>
                <a:gd name="connsiteY193" fmla="*/ 103522 h 146406"/>
                <a:gd name="connsiteX194" fmla="*/ 663624 w 1857054"/>
                <a:gd name="connsiteY194" fmla="*/ 96058 h 146406"/>
                <a:gd name="connsiteX195" fmla="*/ 670605 w 1857054"/>
                <a:gd name="connsiteY195" fmla="*/ 83536 h 146406"/>
                <a:gd name="connsiteX196" fmla="*/ 673379 w 1857054"/>
                <a:gd name="connsiteY196" fmla="*/ 68125 h 146406"/>
                <a:gd name="connsiteX197" fmla="*/ 668317 w 1857054"/>
                <a:gd name="connsiteY197" fmla="*/ 52352 h 146406"/>
                <a:gd name="connsiteX198" fmla="*/ 655919 w 1857054"/>
                <a:gd name="connsiteY198" fmla="*/ 46693 h 146406"/>
                <a:gd name="connsiteX199" fmla="*/ 646772 w 1857054"/>
                <a:gd name="connsiteY199" fmla="*/ 49101 h 146406"/>
                <a:gd name="connsiteX200" fmla="*/ 638581 w 1857054"/>
                <a:gd name="connsiteY200" fmla="*/ 56928 h 146406"/>
                <a:gd name="connsiteX201" fmla="*/ 632201 w 1857054"/>
                <a:gd name="connsiteY201" fmla="*/ 70171 h 146406"/>
                <a:gd name="connsiteX202" fmla="*/ 629789 w 1857054"/>
                <a:gd name="connsiteY202" fmla="*/ 84379 h 146406"/>
                <a:gd name="connsiteX203" fmla="*/ 795344 w 1857054"/>
                <a:gd name="connsiteY203" fmla="*/ 87750 h 146406"/>
                <a:gd name="connsiteX204" fmla="*/ 808590 w 1857054"/>
                <a:gd name="connsiteY204" fmla="*/ 89435 h 146406"/>
                <a:gd name="connsiteX205" fmla="*/ 797386 w 1857054"/>
                <a:gd name="connsiteY205" fmla="*/ 111107 h 146406"/>
                <a:gd name="connsiteX206" fmla="*/ 775356 w 1857054"/>
                <a:gd name="connsiteY206" fmla="*/ 118813 h 146406"/>
                <a:gd name="connsiteX207" fmla="*/ 748987 w 1857054"/>
                <a:gd name="connsiteY207" fmla="*/ 108098 h 146406"/>
                <a:gd name="connsiteX208" fmla="*/ 738993 w 1857054"/>
                <a:gd name="connsiteY208" fmla="*/ 77395 h 146406"/>
                <a:gd name="connsiteX209" fmla="*/ 743208 w 1857054"/>
                <a:gd name="connsiteY209" fmla="*/ 54760 h 146406"/>
                <a:gd name="connsiteX210" fmla="*/ 756330 w 1857054"/>
                <a:gd name="connsiteY210" fmla="*/ 40192 h 146406"/>
                <a:gd name="connsiteX211" fmla="*/ 775479 w 1857054"/>
                <a:gd name="connsiteY211" fmla="*/ 35256 h 146406"/>
                <a:gd name="connsiteX212" fmla="*/ 796669 w 1857054"/>
                <a:gd name="connsiteY212" fmla="*/ 41877 h 146406"/>
                <a:gd name="connsiteX213" fmla="*/ 807380 w 1857054"/>
                <a:gd name="connsiteY213" fmla="*/ 60539 h 146406"/>
                <a:gd name="connsiteX214" fmla="*/ 794142 w 1857054"/>
                <a:gd name="connsiteY214" fmla="*/ 62586 h 146406"/>
                <a:gd name="connsiteX215" fmla="*/ 787515 w 1857054"/>
                <a:gd name="connsiteY215" fmla="*/ 50546 h 146406"/>
                <a:gd name="connsiteX216" fmla="*/ 775957 w 1857054"/>
                <a:gd name="connsiteY216" fmla="*/ 46453 h 146406"/>
                <a:gd name="connsiteX217" fmla="*/ 759343 w 1857054"/>
                <a:gd name="connsiteY217" fmla="*/ 53797 h 146406"/>
                <a:gd name="connsiteX218" fmla="*/ 752963 w 1857054"/>
                <a:gd name="connsiteY218" fmla="*/ 76914 h 146406"/>
                <a:gd name="connsiteX219" fmla="*/ 759104 w 1857054"/>
                <a:gd name="connsiteY219" fmla="*/ 100392 h 146406"/>
                <a:gd name="connsiteX220" fmla="*/ 775232 w 1857054"/>
                <a:gd name="connsiteY220" fmla="*/ 107616 h 146406"/>
                <a:gd name="connsiteX221" fmla="*/ 788478 w 1857054"/>
                <a:gd name="connsiteY221" fmla="*/ 102800 h 146406"/>
                <a:gd name="connsiteX222" fmla="*/ 795344 w 1857054"/>
                <a:gd name="connsiteY222" fmla="*/ 87750 h 146406"/>
                <a:gd name="connsiteX223" fmla="*/ 820264 w 1857054"/>
                <a:gd name="connsiteY223" fmla="*/ 117007 h 146406"/>
                <a:gd name="connsiteX224" fmla="*/ 820264 w 1857054"/>
                <a:gd name="connsiteY224" fmla="*/ 6720 h 146406"/>
                <a:gd name="connsiteX225" fmla="*/ 833872 w 1857054"/>
                <a:gd name="connsiteY225" fmla="*/ 6720 h 146406"/>
                <a:gd name="connsiteX226" fmla="*/ 833872 w 1857054"/>
                <a:gd name="connsiteY226" fmla="*/ 69569 h 146406"/>
                <a:gd name="connsiteX227" fmla="*/ 865897 w 1857054"/>
                <a:gd name="connsiteY227" fmla="*/ 37061 h 146406"/>
                <a:gd name="connsiteX228" fmla="*/ 883358 w 1857054"/>
                <a:gd name="connsiteY228" fmla="*/ 37061 h 146406"/>
                <a:gd name="connsiteX229" fmla="*/ 852897 w 1857054"/>
                <a:gd name="connsiteY229" fmla="*/ 66680 h 146406"/>
                <a:gd name="connsiteX230" fmla="*/ 886486 w 1857054"/>
                <a:gd name="connsiteY230" fmla="*/ 117007 h 146406"/>
                <a:gd name="connsiteX231" fmla="*/ 869749 w 1857054"/>
                <a:gd name="connsiteY231" fmla="*/ 117007 h 146406"/>
                <a:gd name="connsiteX232" fmla="*/ 843381 w 1857054"/>
                <a:gd name="connsiteY232" fmla="*/ 76192 h 146406"/>
                <a:gd name="connsiteX233" fmla="*/ 833872 w 1857054"/>
                <a:gd name="connsiteY233" fmla="*/ 85342 h 146406"/>
                <a:gd name="connsiteX234" fmla="*/ 833872 w 1857054"/>
                <a:gd name="connsiteY234" fmla="*/ 117007 h 146406"/>
                <a:gd name="connsiteX235" fmla="*/ 820264 w 1857054"/>
                <a:gd name="connsiteY235" fmla="*/ 117007 h 146406"/>
                <a:gd name="connsiteX236" fmla="*/ 945241 w 1857054"/>
                <a:gd name="connsiteY236" fmla="*/ 117007 h 146406"/>
                <a:gd name="connsiteX237" fmla="*/ 945241 w 1857054"/>
                <a:gd name="connsiteY237" fmla="*/ 6720 h 146406"/>
                <a:gd name="connsiteX238" fmla="*/ 983168 w 1857054"/>
                <a:gd name="connsiteY238" fmla="*/ 6720 h 146406"/>
                <a:gd name="connsiteX239" fmla="*/ 1002910 w 1857054"/>
                <a:gd name="connsiteY239" fmla="*/ 8286 h 146406"/>
                <a:gd name="connsiteX240" fmla="*/ 1019046 w 1857054"/>
                <a:gd name="connsiteY240" fmla="*/ 16112 h 146406"/>
                <a:gd name="connsiteX241" fmla="*/ 1032053 w 1857054"/>
                <a:gd name="connsiteY241" fmla="*/ 35014 h 146406"/>
                <a:gd name="connsiteX242" fmla="*/ 1036383 w 1857054"/>
                <a:gd name="connsiteY242" fmla="*/ 61262 h 146406"/>
                <a:gd name="connsiteX243" fmla="*/ 1033494 w 1857054"/>
                <a:gd name="connsiteY243" fmla="*/ 83536 h 146406"/>
                <a:gd name="connsiteX244" fmla="*/ 1025912 w 1857054"/>
                <a:gd name="connsiteY244" fmla="*/ 99549 h 146406"/>
                <a:gd name="connsiteX245" fmla="*/ 1015917 w 1857054"/>
                <a:gd name="connsiteY245" fmla="*/ 109663 h 146406"/>
                <a:gd name="connsiteX246" fmla="*/ 1002795 w 1857054"/>
                <a:gd name="connsiteY246" fmla="*/ 115201 h 146406"/>
                <a:gd name="connsiteX247" fmla="*/ 984972 w 1857054"/>
                <a:gd name="connsiteY247" fmla="*/ 117007 h 146406"/>
                <a:gd name="connsiteX248" fmla="*/ 945241 w 1857054"/>
                <a:gd name="connsiteY248" fmla="*/ 117007 h 146406"/>
                <a:gd name="connsiteX249" fmla="*/ 959813 w 1857054"/>
                <a:gd name="connsiteY249" fmla="*/ 104004 h 146406"/>
                <a:gd name="connsiteX250" fmla="*/ 983407 w 1857054"/>
                <a:gd name="connsiteY250" fmla="*/ 104004 h 146406"/>
                <a:gd name="connsiteX251" fmla="*/ 1000383 w 1857054"/>
                <a:gd name="connsiteY251" fmla="*/ 101957 h 146406"/>
                <a:gd name="connsiteX252" fmla="*/ 1010377 w 1857054"/>
                <a:gd name="connsiteY252" fmla="*/ 96178 h 146406"/>
                <a:gd name="connsiteX253" fmla="*/ 1018445 w 1857054"/>
                <a:gd name="connsiteY253" fmla="*/ 82332 h 146406"/>
                <a:gd name="connsiteX254" fmla="*/ 1021334 w 1857054"/>
                <a:gd name="connsiteY254" fmla="*/ 61021 h 146406"/>
                <a:gd name="connsiteX255" fmla="*/ 1015678 w 1857054"/>
                <a:gd name="connsiteY255" fmla="*/ 34413 h 146406"/>
                <a:gd name="connsiteX256" fmla="*/ 1001831 w 1857054"/>
                <a:gd name="connsiteY256" fmla="*/ 22011 h 146406"/>
                <a:gd name="connsiteX257" fmla="*/ 983045 w 1857054"/>
                <a:gd name="connsiteY257" fmla="*/ 19723 h 146406"/>
                <a:gd name="connsiteX258" fmla="*/ 959813 w 1857054"/>
                <a:gd name="connsiteY258" fmla="*/ 19723 h 146406"/>
                <a:gd name="connsiteX259" fmla="*/ 959813 w 1857054"/>
                <a:gd name="connsiteY259" fmla="*/ 104004 h 146406"/>
                <a:gd name="connsiteX260" fmla="*/ 1103569 w 1857054"/>
                <a:gd name="connsiteY260" fmla="*/ 107134 h 146406"/>
                <a:gd name="connsiteX261" fmla="*/ 1088997 w 1857054"/>
                <a:gd name="connsiteY261" fmla="*/ 116165 h 146406"/>
                <a:gd name="connsiteX262" fmla="*/ 1074072 w 1857054"/>
                <a:gd name="connsiteY262" fmla="*/ 118813 h 146406"/>
                <a:gd name="connsiteX263" fmla="*/ 1053844 w 1857054"/>
                <a:gd name="connsiteY263" fmla="*/ 112432 h 146406"/>
                <a:gd name="connsiteX264" fmla="*/ 1046740 w 1857054"/>
                <a:gd name="connsiteY264" fmla="*/ 95937 h 146406"/>
                <a:gd name="connsiteX265" fmla="*/ 1049391 w 1857054"/>
                <a:gd name="connsiteY265" fmla="*/ 85221 h 146406"/>
                <a:gd name="connsiteX266" fmla="*/ 1056487 w 1857054"/>
                <a:gd name="connsiteY266" fmla="*/ 77516 h 146406"/>
                <a:gd name="connsiteX267" fmla="*/ 1066243 w 1857054"/>
                <a:gd name="connsiteY267" fmla="*/ 72941 h 146406"/>
                <a:gd name="connsiteX268" fmla="*/ 1078287 w 1857054"/>
                <a:gd name="connsiteY268" fmla="*/ 70894 h 146406"/>
                <a:gd name="connsiteX269" fmla="*/ 1102367 w 1857054"/>
                <a:gd name="connsiteY269" fmla="*/ 66318 h 146406"/>
                <a:gd name="connsiteX270" fmla="*/ 1102482 w 1857054"/>
                <a:gd name="connsiteY270" fmla="*/ 62707 h 146406"/>
                <a:gd name="connsiteX271" fmla="*/ 1098629 w 1857054"/>
                <a:gd name="connsiteY271" fmla="*/ 51027 h 146406"/>
                <a:gd name="connsiteX272" fmla="*/ 1083218 w 1857054"/>
                <a:gd name="connsiteY272" fmla="*/ 46453 h 146406"/>
                <a:gd name="connsiteX273" fmla="*/ 1069009 w 1857054"/>
                <a:gd name="connsiteY273" fmla="*/ 49824 h 146406"/>
                <a:gd name="connsiteX274" fmla="*/ 1062390 w 1857054"/>
                <a:gd name="connsiteY274" fmla="*/ 61744 h 146406"/>
                <a:gd name="connsiteX275" fmla="*/ 1049144 w 1857054"/>
                <a:gd name="connsiteY275" fmla="*/ 59937 h 146406"/>
                <a:gd name="connsiteX276" fmla="*/ 1055046 w 1857054"/>
                <a:gd name="connsiteY276" fmla="*/ 46211 h 146406"/>
                <a:gd name="connsiteX277" fmla="*/ 1066967 w 1857054"/>
                <a:gd name="connsiteY277" fmla="*/ 38145 h 146406"/>
                <a:gd name="connsiteX278" fmla="*/ 1085145 w 1857054"/>
                <a:gd name="connsiteY278" fmla="*/ 35256 h 146406"/>
                <a:gd name="connsiteX279" fmla="*/ 1101758 w 1857054"/>
                <a:gd name="connsiteY279" fmla="*/ 37664 h 146406"/>
                <a:gd name="connsiteX280" fmla="*/ 1111151 w 1857054"/>
                <a:gd name="connsiteY280" fmla="*/ 43803 h 146406"/>
                <a:gd name="connsiteX281" fmla="*/ 1115366 w 1857054"/>
                <a:gd name="connsiteY281" fmla="*/ 52954 h 146406"/>
                <a:gd name="connsiteX282" fmla="*/ 1116090 w 1857054"/>
                <a:gd name="connsiteY282" fmla="*/ 65475 h 146406"/>
                <a:gd name="connsiteX283" fmla="*/ 1116090 w 1857054"/>
                <a:gd name="connsiteY283" fmla="*/ 83536 h 146406"/>
                <a:gd name="connsiteX284" fmla="*/ 1116930 w 1857054"/>
                <a:gd name="connsiteY284" fmla="*/ 107496 h 146406"/>
                <a:gd name="connsiteX285" fmla="*/ 1120421 w 1857054"/>
                <a:gd name="connsiteY285" fmla="*/ 117007 h 146406"/>
                <a:gd name="connsiteX286" fmla="*/ 1106219 w 1857054"/>
                <a:gd name="connsiteY286" fmla="*/ 117007 h 146406"/>
                <a:gd name="connsiteX287" fmla="*/ 1103569 w 1857054"/>
                <a:gd name="connsiteY287" fmla="*/ 107134 h 146406"/>
                <a:gd name="connsiteX288" fmla="*/ 1102367 w 1857054"/>
                <a:gd name="connsiteY288" fmla="*/ 76914 h 146406"/>
                <a:gd name="connsiteX289" fmla="*/ 1080213 w 1857054"/>
                <a:gd name="connsiteY289" fmla="*/ 81971 h 146406"/>
                <a:gd name="connsiteX290" fmla="*/ 1068408 w 1857054"/>
                <a:gd name="connsiteY290" fmla="*/ 84740 h 146406"/>
                <a:gd name="connsiteX291" fmla="*/ 1063114 w 1857054"/>
                <a:gd name="connsiteY291" fmla="*/ 89074 h 146406"/>
                <a:gd name="connsiteX292" fmla="*/ 1061188 w 1857054"/>
                <a:gd name="connsiteY292" fmla="*/ 95576 h 146406"/>
                <a:gd name="connsiteX293" fmla="*/ 1065280 w 1857054"/>
                <a:gd name="connsiteY293" fmla="*/ 104606 h 146406"/>
                <a:gd name="connsiteX294" fmla="*/ 1077323 w 1857054"/>
                <a:gd name="connsiteY294" fmla="*/ 108218 h 146406"/>
                <a:gd name="connsiteX295" fmla="*/ 1091163 w 1857054"/>
                <a:gd name="connsiteY295" fmla="*/ 104847 h 146406"/>
                <a:gd name="connsiteX296" fmla="*/ 1100194 w 1857054"/>
                <a:gd name="connsiteY296" fmla="*/ 95456 h 146406"/>
                <a:gd name="connsiteX297" fmla="*/ 1102367 w 1857054"/>
                <a:gd name="connsiteY297" fmla="*/ 81850 h 146406"/>
                <a:gd name="connsiteX298" fmla="*/ 1102367 w 1857054"/>
                <a:gd name="connsiteY298" fmla="*/ 76914 h 146406"/>
                <a:gd name="connsiteX299" fmla="*/ 1165691 w 1857054"/>
                <a:gd name="connsiteY299" fmla="*/ 104847 h 146406"/>
                <a:gd name="connsiteX300" fmla="*/ 1167618 w 1857054"/>
                <a:gd name="connsiteY300" fmla="*/ 116887 h 146406"/>
                <a:gd name="connsiteX301" fmla="*/ 1157385 w 1857054"/>
                <a:gd name="connsiteY301" fmla="*/ 118091 h 146406"/>
                <a:gd name="connsiteX302" fmla="*/ 1145950 w 1857054"/>
                <a:gd name="connsiteY302" fmla="*/ 115803 h 146406"/>
                <a:gd name="connsiteX303" fmla="*/ 1140286 w 1857054"/>
                <a:gd name="connsiteY303" fmla="*/ 109663 h 146406"/>
                <a:gd name="connsiteX304" fmla="*/ 1138606 w 1857054"/>
                <a:gd name="connsiteY304" fmla="*/ 93650 h 146406"/>
                <a:gd name="connsiteX305" fmla="*/ 1138606 w 1857054"/>
                <a:gd name="connsiteY305" fmla="*/ 47656 h 146406"/>
                <a:gd name="connsiteX306" fmla="*/ 1128728 w 1857054"/>
                <a:gd name="connsiteY306" fmla="*/ 47656 h 146406"/>
                <a:gd name="connsiteX307" fmla="*/ 1128728 w 1857054"/>
                <a:gd name="connsiteY307" fmla="*/ 37061 h 146406"/>
                <a:gd name="connsiteX308" fmla="*/ 1138606 w 1857054"/>
                <a:gd name="connsiteY308" fmla="*/ 37061 h 146406"/>
                <a:gd name="connsiteX309" fmla="*/ 1138606 w 1857054"/>
                <a:gd name="connsiteY309" fmla="*/ 17315 h 146406"/>
                <a:gd name="connsiteX310" fmla="*/ 1152091 w 1857054"/>
                <a:gd name="connsiteY310" fmla="*/ 9128 h 146406"/>
                <a:gd name="connsiteX311" fmla="*/ 1152091 w 1857054"/>
                <a:gd name="connsiteY311" fmla="*/ 37061 h 146406"/>
                <a:gd name="connsiteX312" fmla="*/ 1165691 w 1857054"/>
                <a:gd name="connsiteY312" fmla="*/ 37061 h 146406"/>
                <a:gd name="connsiteX313" fmla="*/ 1165691 w 1857054"/>
                <a:gd name="connsiteY313" fmla="*/ 47656 h 146406"/>
                <a:gd name="connsiteX314" fmla="*/ 1152091 w 1857054"/>
                <a:gd name="connsiteY314" fmla="*/ 47656 h 146406"/>
                <a:gd name="connsiteX315" fmla="*/ 1152091 w 1857054"/>
                <a:gd name="connsiteY315" fmla="*/ 94372 h 146406"/>
                <a:gd name="connsiteX316" fmla="*/ 1152808 w 1857054"/>
                <a:gd name="connsiteY316" fmla="*/ 101837 h 146406"/>
                <a:gd name="connsiteX317" fmla="*/ 1155096 w 1857054"/>
                <a:gd name="connsiteY317" fmla="*/ 104485 h 146406"/>
                <a:gd name="connsiteX318" fmla="*/ 1159797 w 1857054"/>
                <a:gd name="connsiteY318" fmla="*/ 105448 h 146406"/>
                <a:gd name="connsiteX319" fmla="*/ 1165691 w 1857054"/>
                <a:gd name="connsiteY319" fmla="*/ 104847 h 146406"/>
                <a:gd name="connsiteX320" fmla="*/ 1234564 w 1857054"/>
                <a:gd name="connsiteY320" fmla="*/ 107134 h 146406"/>
                <a:gd name="connsiteX321" fmla="*/ 1219993 w 1857054"/>
                <a:gd name="connsiteY321" fmla="*/ 116165 h 146406"/>
                <a:gd name="connsiteX322" fmla="*/ 1205067 w 1857054"/>
                <a:gd name="connsiteY322" fmla="*/ 118813 h 146406"/>
                <a:gd name="connsiteX323" fmla="*/ 1184840 w 1857054"/>
                <a:gd name="connsiteY323" fmla="*/ 112432 h 146406"/>
                <a:gd name="connsiteX324" fmla="*/ 1177735 w 1857054"/>
                <a:gd name="connsiteY324" fmla="*/ 95937 h 146406"/>
                <a:gd name="connsiteX325" fmla="*/ 1180386 w 1857054"/>
                <a:gd name="connsiteY325" fmla="*/ 85221 h 146406"/>
                <a:gd name="connsiteX326" fmla="*/ 1187483 w 1857054"/>
                <a:gd name="connsiteY326" fmla="*/ 77516 h 146406"/>
                <a:gd name="connsiteX327" fmla="*/ 1197238 w 1857054"/>
                <a:gd name="connsiteY327" fmla="*/ 72941 h 146406"/>
                <a:gd name="connsiteX328" fmla="*/ 1209282 w 1857054"/>
                <a:gd name="connsiteY328" fmla="*/ 70894 h 146406"/>
                <a:gd name="connsiteX329" fmla="*/ 1233362 w 1857054"/>
                <a:gd name="connsiteY329" fmla="*/ 66318 h 146406"/>
                <a:gd name="connsiteX330" fmla="*/ 1233478 w 1857054"/>
                <a:gd name="connsiteY330" fmla="*/ 62707 h 146406"/>
                <a:gd name="connsiteX331" fmla="*/ 1229625 w 1857054"/>
                <a:gd name="connsiteY331" fmla="*/ 51027 h 146406"/>
                <a:gd name="connsiteX332" fmla="*/ 1214214 w 1857054"/>
                <a:gd name="connsiteY332" fmla="*/ 46453 h 146406"/>
                <a:gd name="connsiteX333" fmla="*/ 1200004 w 1857054"/>
                <a:gd name="connsiteY333" fmla="*/ 49824 h 146406"/>
                <a:gd name="connsiteX334" fmla="*/ 1193385 w 1857054"/>
                <a:gd name="connsiteY334" fmla="*/ 61744 h 146406"/>
                <a:gd name="connsiteX335" fmla="*/ 1180139 w 1857054"/>
                <a:gd name="connsiteY335" fmla="*/ 59937 h 146406"/>
                <a:gd name="connsiteX336" fmla="*/ 1186042 w 1857054"/>
                <a:gd name="connsiteY336" fmla="*/ 46211 h 146406"/>
                <a:gd name="connsiteX337" fmla="*/ 1197963 w 1857054"/>
                <a:gd name="connsiteY337" fmla="*/ 38145 h 146406"/>
                <a:gd name="connsiteX338" fmla="*/ 1216140 w 1857054"/>
                <a:gd name="connsiteY338" fmla="*/ 35256 h 146406"/>
                <a:gd name="connsiteX339" fmla="*/ 1232753 w 1857054"/>
                <a:gd name="connsiteY339" fmla="*/ 37664 h 146406"/>
                <a:gd name="connsiteX340" fmla="*/ 1242147 w 1857054"/>
                <a:gd name="connsiteY340" fmla="*/ 43803 h 146406"/>
                <a:gd name="connsiteX341" fmla="*/ 1246362 w 1857054"/>
                <a:gd name="connsiteY341" fmla="*/ 52954 h 146406"/>
                <a:gd name="connsiteX342" fmla="*/ 1247086 w 1857054"/>
                <a:gd name="connsiteY342" fmla="*/ 65475 h 146406"/>
                <a:gd name="connsiteX343" fmla="*/ 1247086 w 1857054"/>
                <a:gd name="connsiteY343" fmla="*/ 83536 h 146406"/>
                <a:gd name="connsiteX344" fmla="*/ 1247926 w 1857054"/>
                <a:gd name="connsiteY344" fmla="*/ 107496 h 146406"/>
                <a:gd name="connsiteX345" fmla="*/ 1251416 w 1857054"/>
                <a:gd name="connsiteY345" fmla="*/ 117007 h 146406"/>
                <a:gd name="connsiteX346" fmla="*/ 1237215 w 1857054"/>
                <a:gd name="connsiteY346" fmla="*/ 117007 h 146406"/>
                <a:gd name="connsiteX347" fmla="*/ 1234564 w 1857054"/>
                <a:gd name="connsiteY347" fmla="*/ 107134 h 146406"/>
                <a:gd name="connsiteX348" fmla="*/ 1233362 w 1857054"/>
                <a:gd name="connsiteY348" fmla="*/ 76914 h 146406"/>
                <a:gd name="connsiteX349" fmla="*/ 1211209 w 1857054"/>
                <a:gd name="connsiteY349" fmla="*/ 81971 h 146406"/>
                <a:gd name="connsiteX350" fmla="*/ 1199404 w 1857054"/>
                <a:gd name="connsiteY350" fmla="*/ 84740 h 146406"/>
                <a:gd name="connsiteX351" fmla="*/ 1194110 w 1857054"/>
                <a:gd name="connsiteY351" fmla="*/ 89074 h 146406"/>
                <a:gd name="connsiteX352" fmla="*/ 1192183 w 1857054"/>
                <a:gd name="connsiteY352" fmla="*/ 95576 h 146406"/>
                <a:gd name="connsiteX353" fmla="*/ 1196275 w 1857054"/>
                <a:gd name="connsiteY353" fmla="*/ 104606 h 146406"/>
                <a:gd name="connsiteX354" fmla="*/ 1208319 w 1857054"/>
                <a:gd name="connsiteY354" fmla="*/ 108218 h 146406"/>
                <a:gd name="connsiteX355" fmla="*/ 1222158 w 1857054"/>
                <a:gd name="connsiteY355" fmla="*/ 104847 h 146406"/>
                <a:gd name="connsiteX356" fmla="*/ 1231189 w 1857054"/>
                <a:gd name="connsiteY356" fmla="*/ 95456 h 146406"/>
                <a:gd name="connsiteX357" fmla="*/ 1233362 w 1857054"/>
                <a:gd name="connsiteY357" fmla="*/ 81850 h 146406"/>
                <a:gd name="connsiteX358" fmla="*/ 1233362 w 1857054"/>
                <a:gd name="connsiteY358" fmla="*/ 76914 h 146406"/>
                <a:gd name="connsiteX359" fmla="*/ 1310172 w 1857054"/>
                <a:gd name="connsiteY359" fmla="*/ 81610 h 146406"/>
                <a:gd name="connsiteX360" fmla="*/ 1323903 w 1857054"/>
                <a:gd name="connsiteY360" fmla="*/ 80405 h 146406"/>
                <a:gd name="connsiteX361" fmla="*/ 1328357 w 1857054"/>
                <a:gd name="connsiteY361" fmla="*/ 93890 h 146406"/>
                <a:gd name="connsiteX362" fmla="*/ 1339430 w 1857054"/>
                <a:gd name="connsiteY362" fmla="*/ 102559 h 146406"/>
                <a:gd name="connsiteX363" fmla="*/ 1356529 w 1857054"/>
                <a:gd name="connsiteY363" fmla="*/ 105810 h 146406"/>
                <a:gd name="connsiteX364" fmla="*/ 1371216 w 1857054"/>
                <a:gd name="connsiteY364" fmla="*/ 103402 h 146406"/>
                <a:gd name="connsiteX365" fmla="*/ 1380732 w 1857054"/>
                <a:gd name="connsiteY365" fmla="*/ 96539 h 146406"/>
                <a:gd name="connsiteX366" fmla="*/ 1383861 w 1857054"/>
                <a:gd name="connsiteY366" fmla="*/ 87027 h 146406"/>
                <a:gd name="connsiteX367" fmla="*/ 1380848 w 1857054"/>
                <a:gd name="connsiteY367" fmla="*/ 77997 h 146406"/>
                <a:gd name="connsiteX368" fmla="*/ 1370977 w 1857054"/>
                <a:gd name="connsiteY368" fmla="*/ 71496 h 146406"/>
                <a:gd name="connsiteX369" fmla="*/ 1351227 w 1857054"/>
                <a:gd name="connsiteY369" fmla="*/ 66078 h 146406"/>
                <a:gd name="connsiteX370" fmla="*/ 1330037 w 1857054"/>
                <a:gd name="connsiteY370" fmla="*/ 59215 h 146406"/>
                <a:gd name="connsiteX371" fmla="*/ 1318240 w 1857054"/>
                <a:gd name="connsiteY371" fmla="*/ 48981 h 146406"/>
                <a:gd name="connsiteX372" fmla="*/ 1314387 w 1857054"/>
                <a:gd name="connsiteY372" fmla="*/ 35256 h 146406"/>
                <a:gd name="connsiteX373" fmla="*/ 1319087 w 1857054"/>
                <a:gd name="connsiteY373" fmla="*/ 19603 h 146406"/>
                <a:gd name="connsiteX374" fmla="*/ 1332926 w 1857054"/>
                <a:gd name="connsiteY374" fmla="*/ 8647 h 146406"/>
                <a:gd name="connsiteX375" fmla="*/ 1353154 w 1857054"/>
                <a:gd name="connsiteY375" fmla="*/ 4794 h 146406"/>
                <a:gd name="connsiteX376" fmla="*/ 1374830 w 1857054"/>
                <a:gd name="connsiteY376" fmla="*/ 8768 h 146406"/>
                <a:gd name="connsiteX377" fmla="*/ 1389154 w 1857054"/>
                <a:gd name="connsiteY377" fmla="*/ 20446 h 146406"/>
                <a:gd name="connsiteX378" fmla="*/ 1394571 w 1857054"/>
                <a:gd name="connsiteY378" fmla="*/ 37784 h 146406"/>
                <a:gd name="connsiteX379" fmla="*/ 1380609 w 1857054"/>
                <a:gd name="connsiteY379" fmla="*/ 38867 h 146406"/>
                <a:gd name="connsiteX380" fmla="*/ 1373027 w 1857054"/>
                <a:gd name="connsiteY380" fmla="*/ 23095 h 146406"/>
                <a:gd name="connsiteX381" fmla="*/ 1353762 w 1857054"/>
                <a:gd name="connsiteY381" fmla="*/ 17677 h 146406"/>
                <a:gd name="connsiteX382" fmla="*/ 1334375 w 1857054"/>
                <a:gd name="connsiteY382" fmla="*/ 22613 h 146406"/>
                <a:gd name="connsiteX383" fmla="*/ 1328357 w 1857054"/>
                <a:gd name="connsiteY383" fmla="*/ 34171 h 146406"/>
                <a:gd name="connsiteX384" fmla="*/ 1332688 w 1857054"/>
                <a:gd name="connsiteY384" fmla="*/ 44045 h 146406"/>
                <a:gd name="connsiteX385" fmla="*/ 1354726 w 1857054"/>
                <a:gd name="connsiteY385" fmla="*/ 51870 h 146406"/>
                <a:gd name="connsiteX386" fmla="*/ 1379160 w 1857054"/>
                <a:gd name="connsiteY386" fmla="*/ 58854 h 146406"/>
                <a:gd name="connsiteX387" fmla="*/ 1393369 w 1857054"/>
                <a:gd name="connsiteY387" fmla="*/ 70171 h 146406"/>
                <a:gd name="connsiteX388" fmla="*/ 1397946 w 1857054"/>
                <a:gd name="connsiteY388" fmla="*/ 85824 h 146406"/>
                <a:gd name="connsiteX389" fmla="*/ 1392892 w 1857054"/>
                <a:gd name="connsiteY389" fmla="*/ 102439 h 146406"/>
                <a:gd name="connsiteX390" fmla="*/ 1378320 w 1857054"/>
                <a:gd name="connsiteY390" fmla="*/ 114599 h 146406"/>
                <a:gd name="connsiteX391" fmla="*/ 1357130 w 1857054"/>
                <a:gd name="connsiteY391" fmla="*/ 118933 h 146406"/>
                <a:gd name="connsiteX392" fmla="*/ 1332087 w 1857054"/>
                <a:gd name="connsiteY392" fmla="*/ 114599 h 146406"/>
                <a:gd name="connsiteX393" fmla="*/ 1316198 w 1857054"/>
                <a:gd name="connsiteY393" fmla="*/ 101355 h 146406"/>
                <a:gd name="connsiteX394" fmla="*/ 1310172 w 1857054"/>
                <a:gd name="connsiteY394" fmla="*/ 81610 h 146406"/>
                <a:gd name="connsiteX395" fmla="*/ 1408542 w 1857054"/>
                <a:gd name="connsiteY395" fmla="*/ 77034 h 146406"/>
                <a:gd name="connsiteX396" fmla="*/ 1420824 w 1857054"/>
                <a:gd name="connsiteY396" fmla="*/ 44165 h 146406"/>
                <a:gd name="connsiteX397" fmla="*/ 1445983 w 1857054"/>
                <a:gd name="connsiteY397" fmla="*/ 35256 h 146406"/>
                <a:gd name="connsiteX398" fmla="*/ 1472837 w 1857054"/>
                <a:gd name="connsiteY398" fmla="*/ 46091 h 146406"/>
                <a:gd name="connsiteX399" fmla="*/ 1483309 w 1857054"/>
                <a:gd name="connsiteY399" fmla="*/ 75950 h 146406"/>
                <a:gd name="connsiteX400" fmla="*/ 1478732 w 1857054"/>
                <a:gd name="connsiteY400" fmla="*/ 100272 h 146406"/>
                <a:gd name="connsiteX401" fmla="*/ 1465247 w 1857054"/>
                <a:gd name="connsiteY401" fmla="*/ 113997 h 146406"/>
                <a:gd name="connsiteX402" fmla="*/ 1445983 w 1857054"/>
                <a:gd name="connsiteY402" fmla="*/ 118813 h 146406"/>
                <a:gd name="connsiteX403" fmla="*/ 1418775 w 1857054"/>
                <a:gd name="connsiteY403" fmla="*/ 108098 h 146406"/>
                <a:gd name="connsiteX404" fmla="*/ 1408542 w 1857054"/>
                <a:gd name="connsiteY404" fmla="*/ 77034 h 146406"/>
                <a:gd name="connsiteX405" fmla="*/ 1422389 w 1857054"/>
                <a:gd name="connsiteY405" fmla="*/ 77034 h 146406"/>
                <a:gd name="connsiteX406" fmla="*/ 1429008 w 1857054"/>
                <a:gd name="connsiteY406" fmla="*/ 100031 h 146406"/>
                <a:gd name="connsiteX407" fmla="*/ 1445983 w 1857054"/>
                <a:gd name="connsiteY407" fmla="*/ 107616 h 146406"/>
                <a:gd name="connsiteX408" fmla="*/ 1462720 w 1857054"/>
                <a:gd name="connsiteY408" fmla="*/ 100031 h 146406"/>
                <a:gd name="connsiteX409" fmla="*/ 1469462 w 1857054"/>
                <a:gd name="connsiteY409" fmla="*/ 76552 h 146406"/>
                <a:gd name="connsiteX410" fmla="*/ 1462720 w 1857054"/>
                <a:gd name="connsiteY410" fmla="*/ 54158 h 146406"/>
                <a:gd name="connsiteX411" fmla="*/ 1445983 w 1857054"/>
                <a:gd name="connsiteY411" fmla="*/ 46453 h 146406"/>
                <a:gd name="connsiteX412" fmla="*/ 1429008 w 1857054"/>
                <a:gd name="connsiteY412" fmla="*/ 54158 h 146406"/>
                <a:gd name="connsiteX413" fmla="*/ 1422389 w 1857054"/>
                <a:gd name="connsiteY413" fmla="*/ 77034 h 146406"/>
                <a:gd name="connsiteX414" fmla="*/ 1550610 w 1857054"/>
                <a:gd name="connsiteY414" fmla="*/ 117007 h 146406"/>
                <a:gd name="connsiteX415" fmla="*/ 1550610 w 1857054"/>
                <a:gd name="connsiteY415" fmla="*/ 105208 h 146406"/>
                <a:gd name="connsiteX416" fmla="*/ 1525328 w 1857054"/>
                <a:gd name="connsiteY416" fmla="*/ 118813 h 146406"/>
                <a:gd name="connsiteX417" fmla="*/ 1512082 w 1857054"/>
                <a:gd name="connsiteY417" fmla="*/ 116165 h 146406"/>
                <a:gd name="connsiteX418" fmla="*/ 1502935 w 1857054"/>
                <a:gd name="connsiteY418" fmla="*/ 109301 h 146406"/>
                <a:gd name="connsiteX419" fmla="*/ 1498844 w 1857054"/>
                <a:gd name="connsiteY419" fmla="*/ 99188 h 146406"/>
                <a:gd name="connsiteX420" fmla="*/ 1497996 w 1857054"/>
                <a:gd name="connsiteY420" fmla="*/ 86546 h 146406"/>
                <a:gd name="connsiteX421" fmla="*/ 1497996 w 1857054"/>
                <a:gd name="connsiteY421" fmla="*/ 37061 h 146406"/>
                <a:gd name="connsiteX422" fmla="*/ 1511481 w 1857054"/>
                <a:gd name="connsiteY422" fmla="*/ 37061 h 146406"/>
                <a:gd name="connsiteX423" fmla="*/ 1511481 w 1857054"/>
                <a:gd name="connsiteY423" fmla="*/ 81368 h 146406"/>
                <a:gd name="connsiteX424" fmla="*/ 1512329 w 1857054"/>
                <a:gd name="connsiteY424" fmla="*/ 95696 h 146406"/>
                <a:gd name="connsiteX425" fmla="*/ 1517746 w 1857054"/>
                <a:gd name="connsiteY425" fmla="*/ 104125 h 146406"/>
                <a:gd name="connsiteX426" fmla="*/ 1527979 w 1857054"/>
                <a:gd name="connsiteY426" fmla="*/ 107134 h 146406"/>
                <a:gd name="connsiteX427" fmla="*/ 1539414 w 1857054"/>
                <a:gd name="connsiteY427" fmla="*/ 104004 h 146406"/>
                <a:gd name="connsiteX428" fmla="*/ 1547004 w 1857054"/>
                <a:gd name="connsiteY428" fmla="*/ 95576 h 146406"/>
                <a:gd name="connsiteX429" fmla="*/ 1549293 w 1857054"/>
                <a:gd name="connsiteY429" fmla="*/ 79924 h 146406"/>
                <a:gd name="connsiteX430" fmla="*/ 1549293 w 1857054"/>
                <a:gd name="connsiteY430" fmla="*/ 37061 h 146406"/>
                <a:gd name="connsiteX431" fmla="*/ 1562777 w 1857054"/>
                <a:gd name="connsiteY431" fmla="*/ 37061 h 146406"/>
                <a:gd name="connsiteX432" fmla="*/ 1562777 w 1857054"/>
                <a:gd name="connsiteY432" fmla="*/ 117007 h 146406"/>
                <a:gd name="connsiteX433" fmla="*/ 1550610 w 1857054"/>
                <a:gd name="connsiteY433" fmla="*/ 117007 h 146406"/>
                <a:gd name="connsiteX434" fmla="*/ 1582881 w 1857054"/>
                <a:gd name="connsiteY434" fmla="*/ 117007 h 146406"/>
                <a:gd name="connsiteX435" fmla="*/ 1582881 w 1857054"/>
                <a:gd name="connsiteY435" fmla="*/ 37061 h 146406"/>
                <a:gd name="connsiteX436" fmla="*/ 1595041 w 1857054"/>
                <a:gd name="connsiteY436" fmla="*/ 37061 h 146406"/>
                <a:gd name="connsiteX437" fmla="*/ 1595041 w 1857054"/>
                <a:gd name="connsiteY437" fmla="*/ 49222 h 146406"/>
                <a:gd name="connsiteX438" fmla="*/ 1603710 w 1857054"/>
                <a:gd name="connsiteY438" fmla="*/ 38024 h 146406"/>
                <a:gd name="connsiteX439" fmla="*/ 1612378 w 1857054"/>
                <a:gd name="connsiteY439" fmla="*/ 35256 h 146406"/>
                <a:gd name="connsiteX440" fmla="*/ 1626349 w 1857054"/>
                <a:gd name="connsiteY440" fmla="*/ 39590 h 146406"/>
                <a:gd name="connsiteX441" fmla="*/ 1621648 w 1857054"/>
                <a:gd name="connsiteY441" fmla="*/ 52232 h 146406"/>
                <a:gd name="connsiteX442" fmla="*/ 1611777 w 1857054"/>
                <a:gd name="connsiteY442" fmla="*/ 49222 h 146406"/>
                <a:gd name="connsiteX443" fmla="*/ 1603710 w 1857054"/>
                <a:gd name="connsiteY443" fmla="*/ 51991 h 146406"/>
                <a:gd name="connsiteX444" fmla="*/ 1598655 w 1857054"/>
                <a:gd name="connsiteY444" fmla="*/ 59336 h 146406"/>
                <a:gd name="connsiteX445" fmla="*/ 1596489 w 1857054"/>
                <a:gd name="connsiteY445" fmla="*/ 75108 h 146406"/>
                <a:gd name="connsiteX446" fmla="*/ 1596489 w 1857054"/>
                <a:gd name="connsiteY446" fmla="*/ 117007 h 146406"/>
                <a:gd name="connsiteX447" fmla="*/ 1582881 w 1857054"/>
                <a:gd name="connsiteY447" fmla="*/ 117007 h 146406"/>
                <a:gd name="connsiteX448" fmla="*/ 1689196 w 1857054"/>
                <a:gd name="connsiteY448" fmla="*/ 87750 h 146406"/>
                <a:gd name="connsiteX449" fmla="*/ 1702442 w 1857054"/>
                <a:gd name="connsiteY449" fmla="*/ 89435 h 146406"/>
                <a:gd name="connsiteX450" fmla="*/ 1691238 w 1857054"/>
                <a:gd name="connsiteY450" fmla="*/ 111107 h 146406"/>
                <a:gd name="connsiteX451" fmla="*/ 1669207 w 1857054"/>
                <a:gd name="connsiteY451" fmla="*/ 118813 h 146406"/>
                <a:gd name="connsiteX452" fmla="*/ 1642839 w 1857054"/>
                <a:gd name="connsiteY452" fmla="*/ 108098 h 146406"/>
                <a:gd name="connsiteX453" fmla="*/ 1632845 w 1857054"/>
                <a:gd name="connsiteY453" fmla="*/ 77395 h 146406"/>
                <a:gd name="connsiteX454" fmla="*/ 1637060 w 1857054"/>
                <a:gd name="connsiteY454" fmla="*/ 54760 h 146406"/>
                <a:gd name="connsiteX455" fmla="*/ 1650182 w 1857054"/>
                <a:gd name="connsiteY455" fmla="*/ 40192 h 146406"/>
                <a:gd name="connsiteX456" fmla="*/ 1669331 w 1857054"/>
                <a:gd name="connsiteY456" fmla="*/ 35256 h 146406"/>
                <a:gd name="connsiteX457" fmla="*/ 1690521 w 1857054"/>
                <a:gd name="connsiteY457" fmla="*/ 41877 h 146406"/>
                <a:gd name="connsiteX458" fmla="*/ 1701232 w 1857054"/>
                <a:gd name="connsiteY458" fmla="*/ 60539 h 146406"/>
                <a:gd name="connsiteX459" fmla="*/ 1687994 w 1857054"/>
                <a:gd name="connsiteY459" fmla="*/ 62586 h 146406"/>
                <a:gd name="connsiteX460" fmla="*/ 1681367 w 1857054"/>
                <a:gd name="connsiteY460" fmla="*/ 50546 h 146406"/>
                <a:gd name="connsiteX461" fmla="*/ 1669808 w 1857054"/>
                <a:gd name="connsiteY461" fmla="*/ 46453 h 146406"/>
                <a:gd name="connsiteX462" fmla="*/ 1653195 w 1857054"/>
                <a:gd name="connsiteY462" fmla="*/ 53797 h 146406"/>
                <a:gd name="connsiteX463" fmla="*/ 1646815 w 1857054"/>
                <a:gd name="connsiteY463" fmla="*/ 76914 h 146406"/>
                <a:gd name="connsiteX464" fmla="*/ 1652956 w 1857054"/>
                <a:gd name="connsiteY464" fmla="*/ 100392 h 146406"/>
                <a:gd name="connsiteX465" fmla="*/ 1669084 w 1857054"/>
                <a:gd name="connsiteY465" fmla="*/ 107616 h 146406"/>
                <a:gd name="connsiteX466" fmla="*/ 1682330 w 1857054"/>
                <a:gd name="connsiteY466" fmla="*/ 102800 h 146406"/>
                <a:gd name="connsiteX467" fmla="*/ 1689196 w 1857054"/>
                <a:gd name="connsiteY467" fmla="*/ 87750 h 146406"/>
                <a:gd name="connsiteX468" fmla="*/ 1768779 w 1857054"/>
                <a:gd name="connsiteY468" fmla="*/ 91242 h 146406"/>
                <a:gd name="connsiteX469" fmla="*/ 1782742 w 1857054"/>
                <a:gd name="connsiteY469" fmla="*/ 93048 h 146406"/>
                <a:gd name="connsiteX470" fmla="*/ 1770467 w 1857054"/>
                <a:gd name="connsiteY470" fmla="*/ 112071 h 146406"/>
                <a:gd name="connsiteX471" fmla="*/ 1747589 w 1857054"/>
                <a:gd name="connsiteY471" fmla="*/ 118813 h 146406"/>
                <a:gd name="connsiteX472" fmla="*/ 1719779 w 1857054"/>
                <a:gd name="connsiteY472" fmla="*/ 108098 h 146406"/>
                <a:gd name="connsiteX473" fmla="*/ 1709539 w 1857054"/>
                <a:gd name="connsiteY473" fmla="*/ 77757 h 146406"/>
                <a:gd name="connsiteX474" fmla="*/ 1719895 w 1857054"/>
                <a:gd name="connsiteY474" fmla="*/ 46453 h 146406"/>
                <a:gd name="connsiteX475" fmla="*/ 1746865 w 1857054"/>
                <a:gd name="connsiteY475" fmla="*/ 35256 h 146406"/>
                <a:gd name="connsiteX476" fmla="*/ 1772994 w 1857054"/>
                <a:gd name="connsiteY476" fmla="*/ 46211 h 146406"/>
                <a:gd name="connsiteX477" fmla="*/ 1783227 w 1857054"/>
                <a:gd name="connsiteY477" fmla="*/ 76914 h 146406"/>
                <a:gd name="connsiteX478" fmla="*/ 1783104 w 1857054"/>
                <a:gd name="connsiteY478" fmla="*/ 80526 h 146406"/>
                <a:gd name="connsiteX479" fmla="*/ 1723509 w 1857054"/>
                <a:gd name="connsiteY479" fmla="*/ 80526 h 146406"/>
                <a:gd name="connsiteX480" fmla="*/ 1730976 w 1857054"/>
                <a:gd name="connsiteY480" fmla="*/ 100632 h 146406"/>
                <a:gd name="connsiteX481" fmla="*/ 1747712 w 1857054"/>
                <a:gd name="connsiteY481" fmla="*/ 107616 h 146406"/>
                <a:gd name="connsiteX482" fmla="*/ 1760349 w 1857054"/>
                <a:gd name="connsiteY482" fmla="*/ 103763 h 146406"/>
                <a:gd name="connsiteX483" fmla="*/ 1768779 w 1857054"/>
                <a:gd name="connsiteY483" fmla="*/ 91242 h 146406"/>
                <a:gd name="connsiteX484" fmla="*/ 1724233 w 1857054"/>
                <a:gd name="connsiteY484" fmla="*/ 69328 h 146406"/>
                <a:gd name="connsiteX485" fmla="*/ 1768903 w 1857054"/>
                <a:gd name="connsiteY485" fmla="*/ 69328 h 146406"/>
                <a:gd name="connsiteX486" fmla="*/ 1763840 w 1857054"/>
                <a:gd name="connsiteY486" fmla="*/ 54278 h 146406"/>
                <a:gd name="connsiteX487" fmla="*/ 1746988 w 1857054"/>
                <a:gd name="connsiteY487" fmla="*/ 46453 h 146406"/>
                <a:gd name="connsiteX488" fmla="*/ 1731338 w 1857054"/>
                <a:gd name="connsiteY488" fmla="*/ 52713 h 146406"/>
                <a:gd name="connsiteX489" fmla="*/ 1724233 w 1857054"/>
                <a:gd name="connsiteY489" fmla="*/ 69328 h 146406"/>
                <a:gd name="connsiteX490" fmla="*/ 1793337 w 1857054"/>
                <a:gd name="connsiteY490" fmla="*/ 93168 h 146406"/>
                <a:gd name="connsiteX491" fmla="*/ 1806822 w 1857054"/>
                <a:gd name="connsiteY491" fmla="*/ 91000 h 146406"/>
                <a:gd name="connsiteX492" fmla="*/ 1813087 w 1857054"/>
                <a:gd name="connsiteY492" fmla="*/ 103402 h 146406"/>
                <a:gd name="connsiteX493" fmla="*/ 1827535 w 1857054"/>
                <a:gd name="connsiteY493" fmla="*/ 107616 h 146406"/>
                <a:gd name="connsiteX494" fmla="*/ 1841258 w 1857054"/>
                <a:gd name="connsiteY494" fmla="*/ 103883 h 146406"/>
                <a:gd name="connsiteX495" fmla="*/ 1845836 w 1857054"/>
                <a:gd name="connsiteY495" fmla="*/ 94974 h 146406"/>
                <a:gd name="connsiteX496" fmla="*/ 1841859 w 1857054"/>
                <a:gd name="connsiteY496" fmla="*/ 87750 h 146406"/>
                <a:gd name="connsiteX497" fmla="*/ 1828013 w 1857054"/>
                <a:gd name="connsiteY497" fmla="*/ 83175 h 146406"/>
                <a:gd name="connsiteX498" fmla="*/ 1807307 w 1857054"/>
                <a:gd name="connsiteY498" fmla="*/ 76673 h 146406"/>
                <a:gd name="connsiteX499" fmla="*/ 1798639 w 1857054"/>
                <a:gd name="connsiteY499" fmla="*/ 69088 h 146406"/>
                <a:gd name="connsiteX500" fmla="*/ 1795626 w 1857054"/>
                <a:gd name="connsiteY500" fmla="*/ 58251 h 146406"/>
                <a:gd name="connsiteX501" fmla="*/ 1798038 w 1857054"/>
                <a:gd name="connsiteY501" fmla="*/ 48379 h 146406"/>
                <a:gd name="connsiteX502" fmla="*/ 1804780 w 1857054"/>
                <a:gd name="connsiteY502" fmla="*/ 40794 h 146406"/>
                <a:gd name="connsiteX503" fmla="*/ 1813326 w 1857054"/>
                <a:gd name="connsiteY503" fmla="*/ 36941 h 146406"/>
                <a:gd name="connsiteX504" fmla="*/ 1825123 w 1857054"/>
                <a:gd name="connsiteY504" fmla="*/ 35256 h 146406"/>
                <a:gd name="connsiteX505" fmla="*/ 1841621 w 1857054"/>
                <a:gd name="connsiteY505" fmla="*/ 38024 h 146406"/>
                <a:gd name="connsiteX506" fmla="*/ 1852093 w 1857054"/>
                <a:gd name="connsiteY506" fmla="*/ 45369 h 146406"/>
                <a:gd name="connsiteX507" fmla="*/ 1856793 w 1857054"/>
                <a:gd name="connsiteY507" fmla="*/ 57650 h 146406"/>
                <a:gd name="connsiteX508" fmla="*/ 1843547 w 1857054"/>
                <a:gd name="connsiteY508" fmla="*/ 59456 h 146406"/>
                <a:gd name="connsiteX509" fmla="*/ 1838253 w 1857054"/>
                <a:gd name="connsiteY509" fmla="*/ 49944 h 146406"/>
                <a:gd name="connsiteX510" fmla="*/ 1826086 w 1857054"/>
                <a:gd name="connsiteY510" fmla="*/ 46453 h 146406"/>
                <a:gd name="connsiteX511" fmla="*/ 1812724 w 1857054"/>
                <a:gd name="connsiteY511" fmla="*/ 49583 h 146406"/>
                <a:gd name="connsiteX512" fmla="*/ 1808748 w 1857054"/>
                <a:gd name="connsiteY512" fmla="*/ 56686 h 146406"/>
                <a:gd name="connsiteX513" fmla="*/ 1810436 w 1857054"/>
                <a:gd name="connsiteY513" fmla="*/ 61502 h 146406"/>
                <a:gd name="connsiteX514" fmla="*/ 1815614 w 1857054"/>
                <a:gd name="connsiteY514" fmla="*/ 65115 h 146406"/>
                <a:gd name="connsiteX515" fmla="*/ 1827535 w 1857054"/>
                <a:gd name="connsiteY515" fmla="*/ 68486 h 146406"/>
                <a:gd name="connsiteX516" fmla="*/ 1847639 w 1857054"/>
                <a:gd name="connsiteY516" fmla="*/ 74867 h 146406"/>
                <a:gd name="connsiteX517" fmla="*/ 1856554 w 1857054"/>
                <a:gd name="connsiteY517" fmla="*/ 81971 h 146406"/>
                <a:gd name="connsiteX518" fmla="*/ 1859798 w 1857054"/>
                <a:gd name="connsiteY518" fmla="*/ 93529 h 146406"/>
                <a:gd name="connsiteX519" fmla="*/ 1855830 w 1857054"/>
                <a:gd name="connsiteY519" fmla="*/ 106291 h 146406"/>
                <a:gd name="connsiteX520" fmla="*/ 1844387 w 1857054"/>
                <a:gd name="connsiteY520" fmla="*/ 115562 h 146406"/>
                <a:gd name="connsiteX521" fmla="*/ 1827535 w 1857054"/>
                <a:gd name="connsiteY521" fmla="*/ 118813 h 146406"/>
                <a:gd name="connsiteX522" fmla="*/ 1803817 w 1857054"/>
                <a:gd name="connsiteY522" fmla="*/ 112312 h 146406"/>
                <a:gd name="connsiteX523" fmla="*/ 1793337 w 1857054"/>
                <a:gd name="connsiteY523" fmla="*/ 93168 h 14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1857054" h="146406">
                  <a:moveTo>
                    <a:pt x="4674" y="117007"/>
                  </a:moveTo>
                  <a:lnTo>
                    <a:pt x="4674" y="6720"/>
                  </a:lnTo>
                  <a:lnTo>
                    <a:pt x="26707" y="6720"/>
                  </a:lnTo>
                  <a:lnTo>
                    <a:pt x="52713" y="84740"/>
                  </a:lnTo>
                  <a:cubicBezTo>
                    <a:pt x="55121" y="92044"/>
                    <a:pt x="56887" y="97502"/>
                    <a:pt x="58011" y="101114"/>
                  </a:cubicBezTo>
                  <a:cubicBezTo>
                    <a:pt x="59295" y="97101"/>
                    <a:pt x="61261" y="91201"/>
                    <a:pt x="63910" y="83416"/>
                  </a:cubicBezTo>
                  <a:lnTo>
                    <a:pt x="90278" y="6720"/>
                  </a:lnTo>
                  <a:lnTo>
                    <a:pt x="109903" y="6720"/>
                  </a:lnTo>
                  <a:lnTo>
                    <a:pt x="109903" y="117007"/>
                  </a:lnTo>
                  <a:lnTo>
                    <a:pt x="95937" y="117007"/>
                  </a:lnTo>
                  <a:lnTo>
                    <a:pt x="95937" y="24660"/>
                  </a:lnTo>
                  <a:lnTo>
                    <a:pt x="63790" y="117007"/>
                  </a:lnTo>
                  <a:lnTo>
                    <a:pt x="50666" y="117007"/>
                  </a:lnTo>
                  <a:lnTo>
                    <a:pt x="18760" y="23095"/>
                  </a:lnTo>
                  <a:lnTo>
                    <a:pt x="18760" y="117007"/>
                  </a:lnTo>
                  <a:lnTo>
                    <a:pt x="4674" y="117007"/>
                  </a:lnTo>
                  <a:close/>
                  <a:moveTo>
                    <a:pt x="134465" y="22252"/>
                  </a:moveTo>
                  <a:lnTo>
                    <a:pt x="134465" y="6720"/>
                  </a:lnTo>
                  <a:lnTo>
                    <a:pt x="148070" y="6720"/>
                  </a:lnTo>
                  <a:lnTo>
                    <a:pt x="148070" y="22252"/>
                  </a:lnTo>
                  <a:lnTo>
                    <a:pt x="134465" y="22252"/>
                  </a:lnTo>
                  <a:close/>
                  <a:moveTo>
                    <a:pt x="134465" y="117007"/>
                  </a:moveTo>
                  <a:lnTo>
                    <a:pt x="134465" y="37061"/>
                  </a:lnTo>
                  <a:lnTo>
                    <a:pt x="148070" y="37061"/>
                  </a:lnTo>
                  <a:lnTo>
                    <a:pt x="148070" y="117007"/>
                  </a:lnTo>
                  <a:lnTo>
                    <a:pt x="134465" y="117007"/>
                  </a:lnTo>
                  <a:close/>
                  <a:moveTo>
                    <a:pt x="194786" y="104847"/>
                  </a:moveTo>
                  <a:lnTo>
                    <a:pt x="196712" y="116887"/>
                  </a:lnTo>
                  <a:cubicBezTo>
                    <a:pt x="192940" y="117690"/>
                    <a:pt x="189528" y="118091"/>
                    <a:pt x="186478" y="118091"/>
                  </a:cubicBezTo>
                  <a:cubicBezTo>
                    <a:pt x="181581" y="118091"/>
                    <a:pt x="177769" y="117328"/>
                    <a:pt x="175040" y="115803"/>
                  </a:cubicBezTo>
                  <a:cubicBezTo>
                    <a:pt x="172391" y="114197"/>
                    <a:pt x="170505" y="112151"/>
                    <a:pt x="169381" y="109663"/>
                  </a:cubicBezTo>
                  <a:cubicBezTo>
                    <a:pt x="168257" y="107094"/>
                    <a:pt x="167695" y="101757"/>
                    <a:pt x="167695" y="93650"/>
                  </a:cubicBezTo>
                  <a:lnTo>
                    <a:pt x="167695" y="47656"/>
                  </a:lnTo>
                  <a:lnTo>
                    <a:pt x="157823" y="47656"/>
                  </a:lnTo>
                  <a:lnTo>
                    <a:pt x="157823" y="37061"/>
                  </a:lnTo>
                  <a:lnTo>
                    <a:pt x="167695" y="37061"/>
                  </a:lnTo>
                  <a:lnTo>
                    <a:pt x="167695" y="17315"/>
                  </a:lnTo>
                  <a:lnTo>
                    <a:pt x="181180" y="9128"/>
                  </a:lnTo>
                  <a:lnTo>
                    <a:pt x="181180" y="37061"/>
                  </a:lnTo>
                  <a:lnTo>
                    <a:pt x="194786" y="37061"/>
                  </a:lnTo>
                  <a:lnTo>
                    <a:pt x="194786" y="47656"/>
                  </a:lnTo>
                  <a:lnTo>
                    <a:pt x="181180" y="47656"/>
                  </a:lnTo>
                  <a:lnTo>
                    <a:pt x="181180" y="94372"/>
                  </a:lnTo>
                  <a:cubicBezTo>
                    <a:pt x="181180" y="98224"/>
                    <a:pt x="181421" y="100713"/>
                    <a:pt x="181903" y="101837"/>
                  </a:cubicBezTo>
                  <a:cubicBezTo>
                    <a:pt x="182384" y="102880"/>
                    <a:pt x="183146" y="103763"/>
                    <a:pt x="184191" y="104485"/>
                  </a:cubicBezTo>
                  <a:cubicBezTo>
                    <a:pt x="185314" y="105128"/>
                    <a:pt x="186879" y="105448"/>
                    <a:pt x="188886" y="105448"/>
                  </a:cubicBezTo>
                  <a:cubicBezTo>
                    <a:pt x="190330" y="105448"/>
                    <a:pt x="192297" y="105248"/>
                    <a:pt x="194786" y="104847"/>
                  </a:cubicBezTo>
                  <a:close/>
                  <a:moveTo>
                    <a:pt x="211280" y="117007"/>
                  </a:moveTo>
                  <a:lnTo>
                    <a:pt x="211280" y="37061"/>
                  </a:lnTo>
                  <a:lnTo>
                    <a:pt x="223441" y="37061"/>
                  </a:lnTo>
                  <a:lnTo>
                    <a:pt x="223441" y="49222"/>
                  </a:lnTo>
                  <a:cubicBezTo>
                    <a:pt x="226571" y="43523"/>
                    <a:pt x="229461" y="39790"/>
                    <a:pt x="232109" y="38024"/>
                  </a:cubicBezTo>
                  <a:cubicBezTo>
                    <a:pt x="234759" y="36178"/>
                    <a:pt x="237648" y="35256"/>
                    <a:pt x="240778" y="35256"/>
                  </a:cubicBezTo>
                  <a:cubicBezTo>
                    <a:pt x="245354" y="35256"/>
                    <a:pt x="250009" y="36700"/>
                    <a:pt x="254745" y="39590"/>
                  </a:cubicBezTo>
                  <a:lnTo>
                    <a:pt x="250049" y="52232"/>
                  </a:lnTo>
                  <a:cubicBezTo>
                    <a:pt x="246758" y="50225"/>
                    <a:pt x="243468" y="49222"/>
                    <a:pt x="240176" y="49222"/>
                  </a:cubicBezTo>
                  <a:cubicBezTo>
                    <a:pt x="237207" y="49222"/>
                    <a:pt x="234517" y="50144"/>
                    <a:pt x="232109" y="51991"/>
                  </a:cubicBezTo>
                  <a:cubicBezTo>
                    <a:pt x="229782" y="53757"/>
                    <a:pt x="228096" y="56205"/>
                    <a:pt x="227053" y="59336"/>
                  </a:cubicBezTo>
                  <a:cubicBezTo>
                    <a:pt x="225608" y="64152"/>
                    <a:pt x="224885" y="69408"/>
                    <a:pt x="224885" y="75108"/>
                  </a:cubicBezTo>
                  <a:lnTo>
                    <a:pt x="224885" y="117007"/>
                  </a:lnTo>
                  <a:lnTo>
                    <a:pt x="211280" y="117007"/>
                  </a:lnTo>
                  <a:close/>
                  <a:moveTo>
                    <a:pt x="320122" y="91242"/>
                  </a:moveTo>
                  <a:lnTo>
                    <a:pt x="334089" y="93048"/>
                  </a:lnTo>
                  <a:cubicBezTo>
                    <a:pt x="331921" y="101154"/>
                    <a:pt x="327828" y="107496"/>
                    <a:pt x="321808" y="112071"/>
                  </a:cubicBezTo>
                  <a:cubicBezTo>
                    <a:pt x="315868" y="116565"/>
                    <a:pt x="308243" y="118813"/>
                    <a:pt x="298932" y="118813"/>
                  </a:cubicBezTo>
                  <a:cubicBezTo>
                    <a:pt x="287293" y="118813"/>
                    <a:pt x="278022" y="115241"/>
                    <a:pt x="271119" y="108098"/>
                  </a:cubicBezTo>
                  <a:cubicBezTo>
                    <a:pt x="264297" y="100874"/>
                    <a:pt x="260885" y="90760"/>
                    <a:pt x="260885" y="77757"/>
                  </a:cubicBezTo>
                  <a:cubicBezTo>
                    <a:pt x="260885" y="64272"/>
                    <a:pt x="264337" y="53837"/>
                    <a:pt x="271239" y="46453"/>
                  </a:cubicBezTo>
                  <a:cubicBezTo>
                    <a:pt x="278143" y="38987"/>
                    <a:pt x="287132" y="35256"/>
                    <a:pt x="298209" y="35256"/>
                  </a:cubicBezTo>
                  <a:cubicBezTo>
                    <a:pt x="308884" y="35256"/>
                    <a:pt x="317594" y="38907"/>
                    <a:pt x="324337" y="46211"/>
                  </a:cubicBezTo>
                  <a:cubicBezTo>
                    <a:pt x="331159" y="53435"/>
                    <a:pt x="334570" y="63670"/>
                    <a:pt x="334570" y="76914"/>
                  </a:cubicBezTo>
                  <a:cubicBezTo>
                    <a:pt x="334570" y="77717"/>
                    <a:pt x="334530" y="78920"/>
                    <a:pt x="334450" y="80526"/>
                  </a:cubicBezTo>
                  <a:lnTo>
                    <a:pt x="274852" y="80526"/>
                  </a:lnTo>
                  <a:cubicBezTo>
                    <a:pt x="275333" y="89275"/>
                    <a:pt x="277821" y="95977"/>
                    <a:pt x="282316" y="100632"/>
                  </a:cubicBezTo>
                  <a:cubicBezTo>
                    <a:pt x="286812" y="105288"/>
                    <a:pt x="292390" y="107616"/>
                    <a:pt x="299052" y="107616"/>
                  </a:cubicBezTo>
                  <a:cubicBezTo>
                    <a:pt x="304028" y="107616"/>
                    <a:pt x="308243" y="106331"/>
                    <a:pt x="311694" y="103763"/>
                  </a:cubicBezTo>
                  <a:cubicBezTo>
                    <a:pt x="315226" y="101114"/>
                    <a:pt x="318035" y="96941"/>
                    <a:pt x="320122" y="91242"/>
                  </a:cubicBezTo>
                  <a:close/>
                  <a:moveTo>
                    <a:pt x="275574" y="69328"/>
                  </a:moveTo>
                  <a:lnTo>
                    <a:pt x="320242" y="69328"/>
                  </a:lnTo>
                  <a:cubicBezTo>
                    <a:pt x="319681" y="62666"/>
                    <a:pt x="317995" y="57650"/>
                    <a:pt x="315186" y="54278"/>
                  </a:cubicBezTo>
                  <a:cubicBezTo>
                    <a:pt x="310852" y="49061"/>
                    <a:pt x="305233" y="46453"/>
                    <a:pt x="298330" y="46453"/>
                  </a:cubicBezTo>
                  <a:cubicBezTo>
                    <a:pt x="292149" y="46453"/>
                    <a:pt x="286932" y="48539"/>
                    <a:pt x="282678" y="52713"/>
                  </a:cubicBezTo>
                  <a:cubicBezTo>
                    <a:pt x="278423" y="56807"/>
                    <a:pt x="276055" y="62345"/>
                    <a:pt x="275574" y="69328"/>
                  </a:cubicBezTo>
                  <a:close/>
                  <a:moveTo>
                    <a:pt x="385981" y="117007"/>
                  </a:moveTo>
                  <a:lnTo>
                    <a:pt x="428364" y="6720"/>
                  </a:lnTo>
                  <a:lnTo>
                    <a:pt x="444137" y="6720"/>
                  </a:lnTo>
                  <a:lnTo>
                    <a:pt x="489284" y="117007"/>
                  </a:lnTo>
                  <a:lnTo>
                    <a:pt x="472671" y="117007"/>
                  </a:lnTo>
                  <a:lnTo>
                    <a:pt x="459787" y="83536"/>
                  </a:lnTo>
                  <a:lnTo>
                    <a:pt x="413673" y="83536"/>
                  </a:lnTo>
                  <a:lnTo>
                    <a:pt x="401513" y="117007"/>
                  </a:lnTo>
                  <a:lnTo>
                    <a:pt x="385981" y="117007"/>
                  </a:lnTo>
                  <a:close/>
                  <a:moveTo>
                    <a:pt x="417887" y="71736"/>
                  </a:moveTo>
                  <a:lnTo>
                    <a:pt x="455210" y="71736"/>
                  </a:lnTo>
                  <a:lnTo>
                    <a:pt x="443775" y="41155"/>
                  </a:lnTo>
                  <a:cubicBezTo>
                    <a:pt x="440238" y="31844"/>
                    <a:pt x="437634" y="24219"/>
                    <a:pt x="435946" y="18279"/>
                  </a:cubicBezTo>
                  <a:cubicBezTo>
                    <a:pt x="434505" y="25342"/>
                    <a:pt x="432494" y="32366"/>
                    <a:pt x="429928" y="39349"/>
                  </a:cubicBezTo>
                  <a:lnTo>
                    <a:pt x="417887" y="71736"/>
                  </a:lnTo>
                  <a:close/>
                  <a:moveTo>
                    <a:pt x="526125" y="104847"/>
                  </a:moveTo>
                  <a:lnTo>
                    <a:pt x="528051" y="116887"/>
                  </a:lnTo>
                  <a:cubicBezTo>
                    <a:pt x="524283" y="117690"/>
                    <a:pt x="520870" y="118091"/>
                    <a:pt x="517818" y="118091"/>
                  </a:cubicBezTo>
                  <a:cubicBezTo>
                    <a:pt x="512925" y="118091"/>
                    <a:pt x="509111" y="117328"/>
                    <a:pt x="506383" y="115803"/>
                  </a:cubicBezTo>
                  <a:cubicBezTo>
                    <a:pt x="503733" y="114197"/>
                    <a:pt x="501845" y="112151"/>
                    <a:pt x="500720" y="109663"/>
                  </a:cubicBezTo>
                  <a:cubicBezTo>
                    <a:pt x="499602" y="107094"/>
                    <a:pt x="499040" y="101757"/>
                    <a:pt x="499040" y="93650"/>
                  </a:cubicBezTo>
                  <a:lnTo>
                    <a:pt x="499040" y="47656"/>
                  </a:lnTo>
                  <a:lnTo>
                    <a:pt x="489161" y="47656"/>
                  </a:lnTo>
                  <a:lnTo>
                    <a:pt x="489161" y="37061"/>
                  </a:lnTo>
                  <a:lnTo>
                    <a:pt x="499040" y="37061"/>
                  </a:lnTo>
                  <a:lnTo>
                    <a:pt x="499040" y="17315"/>
                  </a:lnTo>
                  <a:lnTo>
                    <a:pt x="512525" y="9128"/>
                  </a:lnTo>
                  <a:lnTo>
                    <a:pt x="512525" y="37061"/>
                  </a:lnTo>
                  <a:lnTo>
                    <a:pt x="526125" y="37061"/>
                  </a:lnTo>
                  <a:lnTo>
                    <a:pt x="526125" y="47656"/>
                  </a:lnTo>
                  <a:lnTo>
                    <a:pt x="512525" y="47656"/>
                  </a:lnTo>
                  <a:lnTo>
                    <a:pt x="512525" y="94372"/>
                  </a:lnTo>
                  <a:cubicBezTo>
                    <a:pt x="512525" y="98224"/>
                    <a:pt x="512763" y="100713"/>
                    <a:pt x="513241" y="101837"/>
                  </a:cubicBezTo>
                  <a:cubicBezTo>
                    <a:pt x="513727" y="102880"/>
                    <a:pt x="514490" y="103763"/>
                    <a:pt x="515530" y="104485"/>
                  </a:cubicBezTo>
                  <a:cubicBezTo>
                    <a:pt x="516655" y="105128"/>
                    <a:pt x="518219" y="105448"/>
                    <a:pt x="520230" y="105448"/>
                  </a:cubicBezTo>
                  <a:cubicBezTo>
                    <a:pt x="521671" y="105448"/>
                    <a:pt x="523636" y="105248"/>
                    <a:pt x="526125" y="104847"/>
                  </a:cubicBezTo>
                  <a:close/>
                  <a:moveTo>
                    <a:pt x="572359" y="104847"/>
                  </a:moveTo>
                  <a:lnTo>
                    <a:pt x="574285" y="116887"/>
                  </a:lnTo>
                  <a:cubicBezTo>
                    <a:pt x="570517" y="117690"/>
                    <a:pt x="567104" y="118091"/>
                    <a:pt x="564052" y="118091"/>
                  </a:cubicBezTo>
                  <a:cubicBezTo>
                    <a:pt x="559159" y="118091"/>
                    <a:pt x="555345" y="117328"/>
                    <a:pt x="552617" y="115803"/>
                  </a:cubicBezTo>
                  <a:cubicBezTo>
                    <a:pt x="549966" y="114197"/>
                    <a:pt x="548078" y="112151"/>
                    <a:pt x="546953" y="109663"/>
                  </a:cubicBezTo>
                  <a:cubicBezTo>
                    <a:pt x="545836" y="107094"/>
                    <a:pt x="545274" y="101757"/>
                    <a:pt x="545274" y="93650"/>
                  </a:cubicBezTo>
                  <a:lnTo>
                    <a:pt x="545274" y="47656"/>
                  </a:lnTo>
                  <a:lnTo>
                    <a:pt x="535395" y="47656"/>
                  </a:lnTo>
                  <a:lnTo>
                    <a:pt x="535395" y="37061"/>
                  </a:lnTo>
                  <a:lnTo>
                    <a:pt x="545274" y="37061"/>
                  </a:lnTo>
                  <a:lnTo>
                    <a:pt x="545274" y="17315"/>
                  </a:lnTo>
                  <a:lnTo>
                    <a:pt x="558758" y="9128"/>
                  </a:lnTo>
                  <a:lnTo>
                    <a:pt x="558758" y="37061"/>
                  </a:lnTo>
                  <a:lnTo>
                    <a:pt x="572359" y="37061"/>
                  </a:lnTo>
                  <a:lnTo>
                    <a:pt x="572359" y="47656"/>
                  </a:lnTo>
                  <a:lnTo>
                    <a:pt x="558758" y="47656"/>
                  </a:lnTo>
                  <a:lnTo>
                    <a:pt x="558758" y="94372"/>
                  </a:lnTo>
                  <a:cubicBezTo>
                    <a:pt x="558758" y="98224"/>
                    <a:pt x="558997" y="100713"/>
                    <a:pt x="559475" y="101837"/>
                  </a:cubicBezTo>
                  <a:cubicBezTo>
                    <a:pt x="559960" y="102880"/>
                    <a:pt x="560723" y="103763"/>
                    <a:pt x="561764" y="104485"/>
                  </a:cubicBezTo>
                  <a:cubicBezTo>
                    <a:pt x="562889" y="105128"/>
                    <a:pt x="564453" y="105448"/>
                    <a:pt x="566464" y="105448"/>
                  </a:cubicBezTo>
                  <a:cubicBezTo>
                    <a:pt x="567905" y="105448"/>
                    <a:pt x="569870" y="105248"/>
                    <a:pt x="572359" y="104847"/>
                  </a:cubicBezTo>
                  <a:close/>
                  <a:moveTo>
                    <a:pt x="666275" y="104726"/>
                  </a:moveTo>
                  <a:cubicBezTo>
                    <a:pt x="662985" y="108499"/>
                    <a:pt x="659294" y="111549"/>
                    <a:pt x="655194" y="113877"/>
                  </a:cubicBezTo>
                  <a:cubicBezTo>
                    <a:pt x="651180" y="116124"/>
                    <a:pt x="647173" y="117248"/>
                    <a:pt x="643158" y="117248"/>
                  </a:cubicBezTo>
                  <a:cubicBezTo>
                    <a:pt x="638658" y="117248"/>
                    <a:pt x="634289" y="115963"/>
                    <a:pt x="630035" y="113395"/>
                  </a:cubicBezTo>
                  <a:cubicBezTo>
                    <a:pt x="625859" y="110746"/>
                    <a:pt x="622445" y="106733"/>
                    <a:pt x="619802" y="101355"/>
                  </a:cubicBezTo>
                  <a:cubicBezTo>
                    <a:pt x="617229" y="95896"/>
                    <a:pt x="615949" y="89917"/>
                    <a:pt x="615949" y="83416"/>
                  </a:cubicBezTo>
                  <a:cubicBezTo>
                    <a:pt x="615949" y="75469"/>
                    <a:pt x="617953" y="67482"/>
                    <a:pt x="621968" y="59456"/>
                  </a:cubicBezTo>
                  <a:cubicBezTo>
                    <a:pt x="626059" y="51429"/>
                    <a:pt x="631153" y="45409"/>
                    <a:pt x="637256" y="41395"/>
                  </a:cubicBezTo>
                  <a:cubicBezTo>
                    <a:pt x="643358" y="37382"/>
                    <a:pt x="649253" y="35376"/>
                    <a:pt x="654955" y="35376"/>
                  </a:cubicBezTo>
                  <a:cubicBezTo>
                    <a:pt x="659294" y="35376"/>
                    <a:pt x="663424" y="36539"/>
                    <a:pt x="667354" y="38867"/>
                  </a:cubicBezTo>
                  <a:cubicBezTo>
                    <a:pt x="671368" y="41115"/>
                    <a:pt x="674820" y="44566"/>
                    <a:pt x="677710" y="49222"/>
                  </a:cubicBezTo>
                  <a:lnTo>
                    <a:pt x="680237" y="37664"/>
                  </a:lnTo>
                  <a:lnTo>
                    <a:pt x="693722" y="37664"/>
                  </a:lnTo>
                  <a:lnTo>
                    <a:pt x="682888" y="88111"/>
                  </a:lnTo>
                  <a:cubicBezTo>
                    <a:pt x="681362" y="95094"/>
                    <a:pt x="680600" y="98987"/>
                    <a:pt x="680600" y="99790"/>
                  </a:cubicBezTo>
                  <a:cubicBezTo>
                    <a:pt x="680600" y="101154"/>
                    <a:pt x="681124" y="102318"/>
                    <a:pt x="682164" y="103282"/>
                  </a:cubicBezTo>
                  <a:cubicBezTo>
                    <a:pt x="683212" y="104245"/>
                    <a:pt x="684452" y="104726"/>
                    <a:pt x="685901" y="104726"/>
                  </a:cubicBezTo>
                  <a:cubicBezTo>
                    <a:pt x="688544" y="104726"/>
                    <a:pt x="692042" y="103201"/>
                    <a:pt x="696373" y="100151"/>
                  </a:cubicBezTo>
                  <a:cubicBezTo>
                    <a:pt x="702075" y="96138"/>
                    <a:pt x="706568" y="90760"/>
                    <a:pt x="709858" y="84018"/>
                  </a:cubicBezTo>
                  <a:cubicBezTo>
                    <a:pt x="713233" y="77275"/>
                    <a:pt x="714913" y="70292"/>
                    <a:pt x="714913" y="63067"/>
                  </a:cubicBezTo>
                  <a:cubicBezTo>
                    <a:pt x="714913" y="54720"/>
                    <a:pt x="712747" y="46934"/>
                    <a:pt x="708417" y="39710"/>
                  </a:cubicBezTo>
                  <a:cubicBezTo>
                    <a:pt x="704156" y="32406"/>
                    <a:pt x="697775" y="26587"/>
                    <a:pt x="689268" y="22252"/>
                  </a:cubicBezTo>
                  <a:cubicBezTo>
                    <a:pt x="680761" y="17837"/>
                    <a:pt x="671368" y="15630"/>
                    <a:pt x="661097" y="15630"/>
                  </a:cubicBezTo>
                  <a:cubicBezTo>
                    <a:pt x="649376" y="15630"/>
                    <a:pt x="638658" y="18400"/>
                    <a:pt x="628949" y="23938"/>
                  </a:cubicBezTo>
                  <a:cubicBezTo>
                    <a:pt x="619240" y="29395"/>
                    <a:pt x="611688" y="37262"/>
                    <a:pt x="606317" y="47536"/>
                  </a:cubicBezTo>
                  <a:cubicBezTo>
                    <a:pt x="601016" y="57810"/>
                    <a:pt x="598365" y="68807"/>
                    <a:pt x="598365" y="80526"/>
                  </a:cubicBezTo>
                  <a:cubicBezTo>
                    <a:pt x="598365" y="92807"/>
                    <a:pt x="601016" y="103402"/>
                    <a:pt x="606317" y="112312"/>
                  </a:cubicBezTo>
                  <a:cubicBezTo>
                    <a:pt x="611688" y="121141"/>
                    <a:pt x="619440" y="127682"/>
                    <a:pt x="629550" y="131936"/>
                  </a:cubicBezTo>
                  <a:cubicBezTo>
                    <a:pt x="639667" y="136191"/>
                    <a:pt x="650864" y="138318"/>
                    <a:pt x="663146" y="138318"/>
                  </a:cubicBezTo>
                  <a:cubicBezTo>
                    <a:pt x="676308" y="138318"/>
                    <a:pt x="687303" y="136111"/>
                    <a:pt x="696134" y="131696"/>
                  </a:cubicBezTo>
                  <a:cubicBezTo>
                    <a:pt x="705042" y="127281"/>
                    <a:pt x="711707" y="121903"/>
                    <a:pt x="716123" y="115562"/>
                  </a:cubicBezTo>
                  <a:lnTo>
                    <a:pt x="729723" y="115562"/>
                  </a:lnTo>
                  <a:cubicBezTo>
                    <a:pt x="727157" y="120860"/>
                    <a:pt x="722742" y="126237"/>
                    <a:pt x="716477" y="131696"/>
                  </a:cubicBezTo>
                  <a:cubicBezTo>
                    <a:pt x="710297" y="137154"/>
                    <a:pt x="702915" y="141448"/>
                    <a:pt x="694323" y="144579"/>
                  </a:cubicBezTo>
                  <a:cubicBezTo>
                    <a:pt x="685816" y="147789"/>
                    <a:pt x="675506" y="149395"/>
                    <a:pt x="663385" y="149395"/>
                  </a:cubicBezTo>
                  <a:cubicBezTo>
                    <a:pt x="652227" y="149395"/>
                    <a:pt x="641956" y="147950"/>
                    <a:pt x="632563" y="145061"/>
                  </a:cubicBezTo>
                  <a:cubicBezTo>
                    <a:pt x="623170" y="142251"/>
                    <a:pt x="615140" y="137957"/>
                    <a:pt x="608483" y="132178"/>
                  </a:cubicBezTo>
                  <a:cubicBezTo>
                    <a:pt x="601902" y="126479"/>
                    <a:pt x="596924" y="119896"/>
                    <a:pt x="593549" y="112432"/>
                  </a:cubicBezTo>
                  <a:cubicBezTo>
                    <a:pt x="589296" y="102960"/>
                    <a:pt x="587169" y="92726"/>
                    <a:pt x="587169" y="81730"/>
                  </a:cubicBezTo>
                  <a:cubicBezTo>
                    <a:pt x="587169" y="69449"/>
                    <a:pt x="589696" y="57770"/>
                    <a:pt x="594759" y="46693"/>
                  </a:cubicBezTo>
                  <a:cubicBezTo>
                    <a:pt x="600854" y="33128"/>
                    <a:pt x="609523" y="22734"/>
                    <a:pt x="620765" y="15510"/>
                  </a:cubicBezTo>
                  <a:cubicBezTo>
                    <a:pt x="632077" y="8286"/>
                    <a:pt x="645763" y="4674"/>
                    <a:pt x="661821" y="4674"/>
                  </a:cubicBezTo>
                  <a:cubicBezTo>
                    <a:pt x="674258" y="4674"/>
                    <a:pt x="685416" y="7242"/>
                    <a:pt x="695286" y="12379"/>
                  </a:cubicBezTo>
                  <a:cubicBezTo>
                    <a:pt x="705242" y="17436"/>
                    <a:pt x="713071" y="24981"/>
                    <a:pt x="718766" y="35014"/>
                  </a:cubicBezTo>
                  <a:cubicBezTo>
                    <a:pt x="723666" y="43683"/>
                    <a:pt x="726109" y="53115"/>
                    <a:pt x="726109" y="63309"/>
                  </a:cubicBezTo>
                  <a:cubicBezTo>
                    <a:pt x="726109" y="77917"/>
                    <a:pt x="720977" y="90840"/>
                    <a:pt x="710698" y="102077"/>
                  </a:cubicBezTo>
                  <a:cubicBezTo>
                    <a:pt x="701551" y="112271"/>
                    <a:pt x="691557" y="117368"/>
                    <a:pt x="680723" y="117368"/>
                  </a:cubicBezTo>
                  <a:cubicBezTo>
                    <a:pt x="677271" y="117368"/>
                    <a:pt x="674458" y="116847"/>
                    <a:pt x="672293" y="115803"/>
                  </a:cubicBezTo>
                  <a:cubicBezTo>
                    <a:pt x="670205" y="114679"/>
                    <a:pt x="668679" y="113154"/>
                    <a:pt x="667716" y="111228"/>
                  </a:cubicBezTo>
                  <a:cubicBezTo>
                    <a:pt x="666999" y="109944"/>
                    <a:pt x="666514" y="107776"/>
                    <a:pt x="666275" y="104726"/>
                  </a:cubicBezTo>
                  <a:close/>
                  <a:moveTo>
                    <a:pt x="629789" y="84379"/>
                  </a:moveTo>
                  <a:cubicBezTo>
                    <a:pt x="629789" y="91201"/>
                    <a:pt x="631399" y="96539"/>
                    <a:pt x="634605" y="100392"/>
                  </a:cubicBezTo>
                  <a:cubicBezTo>
                    <a:pt x="637895" y="104165"/>
                    <a:pt x="641671" y="106051"/>
                    <a:pt x="645924" y="106051"/>
                  </a:cubicBezTo>
                  <a:cubicBezTo>
                    <a:pt x="648737" y="106051"/>
                    <a:pt x="651665" y="105208"/>
                    <a:pt x="654716" y="103522"/>
                  </a:cubicBezTo>
                  <a:cubicBezTo>
                    <a:pt x="657845" y="101837"/>
                    <a:pt x="660812" y="99349"/>
                    <a:pt x="663624" y="96058"/>
                  </a:cubicBezTo>
                  <a:cubicBezTo>
                    <a:pt x="666514" y="92766"/>
                    <a:pt x="668841" y="88592"/>
                    <a:pt x="670605" y="83536"/>
                  </a:cubicBezTo>
                  <a:cubicBezTo>
                    <a:pt x="672455" y="78399"/>
                    <a:pt x="673379" y="73261"/>
                    <a:pt x="673379" y="68125"/>
                  </a:cubicBezTo>
                  <a:cubicBezTo>
                    <a:pt x="673379" y="61302"/>
                    <a:pt x="671692" y="56045"/>
                    <a:pt x="668317" y="52352"/>
                  </a:cubicBezTo>
                  <a:cubicBezTo>
                    <a:pt x="664949" y="48579"/>
                    <a:pt x="660812" y="46693"/>
                    <a:pt x="655919" y="46693"/>
                  </a:cubicBezTo>
                  <a:cubicBezTo>
                    <a:pt x="652705" y="46693"/>
                    <a:pt x="649662" y="47496"/>
                    <a:pt x="646772" y="49101"/>
                  </a:cubicBezTo>
                  <a:cubicBezTo>
                    <a:pt x="643959" y="50707"/>
                    <a:pt x="641232" y="53315"/>
                    <a:pt x="638581" y="56928"/>
                  </a:cubicBezTo>
                  <a:cubicBezTo>
                    <a:pt x="635930" y="60539"/>
                    <a:pt x="633803" y="64954"/>
                    <a:pt x="632201" y="70171"/>
                  </a:cubicBezTo>
                  <a:cubicBezTo>
                    <a:pt x="630598" y="75309"/>
                    <a:pt x="629789" y="80044"/>
                    <a:pt x="629789" y="84379"/>
                  </a:cubicBezTo>
                  <a:close/>
                  <a:moveTo>
                    <a:pt x="795344" y="87750"/>
                  </a:moveTo>
                  <a:lnTo>
                    <a:pt x="808590" y="89435"/>
                  </a:lnTo>
                  <a:cubicBezTo>
                    <a:pt x="807141" y="98666"/>
                    <a:pt x="803412" y="105890"/>
                    <a:pt x="797386" y="111107"/>
                  </a:cubicBezTo>
                  <a:cubicBezTo>
                    <a:pt x="791453" y="116245"/>
                    <a:pt x="784101" y="118813"/>
                    <a:pt x="775356" y="118813"/>
                  </a:cubicBezTo>
                  <a:cubicBezTo>
                    <a:pt x="764437" y="118813"/>
                    <a:pt x="755652" y="115241"/>
                    <a:pt x="748987" y="108098"/>
                  </a:cubicBezTo>
                  <a:cubicBezTo>
                    <a:pt x="742329" y="100954"/>
                    <a:pt x="738993" y="90720"/>
                    <a:pt x="738993" y="77395"/>
                  </a:cubicBezTo>
                  <a:cubicBezTo>
                    <a:pt x="738993" y="68726"/>
                    <a:pt x="740403" y="61181"/>
                    <a:pt x="743208" y="54760"/>
                  </a:cubicBezTo>
                  <a:cubicBezTo>
                    <a:pt x="746097" y="48259"/>
                    <a:pt x="750474" y="43402"/>
                    <a:pt x="756330" y="40192"/>
                  </a:cubicBezTo>
                  <a:cubicBezTo>
                    <a:pt x="762194" y="36901"/>
                    <a:pt x="768575" y="35256"/>
                    <a:pt x="775479" y="35256"/>
                  </a:cubicBezTo>
                  <a:cubicBezTo>
                    <a:pt x="784148" y="35256"/>
                    <a:pt x="791206" y="37462"/>
                    <a:pt x="796669" y="41877"/>
                  </a:cubicBezTo>
                  <a:cubicBezTo>
                    <a:pt x="802202" y="46292"/>
                    <a:pt x="805777" y="52512"/>
                    <a:pt x="807380" y="60539"/>
                  </a:cubicBezTo>
                  <a:lnTo>
                    <a:pt x="794142" y="62586"/>
                  </a:lnTo>
                  <a:cubicBezTo>
                    <a:pt x="792932" y="57208"/>
                    <a:pt x="790728" y="53195"/>
                    <a:pt x="787515" y="50546"/>
                  </a:cubicBezTo>
                  <a:cubicBezTo>
                    <a:pt x="784302" y="47817"/>
                    <a:pt x="780449" y="46453"/>
                    <a:pt x="775957" y="46453"/>
                  </a:cubicBezTo>
                  <a:cubicBezTo>
                    <a:pt x="769137" y="46453"/>
                    <a:pt x="763597" y="48901"/>
                    <a:pt x="759343" y="53797"/>
                  </a:cubicBezTo>
                  <a:cubicBezTo>
                    <a:pt x="755090" y="58693"/>
                    <a:pt x="752963" y="66399"/>
                    <a:pt x="752963" y="76914"/>
                  </a:cubicBezTo>
                  <a:cubicBezTo>
                    <a:pt x="752963" y="87669"/>
                    <a:pt x="755005" y="95496"/>
                    <a:pt x="759104" y="100392"/>
                  </a:cubicBezTo>
                  <a:cubicBezTo>
                    <a:pt x="763196" y="105208"/>
                    <a:pt x="768575" y="107616"/>
                    <a:pt x="775232" y="107616"/>
                  </a:cubicBezTo>
                  <a:cubicBezTo>
                    <a:pt x="780534" y="107616"/>
                    <a:pt x="784949" y="106010"/>
                    <a:pt x="788478" y="102800"/>
                  </a:cubicBezTo>
                  <a:cubicBezTo>
                    <a:pt x="792092" y="99509"/>
                    <a:pt x="794381" y="94493"/>
                    <a:pt x="795344" y="87750"/>
                  </a:cubicBezTo>
                  <a:close/>
                  <a:moveTo>
                    <a:pt x="820264" y="117007"/>
                  </a:moveTo>
                  <a:lnTo>
                    <a:pt x="820264" y="6720"/>
                  </a:lnTo>
                  <a:lnTo>
                    <a:pt x="833872" y="6720"/>
                  </a:lnTo>
                  <a:lnTo>
                    <a:pt x="833872" y="69569"/>
                  </a:lnTo>
                  <a:lnTo>
                    <a:pt x="865897" y="37061"/>
                  </a:lnTo>
                  <a:lnTo>
                    <a:pt x="883358" y="37061"/>
                  </a:lnTo>
                  <a:lnTo>
                    <a:pt x="852897" y="66680"/>
                  </a:lnTo>
                  <a:lnTo>
                    <a:pt x="886486" y="117007"/>
                  </a:lnTo>
                  <a:lnTo>
                    <a:pt x="869749" y="117007"/>
                  </a:lnTo>
                  <a:lnTo>
                    <a:pt x="843381" y="76192"/>
                  </a:lnTo>
                  <a:lnTo>
                    <a:pt x="833872" y="85342"/>
                  </a:lnTo>
                  <a:lnTo>
                    <a:pt x="833872" y="117007"/>
                  </a:lnTo>
                  <a:lnTo>
                    <a:pt x="820264" y="117007"/>
                  </a:lnTo>
                  <a:close/>
                  <a:moveTo>
                    <a:pt x="945241" y="117007"/>
                  </a:moveTo>
                  <a:lnTo>
                    <a:pt x="945241" y="6720"/>
                  </a:lnTo>
                  <a:lnTo>
                    <a:pt x="983168" y="6720"/>
                  </a:lnTo>
                  <a:cubicBezTo>
                    <a:pt x="991752" y="6720"/>
                    <a:pt x="998341" y="7242"/>
                    <a:pt x="1002910" y="8286"/>
                  </a:cubicBezTo>
                  <a:cubicBezTo>
                    <a:pt x="1009175" y="9731"/>
                    <a:pt x="1014553" y="12339"/>
                    <a:pt x="1019046" y="16112"/>
                  </a:cubicBezTo>
                  <a:cubicBezTo>
                    <a:pt x="1024825" y="21088"/>
                    <a:pt x="1029163" y="27389"/>
                    <a:pt x="1032053" y="35014"/>
                  </a:cubicBezTo>
                  <a:cubicBezTo>
                    <a:pt x="1034942" y="42640"/>
                    <a:pt x="1036383" y="51389"/>
                    <a:pt x="1036383" y="61262"/>
                  </a:cubicBezTo>
                  <a:cubicBezTo>
                    <a:pt x="1036383" y="69610"/>
                    <a:pt x="1035420" y="77034"/>
                    <a:pt x="1033494" y="83536"/>
                  </a:cubicBezTo>
                  <a:cubicBezTo>
                    <a:pt x="1031567" y="89957"/>
                    <a:pt x="1029040" y="95295"/>
                    <a:pt x="1025912" y="99549"/>
                  </a:cubicBezTo>
                  <a:cubicBezTo>
                    <a:pt x="1022860" y="103803"/>
                    <a:pt x="1019531" y="107174"/>
                    <a:pt x="1015917" y="109663"/>
                  </a:cubicBezTo>
                  <a:cubicBezTo>
                    <a:pt x="1012303" y="112071"/>
                    <a:pt x="1007927" y="113917"/>
                    <a:pt x="1002795" y="115201"/>
                  </a:cubicBezTo>
                  <a:cubicBezTo>
                    <a:pt x="997655" y="116405"/>
                    <a:pt x="991714" y="117007"/>
                    <a:pt x="984972" y="117007"/>
                  </a:cubicBezTo>
                  <a:lnTo>
                    <a:pt x="945241" y="117007"/>
                  </a:lnTo>
                  <a:close/>
                  <a:moveTo>
                    <a:pt x="959813" y="104004"/>
                  </a:moveTo>
                  <a:lnTo>
                    <a:pt x="983407" y="104004"/>
                  </a:lnTo>
                  <a:cubicBezTo>
                    <a:pt x="990635" y="104004"/>
                    <a:pt x="996291" y="103322"/>
                    <a:pt x="1000383" y="101957"/>
                  </a:cubicBezTo>
                  <a:cubicBezTo>
                    <a:pt x="1004559" y="100592"/>
                    <a:pt x="1007888" y="98666"/>
                    <a:pt x="1010377" y="96178"/>
                  </a:cubicBezTo>
                  <a:cubicBezTo>
                    <a:pt x="1013829" y="92726"/>
                    <a:pt x="1016518" y="88111"/>
                    <a:pt x="1018445" y="82332"/>
                  </a:cubicBezTo>
                  <a:cubicBezTo>
                    <a:pt x="1020371" y="76472"/>
                    <a:pt x="1021334" y="69368"/>
                    <a:pt x="1021334" y="61021"/>
                  </a:cubicBezTo>
                  <a:cubicBezTo>
                    <a:pt x="1021334" y="49462"/>
                    <a:pt x="1019446" y="40593"/>
                    <a:pt x="1015678" y="34413"/>
                  </a:cubicBezTo>
                  <a:cubicBezTo>
                    <a:pt x="1011903" y="28232"/>
                    <a:pt x="1007287" y="24098"/>
                    <a:pt x="1001831" y="22011"/>
                  </a:cubicBezTo>
                  <a:cubicBezTo>
                    <a:pt x="997979" y="20486"/>
                    <a:pt x="991714" y="19723"/>
                    <a:pt x="983045" y="19723"/>
                  </a:cubicBezTo>
                  <a:lnTo>
                    <a:pt x="959813" y="19723"/>
                  </a:lnTo>
                  <a:lnTo>
                    <a:pt x="959813" y="104004"/>
                  </a:lnTo>
                  <a:close/>
                  <a:moveTo>
                    <a:pt x="1103569" y="107134"/>
                  </a:moveTo>
                  <a:cubicBezTo>
                    <a:pt x="1098514" y="111389"/>
                    <a:pt x="1093652" y="114398"/>
                    <a:pt x="1088997" y="116165"/>
                  </a:cubicBezTo>
                  <a:cubicBezTo>
                    <a:pt x="1084343" y="117930"/>
                    <a:pt x="1079365" y="118813"/>
                    <a:pt x="1074072" y="118813"/>
                  </a:cubicBezTo>
                  <a:cubicBezTo>
                    <a:pt x="1065318" y="118813"/>
                    <a:pt x="1058576" y="116686"/>
                    <a:pt x="1053844" y="112432"/>
                  </a:cubicBezTo>
                  <a:cubicBezTo>
                    <a:pt x="1049105" y="108098"/>
                    <a:pt x="1046740" y="102599"/>
                    <a:pt x="1046740" y="95937"/>
                  </a:cubicBezTo>
                  <a:cubicBezTo>
                    <a:pt x="1046740" y="92004"/>
                    <a:pt x="1047618" y="88432"/>
                    <a:pt x="1049391" y="85221"/>
                  </a:cubicBezTo>
                  <a:cubicBezTo>
                    <a:pt x="1051232" y="82011"/>
                    <a:pt x="1053598" y="79442"/>
                    <a:pt x="1056487" y="77516"/>
                  </a:cubicBezTo>
                  <a:cubicBezTo>
                    <a:pt x="1059377" y="75509"/>
                    <a:pt x="1062629" y="73984"/>
                    <a:pt x="1066243" y="72941"/>
                  </a:cubicBezTo>
                  <a:cubicBezTo>
                    <a:pt x="1068893" y="72298"/>
                    <a:pt x="1072908" y="71616"/>
                    <a:pt x="1078287" y="70894"/>
                  </a:cubicBezTo>
                  <a:cubicBezTo>
                    <a:pt x="1089198" y="69610"/>
                    <a:pt x="1097227" y="68085"/>
                    <a:pt x="1102367" y="66318"/>
                  </a:cubicBezTo>
                  <a:cubicBezTo>
                    <a:pt x="1102444" y="64472"/>
                    <a:pt x="1102482" y="63269"/>
                    <a:pt x="1102482" y="62707"/>
                  </a:cubicBezTo>
                  <a:cubicBezTo>
                    <a:pt x="1102482" y="57248"/>
                    <a:pt x="1101195" y="53355"/>
                    <a:pt x="1098629" y="51027"/>
                  </a:cubicBezTo>
                  <a:cubicBezTo>
                    <a:pt x="1095177" y="47978"/>
                    <a:pt x="1090045" y="46453"/>
                    <a:pt x="1083218" y="46453"/>
                  </a:cubicBezTo>
                  <a:cubicBezTo>
                    <a:pt x="1076799" y="46453"/>
                    <a:pt x="1072060" y="47576"/>
                    <a:pt x="1069009" y="49824"/>
                  </a:cubicBezTo>
                  <a:cubicBezTo>
                    <a:pt x="1066042" y="52071"/>
                    <a:pt x="1063839" y="56045"/>
                    <a:pt x="1062390" y="61744"/>
                  </a:cubicBezTo>
                  <a:lnTo>
                    <a:pt x="1049144" y="59937"/>
                  </a:lnTo>
                  <a:cubicBezTo>
                    <a:pt x="1050354" y="54238"/>
                    <a:pt x="1052319" y="49663"/>
                    <a:pt x="1055046" y="46211"/>
                  </a:cubicBezTo>
                  <a:cubicBezTo>
                    <a:pt x="1057774" y="42680"/>
                    <a:pt x="1061750" y="39991"/>
                    <a:pt x="1066967" y="38145"/>
                  </a:cubicBezTo>
                  <a:cubicBezTo>
                    <a:pt x="1072184" y="36219"/>
                    <a:pt x="1078240" y="35256"/>
                    <a:pt x="1085145" y="35256"/>
                  </a:cubicBezTo>
                  <a:cubicBezTo>
                    <a:pt x="1091972" y="35256"/>
                    <a:pt x="1097504" y="36058"/>
                    <a:pt x="1101758" y="37664"/>
                  </a:cubicBezTo>
                  <a:cubicBezTo>
                    <a:pt x="1106011" y="39269"/>
                    <a:pt x="1109148" y="41315"/>
                    <a:pt x="1111151" y="43803"/>
                  </a:cubicBezTo>
                  <a:cubicBezTo>
                    <a:pt x="1113162" y="46211"/>
                    <a:pt x="1114565" y="49262"/>
                    <a:pt x="1115366" y="52954"/>
                  </a:cubicBezTo>
                  <a:cubicBezTo>
                    <a:pt x="1115852" y="55282"/>
                    <a:pt x="1116090" y="59456"/>
                    <a:pt x="1116090" y="65475"/>
                  </a:cubicBezTo>
                  <a:lnTo>
                    <a:pt x="1116090" y="83536"/>
                  </a:lnTo>
                  <a:cubicBezTo>
                    <a:pt x="1116090" y="96138"/>
                    <a:pt x="1116368" y="104125"/>
                    <a:pt x="1116930" y="107496"/>
                  </a:cubicBezTo>
                  <a:cubicBezTo>
                    <a:pt x="1117493" y="110786"/>
                    <a:pt x="1118656" y="113957"/>
                    <a:pt x="1120421" y="117007"/>
                  </a:cubicBezTo>
                  <a:lnTo>
                    <a:pt x="1106219" y="117007"/>
                  </a:lnTo>
                  <a:cubicBezTo>
                    <a:pt x="1104848" y="114197"/>
                    <a:pt x="1103969" y="110907"/>
                    <a:pt x="1103569" y="107134"/>
                  </a:cubicBezTo>
                  <a:close/>
                  <a:moveTo>
                    <a:pt x="1102367" y="76914"/>
                  </a:moveTo>
                  <a:cubicBezTo>
                    <a:pt x="1097466" y="78920"/>
                    <a:pt x="1090084" y="80606"/>
                    <a:pt x="1080213" y="81971"/>
                  </a:cubicBezTo>
                  <a:cubicBezTo>
                    <a:pt x="1074673" y="82773"/>
                    <a:pt x="1070735" y="83696"/>
                    <a:pt x="1068408" y="84740"/>
                  </a:cubicBezTo>
                  <a:cubicBezTo>
                    <a:pt x="1066166" y="85703"/>
                    <a:pt x="1064393" y="87148"/>
                    <a:pt x="1063114" y="89074"/>
                  </a:cubicBezTo>
                  <a:cubicBezTo>
                    <a:pt x="1061827" y="91000"/>
                    <a:pt x="1061188" y="93168"/>
                    <a:pt x="1061188" y="95576"/>
                  </a:cubicBezTo>
                  <a:cubicBezTo>
                    <a:pt x="1061188" y="99188"/>
                    <a:pt x="1062552" y="102198"/>
                    <a:pt x="1065280" y="104606"/>
                  </a:cubicBezTo>
                  <a:cubicBezTo>
                    <a:pt x="1068007" y="107014"/>
                    <a:pt x="1072022" y="108218"/>
                    <a:pt x="1077323" y="108218"/>
                  </a:cubicBezTo>
                  <a:cubicBezTo>
                    <a:pt x="1082540" y="108218"/>
                    <a:pt x="1087156" y="107094"/>
                    <a:pt x="1091163" y="104847"/>
                  </a:cubicBezTo>
                  <a:cubicBezTo>
                    <a:pt x="1095262" y="102519"/>
                    <a:pt x="1098267" y="99389"/>
                    <a:pt x="1100194" y="95456"/>
                  </a:cubicBezTo>
                  <a:cubicBezTo>
                    <a:pt x="1101642" y="92325"/>
                    <a:pt x="1102367" y="87790"/>
                    <a:pt x="1102367" y="81850"/>
                  </a:cubicBezTo>
                  <a:lnTo>
                    <a:pt x="1102367" y="76914"/>
                  </a:lnTo>
                  <a:close/>
                  <a:moveTo>
                    <a:pt x="1165691" y="104847"/>
                  </a:moveTo>
                  <a:lnTo>
                    <a:pt x="1167618" y="116887"/>
                  </a:lnTo>
                  <a:cubicBezTo>
                    <a:pt x="1163850" y="117690"/>
                    <a:pt x="1160436" y="118091"/>
                    <a:pt x="1157385" y="118091"/>
                  </a:cubicBezTo>
                  <a:cubicBezTo>
                    <a:pt x="1152492" y="118091"/>
                    <a:pt x="1148677" y="117328"/>
                    <a:pt x="1145950" y="115803"/>
                  </a:cubicBezTo>
                  <a:cubicBezTo>
                    <a:pt x="1143299" y="114197"/>
                    <a:pt x="1141411" y="112151"/>
                    <a:pt x="1140286" y="109663"/>
                  </a:cubicBezTo>
                  <a:cubicBezTo>
                    <a:pt x="1139169" y="107094"/>
                    <a:pt x="1138606" y="101757"/>
                    <a:pt x="1138606" y="93650"/>
                  </a:cubicBezTo>
                  <a:lnTo>
                    <a:pt x="1138606" y="47656"/>
                  </a:lnTo>
                  <a:lnTo>
                    <a:pt x="1128728" y="47656"/>
                  </a:lnTo>
                  <a:lnTo>
                    <a:pt x="1128728" y="37061"/>
                  </a:lnTo>
                  <a:lnTo>
                    <a:pt x="1138606" y="37061"/>
                  </a:lnTo>
                  <a:lnTo>
                    <a:pt x="1138606" y="17315"/>
                  </a:lnTo>
                  <a:lnTo>
                    <a:pt x="1152091" y="9128"/>
                  </a:lnTo>
                  <a:lnTo>
                    <a:pt x="1152091" y="37061"/>
                  </a:lnTo>
                  <a:lnTo>
                    <a:pt x="1165691" y="37061"/>
                  </a:lnTo>
                  <a:lnTo>
                    <a:pt x="1165691" y="47656"/>
                  </a:lnTo>
                  <a:lnTo>
                    <a:pt x="1152091" y="47656"/>
                  </a:lnTo>
                  <a:lnTo>
                    <a:pt x="1152091" y="94372"/>
                  </a:lnTo>
                  <a:cubicBezTo>
                    <a:pt x="1152091" y="98224"/>
                    <a:pt x="1152330" y="100713"/>
                    <a:pt x="1152808" y="101837"/>
                  </a:cubicBezTo>
                  <a:cubicBezTo>
                    <a:pt x="1153293" y="102880"/>
                    <a:pt x="1154056" y="103763"/>
                    <a:pt x="1155096" y="104485"/>
                  </a:cubicBezTo>
                  <a:cubicBezTo>
                    <a:pt x="1156221" y="105128"/>
                    <a:pt x="1157785" y="105448"/>
                    <a:pt x="1159797" y="105448"/>
                  </a:cubicBezTo>
                  <a:cubicBezTo>
                    <a:pt x="1161238" y="105448"/>
                    <a:pt x="1163202" y="105248"/>
                    <a:pt x="1165691" y="104847"/>
                  </a:cubicBezTo>
                  <a:close/>
                  <a:moveTo>
                    <a:pt x="1234564" y="107134"/>
                  </a:moveTo>
                  <a:cubicBezTo>
                    <a:pt x="1229509" y="111389"/>
                    <a:pt x="1224647" y="114398"/>
                    <a:pt x="1219993" y="116165"/>
                  </a:cubicBezTo>
                  <a:cubicBezTo>
                    <a:pt x="1215339" y="117930"/>
                    <a:pt x="1210361" y="118813"/>
                    <a:pt x="1205067" y="118813"/>
                  </a:cubicBezTo>
                  <a:cubicBezTo>
                    <a:pt x="1196314" y="118813"/>
                    <a:pt x="1189571" y="116686"/>
                    <a:pt x="1184840" y="112432"/>
                  </a:cubicBezTo>
                  <a:cubicBezTo>
                    <a:pt x="1180101" y="108098"/>
                    <a:pt x="1177735" y="102599"/>
                    <a:pt x="1177735" y="95937"/>
                  </a:cubicBezTo>
                  <a:cubicBezTo>
                    <a:pt x="1177735" y="92004"/>
                    <a:pt x="1178614" y="88432"/>
                    <a:pt x="1180386" y="85221"/>
                  </a:cubicBezTo>
                  <a:cubicBezTo>
                    <a:pt x="1182228" y="82011"/>
                    <a:pt x="1184593" y="79442"/>
                    <a:pt x="1187483" y="77516"/>
                  </a:cubicBezTo>
                  <a:cubicBezTo>
                    <a:pt x="1190372" y="75509"/>
                    <a:pt x="1193624" y="73984"/>
                    <a:pt x="1197238" y="72941"/>
                  </a:cubicBezTo>
                  <a:cubicBezTo>
                    <a:pt x="1199889" y="72298"/>
                    <a:pt x="1203904" y="71616"/>
                    <a:pt x="1209282" y="70894"/>
                  </a:cubicBezTo>
                  <a:cubicBezTo>
                    <a:pt x="1220193" y="69610"/>
                    <a:pt x="1228222" y="68085"/>
                    <a:pt x="1233362" y="66318"/>
                  </a:cubicBezTo>
                  <a:cubicBezTo>
                    <a:pt x="1233439" y="64472"/>
                    <a:pt x="1233478" y="63269"/>
                    <a:pt x="1233478" y="62707"/>
                  </a:cubicBezTo>
                  <a:cubicBezTo>
                    <a:pt x="1233478" y="57248"/>
                    <a:pt x="1232191" y="53355"/>
                    <a:pt x="1229625" y="51027"/>
                  </a:cubicBezTo>
                  <a:cubicBezTo>
                    <a:pt x="1226173" y="47978"/>
                    <a:pt x="1221041" y="46453"/>
                    <a:pt x="1214214" y="46453"/>
                  </a:cubicBezTo>
                  <a:cubicBezTo>
                    <a:pt x="1207795" y="46453"/>
                    <a:pt x="1203056" y="47576"/>
                    <a:pt x="1200004" y="49824"/>
                  </a:cubicBezTo>
                  <a:cubicBezTo>
                    <a:pt x="1197038" y="52071"/>
                    <a:pt x="1194834" y="56045"/>
                    <a:pt x="1193385" y="61744"/>
                  </a:cubicBezTo>
                  <a:lnTo>
                    <a:pt x="1180139" y="59937"/>
                  </a:lnTo>
                  <a:cubicBezTo>
                    <a:pt x="1181349" y="54238"/>
                    <a:pt x="1183314" y="49663"/>
                    <a:pt x="1186042" y="46211"/>
                  </a:cubicBezTo>
                  <a:cubicBezTo>
                    <a:pt x="1188770" y="42680"/>
                    <a:pt x="1192746" y="39991"/>
                    <a:pt x="1197963" y="38145"/>
                  </a:cubicBezTo>
                  <a:cubicBezTo>
                    <a:pt x="1203179" y="36219"/>
                    <a:pt x="1209236" y="35256"/>
                    <a:pt x="1216140" y="35256"/>
                  </a:cubicBezTo>
                  <a:cubicBezTo>
                    <a:pt x="1222967" y="35256"/>
                    <a:pt x="1228500" y="36058"/>
                    <a:pt x="1232753" y="37664"/>
                  </a:cubicBezTo>
                  <a:cubicBezTo>
                    <a:pt x="1237007" y="39269"/>
                    <a:pt x="1240143" y="41315"/>
                    <a:pt x="1242147" y="43803"/>
                  </a:cubicBezTo>
                  <a:cubicBezTo>
                    <a:pt x="1244158" y="46211"/>
                    <a:pt x="1245560" y="49262"/>
                    <a:pt x="1246362" y="52954"/>
                  </a:cubicBezTo>
                  <a:cubicBezTo>
                    <a:pt x="1246847" y="55282"/>
                    <a:pt x="1247086" y="59456"/>
                    <a:pt x="1247086" y="65475"/>
                  </a:cubicBezTo>
                  <a:lnTo>
                    <a:pt x="1247086" y="83536"/>
                  </a:lnTo>
                  <a:cubicBezTo>
                    <a:pt x="1247086" y="96138"/>
                    <a:pt x="1247363" y="104125"/>
                    <a:pt x="1247926" y="107496"/>
                  </a:cubicBezTo>
                  <a:cubicBezTo>
                    <a:pt x="1248488" y="110786"/>
                    <a:pt x="1249652" y="113957"/>
                    <a:pt x="1251416" y="117007"/>
                  </a:cubicBezTo>
                  <a:lnTo>
                    <a:pt x="1237215" y="117007"/>
                  </a:lnTo>
                  <a:cubicBezTo>
                    <a:pt x="1235843" y="114197"/>
                    <a:pt x="1234965" y="110907"/>
                    <a:pt x="1234564" y="107134"/>
                  </a:cubicBezTo>
                  <a:close/>
                  <a:moveTo>
                    <a:pt x="1233362" y="76914"/>
                  </a:moveTo>
                  <a:cubicBezTo>
                    <a:pt x="1228461" y="78920"/>
                    <a:pt x="1221079" y="80606"/>
                    <a:pt x="1211209" y="81971"/>
                  </a:cubicBezTo>
                  <a:cubicBezTo>
                    <a:pt x="1205668" y="82773"/>
                    <a:pt x="1201731" y="83696"/>
                    <a:pt x="1199404" y="84740"/>
                  </a:cubicBezTo>
                  <a:cubicBezTo>
                    <a:pt x="1197161" y="85703"/>
                    <a:pt x="1195389" y="87148"/>
                    <a:pt x="1194110" y="89074"/>
                  </a:cubicBezTo>
                  <a:cubicBezTo>
                    <a:pt x="1192823" y="91000"/>
                    <a:pt x="1192183" y="93168"/>
                    <a:pt x="1192183" y="95576"/>
                  </a:cubicBezTo>
                  <a:cubicBezTo>
                    <a:pt x="1192183" y="99188"/>
                    <a:pt x="1193547" y="102198"/>
                    <a:pt x="1196275" y="104606"/>
                  </a:cubicBezTo>
                  <a:cubicBezTo>
                    <a:pt x="1199003" y="107014"/>
                    <a:pt x="1203017" y="108218"/>
                    <a:pt x="1208319" y="108218"/>
                  </a:cubicBezTo>
                  <a:cubicBezTo>
                    <a:pt x="1213536" y="108218"/>
                    <a:pt x="1218151" y="107094"/>
                    <a:pt x="1222158" y="104847"/>
                  </a:cubicBezTo>
                  <a:cubicBezTo>
                    <a:pt x="1226258" y="102519"/>
                    <a:pt x="1229263" y="99389"/>
                    <a:pt x="1231189" y="95456"/>
                  </a:cubicBezTo>
                  <a:cubicBezTo>
                    <a:pt x="1232638" y="92325"/>
                    <a:pt x="1233362" y="87790"/>
                    <a:pt x="1233362" y="81850"/>
                  </a:cubicBezTo>
                  <a:lnTo>
                    <a:pt x="1233362" y="76914"/>
                  </a:lnTo>
                  <a:close/>
                  <a:moveTo>
                    <a:pt x="1310172" y="81610"/>
                  </a:moveTo>
                  <a:lnTo>
                    <a:pt x="1323903" y="80405"/>
                  </a:lnTo>
                  <a:cubicBezTo>
                    <a:pt x="1324543" y="85864"/>
                    <a:pt x="1326030" y="90358"/>
                    <a:pt x="1328357" y="93890"/>
                  </a:cubicBezTo>
                  <a:cubicBezTo>
                    <a:pt x="1330761" y="97422"/>
                    <a:pt x="1334452" y="100312"/>
                    <a:pt x="1339430" y="102559"/>
                  </a:cubicBezTo>
                  <a:cubicBezTo>
                    <a:pt x="1344485" y="104726"/>
                    <a:pt x="1350187" y="105810"/>
                    <a:pt x="1356529" y="105810"/>
                  </a:cubicBezTo>
                  <a:cubicBezTo>
                    <a:pt x="1362069" y="105810"/>
                    <a:pt x="1366962" y="105007"/>
                    <a:pt x="1371216" y="103402"/>
                  </a:cubicBezTo>
                  <a:cubicBezTo>
                    <a:pt x="1375469" y="101717"/>
                    <a:pt x="1378644" y="99429"/>
                    <a:pt x="1380732" y="96539"/>
                  </a:cubicBezTo>
                  <a:cubicBezTo>
                    <a:pt x="1382813" y="93650"/>
                    <a:pt x="1383861" y="90479"/>
                    <a:pt x="1383861" y="87027"/>
                  </a:cubicBezTo>
                  <a:cubicBezTo>
                    <a:pt x="1383861" y="83576"/>
                    <a:pt x="1382859" y="80566"/>
                    <a:pt x="1380848" y="77997"/>
                  </a:cubicBezTo>
                  <a:cubicBezTo>
                    <a:pt x="1378844" y="75429"/>
                    <a:pt x="1375554" y="73261"/>
                    <a:pt x="1370977" y="71496"/>
                  </a:cubicBezTo>
                  <a:cubicBezTo>
                    <a:pt x="1368002" y="70292"/>
                    <a:pt x="1361422" y="68486"/>
                    <a:pt x="1351227" y="66078"/>
                  </a:cubicBezTo>
                  <a:cubicBezTo>
                    <a:pt x="1341118" y="63670"/>
                    <a:pt x="1334052" y="61382"/>
                    <a:pt x="1330037" y="59215"/>
                  </a:cubicBezTo>
                  <a:cubicBezTo>
                    <a:pt x="1324743" y="56486"/>
                    <a:pt x="1320805" y="53075"/>
                    <a:pt x="1318240" y="48981"/>
                  </a:cubicBezTo>
                  <a:cubicBezTo>
                    <a:pt x="1315674" y="44888"/>
                    <a:pt x="1314387" y="40312"/>
                    <a:pt x="1314387" y="35256"/>
                  </a:cubicBezTo>
                  <a:cubicBezTo>
                    <a:pt x="1314387" y="29637"/>
                    <a:pt x="1315951" y="24419"/>
                    <a:pt x="1319087" y="19603"/>
                  </a:cubicBezTo>
                  <a:cubicBezTo>
                    <a:pt x="1322216" y="14787"/>
                    <a:pt x="1326831" y="11135"/>
                    <a:pt x="1332926" y="8647"/>
                  </a:cubicBezTo>
                  <a:cubicBezTo>
                    <a:pt x="1339029" y="6078"/>
                    <a:pt x="1345772" y="4794"/>
                    <a:pt x="1353154" y="4794"/>
                  </a:cubicBezTo>
                  <a:cubicBezTo>
                    <a:pt x="1361345" y="4794"/>
                    <a:pt x="1368565" y="6118"/>
                    <a:pt x="1374830" y="8768"/>
                  </a:cubicBezTo>
                  <a:cubicBezTo>
                    <a:pt x="1381087" y="11416"/>
                    <a:pt x="1385864" y="15309"/>
                    <a:pt x="1389154" y="20446"/>
                  </a:cubicBezTo>
                  <a:cubicBezTo>
                    <a:pt x="1392529" y="25503"/>
                    <a:pt x="1394333" y="31282"/>
                    <a:pt x="1394571" y="37784"/>
                  </a:cubicBezTo>
                  <a:lnTo>
                    <a:pt x="1380609" y="38867"/>
                  </a:lnTo>
                  <a:cubicBezTo>
                    <a:pt x="1379885" y="31884"/>
                    <a:pt x="1377357" y="26627"/>
                    <a:pt x="1373027" y="23095"/>
                  </a:cubicBezTo>
                  <a:cubicBezTo>
                    <a:pt x="1368688" y="19483"/>
                    <a:pt x="1362270" y="17677"/>
                    <a:pt x="1353762" y="17677"/>
                  </a:cubicBezTo>
                  <a:cubicBezTo>
                    <a:pt x="1344932" y="17677"/>
                    <a:pt x="1338467" y="19322"/>
                    <a:pt x="1334375" y="22613"/>
                  </a:cubicBezTo>
                  <a:cubicBezTo>
                    <a:pt x="1330360" y="25824"/>
                    <a:pt x="1328357" y="29677"/>
                    <a:pt x="1328357" y="34171"/>
                  </a:cubicBezTo>
                  <a:cubicBezTo>
                    <a:pt x="1328357" y="38185"/>
                    <a:pt x="1329798" y="41476"/>
                    <a:pt x="1332688" y="44045"/>
                  </a:cubicBezTo>
                  <a:cubicBezTo>
                    <a:pt x="1335500" y="46613"/>
                    <a:pt x="1342844" y="49222"/>
                    <a:pt x="1354726" y="51870"/>
                  </a:cubicBezTo>
                  <a:cubicBezTo>
                    <a:pt x="1366600" y="54520"/>
                    <a:pt x="1374745" y="56847"/>
                    <a:pt x="1379160" y="58854"/>
                  </a:cubicBezTo>
                  <a:cubicBezTo>
                    <a:pt x="1385587" y="61824"/>
                    <a:pt x="1390318" y="65596"/>
                    <a:pt x="1393369" y="70171"/>
                  </a:cubicBezTo>
                  <a:cubicBezTo>
                    <a:pt x="1396421" y="74666"/>
                    <a:pt x="1397946" y="79883"/>
                    <a:pt x="1397946" y="85824"/>
                  </a:cubicBezTo>
                  <a:cubicBezTo>
                    <a:pt x="1397946" y="91683"/>
                    <a:pt x="1396259" y="97221"/>
                    <a:pt x="1392892" y="102439"/>
                  </a:cubicBezTo>
                  <a:cubicBezTo>
                    <a:pt x="1389517" y="107656"/>
                    <a:pt x="1384662" y="111709"/>
                    <a:pt x="1378320" y="114599"/>
                  </a:cubicBezTo>
                  <a:cubicBezTo>
                    <a:pt x="1372063" y="117488"/>
                    <a:pt x="1364997" y="118933"/>
                    <a:pt x="1357130" y="118933"/>
                  </a:cubicBezTo>
                  <a:cubicBezTo>
                    <a:pt x="1347174" y="118933"/>
                    <a:pt x="1338829" y="117488"/>
                    <a:pt x="1332087" y="114599"/>
                  </a:cubicBezTo>
                  <a:cubicBezTo>
                    <a:pt x="1325344" y="111629"/>
                    <a:pt x="1320050" y="107215"/>
                    <a:pt x="1316198" y="101355"/>
                  </a:cubicBezTo>
                  <a:cubicBezTo>
                    <a:pt x="1312345" y="95496"/>
                    <a:pt x="1310334" y="88914"/>
                    <a:pt x="1310172" y="81610"/>
                  </a:cubicBezTo>
                  <a:close/>
                  <a:moveTo>
                    <a:pt x="1408542" y="77034"/>
                  </a:moveTo>
                  <a:cubicBezTo>
                    <a:pt x="1408542" y="62265"/>
                    <a:pt x="1412633" y="51309"/>
                    <a:pt x="1420824" y="44165"/>
                  </a:cubicBezTo>
                  <a:cubicBezTo>
                    <a:pt x="1427721" y="38225"/>
                    <a:pt x="1436112" y="35256"/>
                    <a:pt x="1445983" y="35256"/>
                  </a:cubicBezTo>
                  <a:cubicBezTo>
                    <a:pt x="1456979" y="35256"/>
                    <a:pt x="1465933" y="38867"/>
                    <a:pt x="1472837" y="46091"/>
                  </a:cubicBezTo>
                  <a:cubicBezTo>
                    <a:pt x="1479819" y="53315"/>
                    <a:pt x="1483309" y="63269"/>
                    <a:pt x="1483309" y="75950"/>
                  </a:cubicBezTo>
                  <a:cubicBezTo>
                    <a:pt x="1483309" y="86224"/>
                    <a:pt x="1481784" y="94331"/>
                    <a:pt x="1478732" y="100272"/>
                  </a:cubicBezTo>
                  <a:cubicBezTo>
                    <a:pt x="1475681" y="106131"/>
                    <a:pt x="1471188" y="110706"/>
                    <a:pt x="1465247" y="113997"/>
                  </a:cubicBezTo>
                  <a:cubicBezTo>
                    <a:pt x="1459391" y="117208"/>
                    <a:pt x="1452972" y="118813"/>
                    <a:pt x="1445983" y="118813"/>
                  </a:cubicBezTo>
                  <a:cubicBezTo>
                    <a:pt x="1434748" y="118813"/>
                    <a:pt x="1425679" y="115241"/>
                    <a:pt x="1418775" y="108098"/>
                  </a:cubicBezTo>
                  <a:cubicBezTo>
                    <a:pt x="1411955" y="100874"/>
                    <a:pt x="1408542" y="90519"/>
                    <a:pt x="1408542" y="77034"/>
                  </a:cubicBezTo>
                  <a:close/>
                  <a:moveTo>
                    <a:pt x="1422389" y="77034"/>
                  </a:moveTo>
                  <a:cubicBezTo>
                    <a:pt x="1422389" y="87309"/>
                    <a:pt x="1424593" y="94974"/>
                    <a:pt x="1429008" y="100031"/>
                  </a:cubicBezTo>
                  <a:cubicBezTo>
                    <a:pt x="1433500" y="105088"/>
                    <a:pt x="1439164" y="107616"/>
                    <a:pt x="1445983" y="107616"/>
                  </a:cubicBezTo>
                  <a:cubicBezTo>
                    <a:pt x="1452726" y="107616"/>
                    <a:pt x="1458305" y="105088"/>
                    <a:pt x="1462720" y="100031"/>
                  </a:cubicBezTo>
                  <a:cubicBezTo>
                    <a:pt x="1467212" y="94893"/>
                    <a:pt x="1469462" y="87067"/>
                    <a:pt x="1469462" y="76552"/>
                  </a:cubicBezTo>
                  <a:cubicBezTo>
                    <a:pt x="1469462" y="66680"/>
                    <a:pt x="1467212" y="59215"/>
                    <a:pt x="1462720" y="54158"/>
                  </a:cubicBezTo>
                  <a:cubicBezTo>
                    <a:pt x="1458227" y="49021"/>
                    <a:pt x="1452649" y="46453"/>
                    <a:pt x="1445983" y="46453"/>
                  </a:cubicBezTo>
                  <a:cubicBezTo>
                    <a:pt x="1439164" y="46453"/>
                    <a:pt x="1433500" y="49021"/>
                    <a:pt x="1429008" y="54158"/>
                  </a:cubicBezTo>
                  <a:cubicBezTo>
                    <a:pt x="1424593" y="59215"/>
                    <a:pt x="1422389" y="66840"/>
                    <a:pt x="1422389" y="77034"/>
                  </a:cubicBezTo>
                  <a:close/>
                  <a:moveTo>
                    <a:pt x="1550610" y="117007"/>
                  </a:moveTo>
                  <a:lnTo>
                    <a:pt x="1550610" y="105208"/>
                  </a:lnTo>
                  <a:cubicBezTo>
                    <a:pt x="1544430" y="114278"/>
                    <a:pt x="1536008" y="118813"/>
                    <a:pt x="1525328" y="118813"/>
                  </a:cubicBezTo>
                  <a:cubicBezTo>
                    <a:pt x="1520597" y="118813"/>
                    <a:pt x="1516182" y="117930"/>
                    <a:pt x="1512082" y="116165"/>
                  </a:cubicBezTo>
                  <a:cubicBezTo>
                    <a:pt x="1507990" y="114318"/>
                    <a:pt x="1504939" y="112031"/>
                    <a:pt x="1502935" y="109301"/>
                  </a:cubicBezTo>
                  <a:cubicBezTo>
                    <a:pt x="1501009" y="106573"/>
                    <a:pt x="1499645" y="103201"/>
                    <a:pt x="1498844" y="99188"/>
                  </a:cubicBezTo>
                  <a:cubicBezTo>
                    <a:pt x="1498281" y="96539"/>
                    <a:pt x="1497996" y="92325"/>
                    <a:pt x="1497996" y="86546"/>
                  </a:cubicBezTo>
                  <a:lnTo>
                    <a:pt x="1497996" y="37061"/>
                  </a:lnTo>
                  <a:lnTo>
                    <a:pt x="1511481" y="37061"/>
                  </a:lnTo>
                  <a:lnTo>
                    <a:pt x="1511481" y="81368"/>
                  </a:lnTo>
                  <a:cubicBezTo>
                    <a:pt x="1511481" y="88432"/>
                    <a:pt x="1511766" y="93208"/>
                    <a:pt x="1512329" y="95696"/>
                  </a:cubicBezTo>
                  <a:cubicBezTo>
                    <a:pt x="1513207" y="99228"/>
                    <a:pt x="1515018" y="102037"/>
                    <a:pt x="1517746" y="104125"/>
                  </a:cubicBezTo>
                  <a:cubicBezTo>
                    <a:pt x="1520550" y="106131"/>
                    <a:pt x="1523964" y="107134"/>
                    <a:pt x="1527979" y="107134"/>
                  </a:cubicBezTo>
                  <a:cubicBezTo>
                    <a:pt x="1532070" y="107134"/>
                    <a:pt x="1535885" y="106091"/>
                    <a:pt x="1539414" y="104004"/>
                  </a:cubicBezTo>
                  <a:cubicBezTo>
                    <a:pt x="1543028" y="101917"/>
                    <a:pt x="1545555" y="99107"/>
                    <a:pt x="1547004" y="95576"/>
                  </a:cubicBezTo>
                  <a:cubicBezTo>
                    <a:pt x="1548530" y="91964"/>
                    <a:pt x="1549293" y="86746"/>
                    <a:pt x="1549293" y="79924"/>
                  </a:cubicBezTo>
                  <a:lnTo>
                    <a:pt x="1549293" y="37061"/>
                  </a:lnTo>
                  <a:lnTo>
                    <a:pt x="1562777" y="37061"/>
                  </a:lnTo>
                  <a:lnTo>
                    <a:pt x="1562777" y="117007"/>
                  </a:lnTo>
                  <a:lnTo>
                    <a:pt x="1550610" y="117007"/>
                  </a:lnTo>
                  <a:close/>
                  <a:moveTo>
                    <a:pt x="1582881" y="117007"/>
                  </a:moveTo>
                  <a:lnTo>
                    <a:pt x="1582881" y="37061"/>
                  </a:lnTo>
                  <a:lnTo>
                    <a:pt x="1595041" y="37061"/>
                  </a:lnTo>
                  <a:lnTo>
                    <a:pt x="1595041" y="49222"/>
                  </a:lnTo>
                  <a:cubicBezTo>
                    <a:pt x="1598169" y="43523"/>
                    <a:pt x="1601059" y="39790"/>
                    <a:pt x="1603710" y="38024"/>
                  </a:cubicBezTo>
                  <a:cubicBezTo>
                    <a:pt x="1606360" y="36178"/>
                    <a:pt x="1609250" y="35256"/>
                    <a:pt x="1612378" y="35256"/>
                  </a:cubicBezTo>
                  <a:cubicBezTo>
                    <a:pt x="1616956" y="35256"/>
                    <a:pt x="1621610" y="36700"/>
                    <a:pt x="1626349" y="39590"/>
                  </a:cubicBezTo>
                  <a:lnTo>
                    <a:pt x="1621648" y="52232"/>
                  </a:lnTo>
                  <a:cubicBezTo>
                    <a:pt x="1618358" y="50225"/>
                    <a:pt x="1615068" y="49222"/>
                    <a:pt x="1611777" y="49222"/>
                  </a:cubicBezTo>
                  <a:cubicBezTo>
                    <a:pt x="1608803" y="49222"/>
                    <a:pt x="1606121" y="50144"/>
                    <a:pt x="1603710" y="51991"/>
                  </a:cubicBezTo>
                  <a:cubicBezTo>
                    <a:pt x="1601382" y="53757"/>
                    <a:pt x="1599695" y="56205"/>
                    <a:pt x="1598655" y="59336"/>
                  </a:cubicBezTo>
                  <a:cubicBezTo>
                    <a:pt x="1597206" y="64152"/>
                    <a:pt x="1596489" y="69408"/>
                    <a:pt x="1596489" y="75108"/>
                  </a:cubicBezTo>
                  <a:lnTo>
                    <a:pt x="1596489" y="117007"/>
                  </a:lnTo>
                  <a:lnTo>
                    <a:pt x="1582881" y="117007"/>
                  </a:lnTo>
                  <a:close/>
                  <a:moveTo>
                    <a:pt x="1689196" y="87750"/>
                  </a:moveTo>
                  <a:lnTo>
                    <a:pt x="1702442" y="89435"/>
                  </a:lnTo>
                  <a:cubicBezTo>
                    <a:pt x="1700993" y="98666"/>
                    <a:pt x="1697263" y="105890"/>
                    <a:pt x="1691238" y="111107"/>
                  </a:cubicBezTo>
                  <a:cubicBezTo>
                    <a:pt x="1685304" y="116245"/>
                    <a:pt x="1677953" y="118813"/>
                    <a:pt x="1669207" y="118813"/>
                  </a:cubicBezTo>
                  <a:cubicBezTo>
                    <a:pt x="1658289" y="118813"/>
                    <a:pt x="1649504" y="115241"/>
                    <a:pt x="1642839" y="108098"/>
                  </a:cubicBezTo>
                  <a:cubicBezTo>
                    <a:pt x="1636181" y="100954"/>
                    <a:pt x="1632845" y="90720"/>
                    <a:pt x="1632845" y="77395"/>
                  </a:cubicBezTo>
                  <a:cubicBezTo>
                    <a:pt x="1632845" y="68726"/>
                    <a:pt x="1634255" y="61181"/>
                    <a:pt x="1637060" y="54760"/>
                  </a:cubicBezTo>
                  <a:cubicBezTo>
                    <a:pt x="1639949" y="48259"/>
                    <a:pt x="1644326" y="43402"/>
                    <a:pt x="1650182" y="40192"/>
                  </a:cubicBezTo>
                  <a:cubicBezTo>
                    <a:pt x="1656046" y="36901"/>
                    <a:pt x="1662426" y="35256"/>
                    <a:pt x="1669331" y="35256"/>
                  </a:cubicBezTo>
                  <a:cubicBezTo>
                    <a:pt x="1677999" y="35256"/>
                    <a:pt x="1685058" y="37462"/>
                    <a:pt x="1690521" y="41877"/>
                  </a:cubicBezTo>
                  <a:cubicBezTo>
                    <a:pt x="1696054" y="46292"/>
                    <a:pt x="1699629" y="52512"/>
                    <a:pt x="1701232" y="60539"/>
                  </a:cubicBezTo>
                  <a:lnTo>
                    <a:pt x="1687994" y="62586"/>
                  </a:lnTo>
                  <a:cubicBezTo>
                    <a:pt x="1686784" y="57208"/>
                    <a:pt x="1684580" y="53195"/>
                    <a:pt x="1681367" y="50546"/>
                  </a:cubicBezTo>
                  <a:cubicBezTo>
                    <a:pt x="1678154" y="47817"/>
                    <a:pt x="1674301" y="46453"/>
                    <a:pt x="1669808" y="46453"/>
                  </a:cubicBezTo>
                  <a:cubicBezTo>
                    <a:pt x="1662989" y="46453"/>
                    <a:pt x="1657449" y="48901"/>
                    <a:pt x="1653195" y="53797"/>
                  </a:cubicBezTo>
                  <a:cubicBezTo>
                    <a:pt x="1648942" y="58693"/>
                    <a:pt x="1646815" y="66399"/>
                    <a:pt x="1646815" y="76914"/>
                  </a:cubicBezTo>
                  <a:cubicBezTo>
                    <a:pt x="1646815" y="87669"/>
                    <a:pt x="1648857" y="95496"/>
                    <a:pt x="1652956" y="100392"/>
                  </a:cubicBezTo>
                  <a:cubicBezTo>
                    <a:pt x="1657048" y="105208"/>
                    <a:pt x="1662426" y="107616"/>
                    <a:pt x="1669084" y="107616"/>
                  </a:cubicBezTo>
                  <a:cubicBezTo>
                    <a:pt x="1674385" y="107616"/>
                    <a:pt x="1678801" y="106010"/>
                    <a:pt x="1682330" y="102800"/>
                  </a:cubicBezTo>
                  <a:cubicBezTo>
                    <a:pt x="1685944" y="99509"/>
                    <a:pt x="1688232" y="94493"/>
                    <a:pt x="1689196" y="87750"/>
                  </a:cubicBezTo>
                  <a:close/>
                  <a:moveTo>
                    <a:pt x="1768779" y="91242"/>
                  </a:moveTo>
                  <a:lnTo>
                    <a:pt x="1782742" y="93048"/>
                  </a:lnTo>
                  <a:cubicBezTo>
                    <a:pt x="1780577" y="101154"/>
                    <a:pt x="1776485" y="107496"/>
                    <a:pt x="1770467" y="112071"/>
                  </a:cubicBezTo>
                  <a:cubicBezTo>
                    <a:pt x="1764526" y="116565"/>
                    <a:pt x="1756897" y="118813"/>
                    <a:pt x="1747589" y="118813"/>
                  </a:cubicBezTo>
                  <a:cubicBezTo>
                    <a:pt x="1735946" y="118813"/>
                    <a:pt x="1726676" y="115241"/>
                    <a:pt x="1719779" y="108098"/>
                  </a:cubicBezTo>
                  <a:cubicBezTo>
                    <a:pt x="1712952" y="100874"/>
                    <a:pt x="1709539" y="90760"/>
                    <a:pt x="1709539" y="77757"/>
                  </a:cubicBezTo>
                  <a:cubicBezTo>
                    <a:pt x="1709539" y="64272"/>
                    <a:pt x="1712991" y="53837"/>
                    <a:pt x="1719895" y="46453"/>
                  </a:cubicBezTo>
                  <a:cubicBezTo>
                    <a:pt x="1726799" y="38987"/>
                    <a:pt x="1735792" y="35256"/>
                    <a:pt x="1746865" y="35256"/>
                  </a:cubicBezTo>
                  <a:cubicBezTo>
                    <a:pt x="1757544" y="35256"/>
                    <a:pt x="1766252" y="38907"/>
                    <a:pt x="1772994" y="46211"/>
                  </a:cubicBezTo>
                  <a:cubicBezTo>
                    <a:pt x="1779814" y="53435"/>
                    <a:pt x="1783227" y="63670"/>
                    <a:pt x="1783227" y="76914"/>
                  </a:cubicBezTo>
                  <a:cubicBezTo>
                    <a:pt x="1783227" y="77717"/>
                    <a:pt x="1783189" y="78920"/>
                    <a:pt x="1783104" y="80526"/>
                  </a:cubicBezTo>
                  <a:lnTo>
                    <a:pt x="1723509" y="80526"/>
                  </a:lnTo>
                  <a:cubicBezTo>
                    <a:pt x="1723987" y="89275"/>
                    <a:pt x="1726476" y="95977"/>
                    <a:pt x="1730976" y="100632"/>
                  </a:cubicBezTo>
                  <a:cubicBezTo>
                    <a:pt x="1735468" y="105288"/>
                    <a:pt x="1741047" y="107616"/>
                    <a:pt x="1747712" y="107616"/>
                  </a:cubicBezTo>
                  <a:cubicBezTo>
                    <a:pt x="1752682" y="107616"/>
                    <a:pt x="1756897" y="106331"/>
                    <a:pt x="1760349" y="103763"/>
                  </a:cubicBezTo>
                  <a:cubicBezTo>
                    <a:pt x="1763879" y="101114"/>
                    <a:pt x="1766691" y="96941"/>
                    <a:pt x="1768779" y="91242"/>
                  </a:cubicBezTo>
                  <a:close/>
                  <a:moveTo>
                    <a:pt x="1724233" y="69328"/>
                  </a:moveTo>
                  <a:lnTo>
                    <a:pt x="1768903" y="69328"/>
                  </a:lnTo>
                  <a:cubicBezTo>
                    <a:pt x="1768340" y="62666"/>
                    <a:pt x="1766653" y="57650"/>
                    <a:pt x="1763840" y="54278"/>
                  </a:cubicBezTo>
                  <a:cubicBezTo>
                    <a:pt x="1759509" y="49061"/>
                    <a:pt x="1753892" y="46453"/>
                    <a:pt x="1746988" y="46453"/>
                  </a:cubicBezTo>
                  <a:cubicBezTo>
                    <a:pt x="1740808" y="46453"/>
                    <a:pt x="1735591" y="48539"/>
                    <a:pt x="1731338" y="52713"/>
                  </a:cubicBezTo>
                  <a:cubicBezTo>
                    <a:pt x="1727077" y="56807"/>
                    <a:pt x="1724711" y="62345"/>
                    <a:pt x="1724233" y="69328"/>
                  </a:cubicBezTo>
                  <a:close/>
                  <a:moveTo>
                    <a:pt x="1793337" y="93168"/>
                  </a:moveTo>
                  <a:lnTo>
                    <a:pt x="1806822" y="91000"/>
                  </a:lnTo>
                  <a:cubicBezTo>
                    <a:pt x="1807546" y="96378"/>
                    <a:pt x="1809635" y="100512"/>
                    <a:pt x="1813087" y="103402"/>
                  </a:cubicBezTo>
                  <a:cubicBezTo>
                    <a:pt x="1816539" y="106211"/>
                    <a:pt x="1821355" y="107616"/>
                    <a:pt x="1827535" y="107616"/>
                  </a:cubicBezTo>
                  <a:cubicBezTo>
                    <a:pt x="1833715" y="107616"/>
                    <a:pt x="1838292" y="106371"/>
                    <a:pt x="1841258" y="103883"/>
                  </a:cubicBezTo>
                  <a:cubicBezTo>
                    <a:pt x="1844310" y="101315"/>
                    <a:pt x="1845836" y="98345"/>
                    <a:pt x="1845836" y="94974"/>
                  </a:cubicBezTo>
                  <a:cubicBezTo>
                    <a:pt x="1845836" y="91923"/>
                    <a:pt x="1844510" y="89515"/>
                    <a:pt x="1841859" y="87750"/>
                  </a:cubicBezTo>
                  <a:cubicBezTo>
                    <a:pt x="1840018" y="86546"/>
                    <a:pt x="1835402" y="85021"/>
                    <a:pt x="1828013" y="83175"/>
                  </a:cubicBezTo>
                  <a:cubicBezTo>
                    <a:pt x="1818064" y="80606"/>
                    <a:pt x="1811160" y="78439"/>
                    <a:pt x="1807307" y="76673"/>
                  </a:cubicBezTo>
                  <a:cubicBezTo>
                    <a:pt x="1803532" y="74827"/>
                    <a:pt x="1800642" y="72298"/>
                    <a:pt x="1798639" y="69088"/>
                  </a:cubicBezTo>
                  <a:cubicBezTo>
                    <a:pt x="1796628" y="65797"/>
                    <a:pt x="1795626" y="62184"/>
                    <a:pt x="1795626" y="58251"/>
                  </a:cubicBezTo>
                  <a:cubicBezTo>
                    <a:pt x="1795626" y="54720"/>
                    <a:pt x="1796427" y="51429"/>
                    <a:pt x="1798038" y="48379"/>
                  </a:cubicBezTo>
                  <a:cubicBezTo>
                    <a:pt x="1799725" y="45328"/>
                    <a:pt x="1801967" y="42800"/>
                    <a:pt x="1804780" y="40794"/>
                  </a:cubicBezTo>
                  <a:cubicBezTo>
                    <a:pt x="1806868" y="39269"/>
                    <a:pt x="1809712" y="37984"/>
                    <a:pt x="1813326" y="36941"/>
                  </a:cubicBezTo>
                  <a:cubicBezTo>
                    <a:pt x="1817017" y="35817"/>
                    <a:pt x="1820954" y="35256"/>
                    <a:pt x="1825123" y="35256"/>
                  </a:cubicBezTo>
                  <a:cubicBezTo>
                    <a:pt x="1831387" y="35256"/>
                    <a:pt x="1836882" y="36178"/>
                    <a:pt x="1841621" y="38024"/>
                  </a:cubicBezTo>
                  <a:cubicBezTo>
                    <a:pt x="1846359" y="39790"/>
                    <a:pt x="1849850" y="42238"/>
                    <a:pt x="1852093" y="45369"/>
                  </a:cubicBezTo>
                  <a:cubicBezTo>
                    <a:pt x="1854343" y="48419"/>
                    <a:pt x="1855907" y="52512"/>
                    <a:pt x="1856793" y="57650"/>
                  </a:cubicBezTo>
                  <a:lnTo>
                    <a:pt x="1843547" y="59456"/>
                  </a:lnTo>
                  <a:cubicBezTo>
                    <a:pt x="1842907" y="55362"/>
                    <a:pt x="1841143" y="52192"/>
                    <a:pt x="1838253" y="49944"/>
                  </a:cubicBezTo>
                  <a:cubicBezTo>
                    <a:pt x="1835364" y="47616"/>
                    <a:pt x="1831303" y="46453"/>
                    <a:pt x="1826086" y="46453"/>
                  </a:cubicBezTo>
                  <a:cubicBezTo>
                    <a:pt x="1819829" y="46453"/>
                    <a:pt x="1815375" y="47496"/>
                    <a:pt x="1812724" y="49583"/>
                  </a:cubicBezTo>
                  <a:cubicBezTo>
                    <a:pt x="1810074" y="51589"/>
                    <a:pt x="1808748" y="53957"/>
                    <a:pt x="1808748" y="56686"/>
                  </a:cubicBezTo>
                  <a:cubicBezTo>
                    <a:pt x="1808748" y="58453"/>
                    <a:pt x="1809311" y="60058"/>
                    <a:pt x="1810436" y="61502"/>
                  </a:cubicBezTo>
                  <a:cubicBezTo>
                    <a:pt x="1811484" y="62947"/>
                    <a:pt x="1813210" y="64152"/>
                    <a:pt x="1815614" y="65115"/>
                  </a:cubicBezTo>
                  <a:cubicBezTo>
                    <a:pt x="1816978" y="65596"/>
                    <a:pt x="1820954" y="66720"/>
                    <a:pt x="1827535" y="68486"/>
                  </a:cubicBezTo>
                  <a:cubicBezTo>
                    <a:pt x="1837167" y="71054"/>
                    <a:pt x="1843871" y="73181"/>
                    <a:pt x="1847639" y="74867"/>
                  </a:cubicBezTo>
                  <a:cubicBezTo>
                    <a:pt x="1851414" y="76472"/>
                    <a:pt x="1854381" y="78840"/>
                    <a:pt x="1856554" y="81971"/>
                  </a:cubicBezTo>
                  <a:cubicBezTo>
                    <a:pt x="1858719" y="85021"/>
                    <a:pt x="1859798" y="88874"/>
                    <a:pt x="1859798" y="93529"/>
                  </a:cubicBezTo>
                  <a:cubicBezTo>
                    <a:pt x="1859798" y="98024"/>
                    <a:pt x="1858480" y="102278"/>
                    <a:pt x="1855830" y="106291"/>
                  </a:cubicBezTo>
                  <a:cubicBezTo>
                    <a:pt x="1853179" y="110304"/>
                    <a:pt x="1849365" y="113395"/>
                    <a:pt x="1844387" y="115562"/>
                  </a:cubicBezTo>
                  <a:cubicBezTo>
                    <a:pt x="1839417" y="117730"/>
                    <a:pt x="1833792" y="118813"/>
                    <a:pt x="1827535" y="118813"/>
                  </a:cubicBezTo>
                  <a:cubicBezTo>
                    <a:pt x="1817178" y="118813"/>
                    <a:pt x="1809272" y="116646"/>
                    <a:pt x="1803817" y="112312"/>
                  </a:cubicBezTo>
                  <a:cubicBezTo>
                    <a:pt x="1798354" y="107977"/>
                    <a:pt x="1794863" y="101596"/>
                    <a:pt x="1793337" y="93168"/>
                  </a:cubicBezTo>
                  <a:close/>
                </a:path>
              </a:pathLst>
            </a:custGeom>
            <a:solidFill>
              <a:srgbClr val="757575"/>
            </a:solidFill>
            <a:ln w="7703" cap="sq">
              <a:noFill/>
              <a:prstDash val="solid"/>
              <a:miter/>
            </a:ln>
          </p:spPr>
          <p:txBody>
            <a:bodyPr rtlCol="0" anchor="ctr"/>
            <a:lstStyle/>
            <a:p>
              <a:endParaRPr lang="en-US">
                <a:noFill/>
              </a:endParaRPr>
            </a:p>
          </p:txBody>
        </p:sp>
      </p:grpSp>
      <p:pic>
        <p:nvPicPr>
          <p:cNvPr id="1284" name="Graphic 1283" descr="Lightbulb and gear">
            <a:extLst>
              <a:ext uri="{FF2B5EF4-FFF2-40B4-BE49-F238E27FC236}">
                <a16:creationId xmlns:a16="http://schemas.microsoft.com/office/drawing/2014/main" id="{069911E2-599B-4275-A8B0-9570B82806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385" y="5226183"/>
            <a:ext cx="798647" cy="798647"/>
          </a:xfrm>
          <a:prstGeom prst="rect">
            <a:avLst/>
          </a:prstGeom>
        </p:spPr>
      </p:pic>
      <p:sp>
        <p:nvSpPr>
          <p:cNvPr id="293" name="Rectangle 292">
            <a:extLst>
              <a:ext uri="{FF2B5EF4-FFF2-40B4-BE49-F238E27FC236}">
                <a16:creationId xmlns:a16="http://schemas.microsoft.com/office/drawing/2014/main" id="{7EBF29AF-0C39-49AC-8654-59B75CDC1AF9}"/>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21</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F2AB70FA-603B-4609-9E41-70D54BD26495}"/>
              </a:ext>
            </a:extLst>
          </p:cNvPr>
          <p:cNvSpPr>
            <a:spLocks noGrp="1"/>
          </p:cNvSpPr>
          <p:nvPr>
            <p:ph type="sldNum" sz="quarter" idx="12"/>
          </p:nvPr>
        </p:nvSpPr>
        <p:spPr/>
        <p:txBody>
          <a:bodyPr/>
          <a:lstStyle/>
          <a:p>
            <a:fld id="{69E4FBCB-53B5-42FD-A0D6-08C6686D0F02}" type="slidenum">
              <a:rPr lang="en-US" smtClean="0"/>
              <a:t>7</a:t>
            </a:fld>
            <a:endParaRPr lang="en-US" dirty="0"/>
          </a:p>
        </p:txBody>
      </p:sp>
    </p:spTree>
    <p:extLst>
      <p:ext uri="{BB962C8B-B14F-4D97-AF65-F5344CB8AC3E}">
        <p14:creationId xmlns:p14="http://schemas.microsoft.com/office/powerpoint/2010/main" val="66227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BE91-DF41-4506-B2C9-B550D254877A}"/>
              </a:ext>
            </a:extLst>
          </p:cNvPr>
          <p:cNvSpPr>
            <a:spLocks noGrp="1"/>
          </p:cNvSpPr>
          <p:nvPr>
            <p:ph type="ctrTitle"/>
          </p:nvPr>
        </p:nvSpPr>
        <p:spPr/>
        <p:txBody>
          <a:bodyPr/>
          <a:lstStyle/>
          <a:p>
            <a:r>
              <a:rPr lang="en-US" dirty="0"/>
              <a:t>Literature Review – Vendors</a:t>
            </a:r>
          </a:p>
        </p:txBody>
      </p:sp>
      <p:sp>
        <p:nvSpPr>
          <p:cNvPr id="5" name="TextBox 4">
            <a:extLst>
              <a:ext uri="{FF2B5EF4-FFF2-40B4-BE49-F238E27FC236}">
                <a16:creationId xmlns:a16="http://schemas.microsoft.com/office/drawing/2014/main" id="{F9E3725D-2392-44E0-9506-BB5D80A6772B}"/>
              </a:ext>
            </a:extLst>
          </p:cNvPr>
          <p:cNvSpPr txBox="1"/>
          <p:nvPr/>
        </p:nvSpPr>
        <p:spPr>
          <a:xfrm>
            <a:off x="663272" y="1560476"/>
            <a:ext cx="4133516" cy="3046988"/>
          </a:xfrm>
          <a:prstGeom prst="rect">
            <a:avLst/>
          </a:prstGeom>
          <a:noFill/>
        </p:spPr>
        <p:txBody>
          <a:bodyPr wrap="square" rtlCol="0">
            <a:spAutoFit/>
          </a:bodyPr>
          <a:lstStyle/>
          <a:p>
            <a:r>
              <a:rPr lang="en-US" sz="2400" dirty="0">
                <a:latin typeface="Abadi" panose="020B0604020104020204" pitchFamily="34" charset="0"/>
              </a:rPr>
              <a:t>Vendors reviewed:</a:t>
            </a:r>
          </a:p>
          <a:p>
            <a:endParaRPr lang="en-US" sz="2400" dirty="0">
              <a:latin typeface="Abadi" panose="020B0604020104020204" pitchFamily="34" charset="0"/>
            </a:endParaRPr>
          </a:p>
          <a:p>
            <a:pPr marL="285750" indent="-285750">
              <a:buFont typeface="Arial" panose="020B0604020202020204" pitchFamily="34" charset="0"/>
              <a:buChar char="•"/>
            </a:pPr>
            <a:r>
              <a:rPr lang="en-US" sz="2400" dirty="0" err="1">
                <a:latin typeface="Abadi" panose="020B0604020104020204" pitchFamily="34" charset="0"/>
              </a:rPr>
              <a:t>Exabeam</a:t>
            </a:r>
            <a:endParaRPr lang="en-US" sz="2400" dirty="0">
              <a:latin typeface="Abadi" panose="020B0604020104020204" pitchFamily="34" charset="0"/>
            </a:endParaRPr>
          </a:p>
          <a:p>
            <a:pPr marL="285750" indent="-285750">
              <a:buFont typeface="Arial" panose="020B0604020202020204" pitchFamily="34" charset="0"/>
              <a:buChar char="•"/>
            </a:pPr>
            <a:r>
              <a:rPr lang="en-US" sz="2400" dirty="0" err="1">
                <a:latin typeface="Abadi" panose="020B0604020104020204" pitchFamily="34" charset="0"/>
              </a:rPr>
              <a:t>Logpoint</a:t>
            </a:r>
            <a:endParaRPr lang="en-US" sz="24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RSA</a:t>
            </a:r>
          </a:p>
          <a:p>
            <a:pPr marL="285750" indent="-285750">
              <a:buFont typeface="Arial" panose="020B0604020202020204" pitchFamily="34" charset="0"/>
              <a:buChar char="•"/>
            </a:pPr>
            <a:r>
              <a:rPr lang="en-US" sz="2400" dirty="0">
                <a:latin typeface="Abadi" panose="020B0604020104020204" pitchFamily="34" charset="0"/>
              </a:rPr>
              <a:t>AlienVault</a:t>
            </a:r>
          </a:p>
          <a:p>
            <a:pPr marL="285750" indent="-285750">
              <a:buFont typeface="Arial" panose="020B0604020202020204" pitchFamily="34" charset="0"/>
              <a:buChar char="•"/>
            </a:pPr>
            <a:r>
              <a:rPr lang="en-US" sz="2400" dirty="0">
                <a:latin typeface="Abadi" panose="020B0604020104020204" pitchFamily="34" charset="0"/>
              </a:rPr>
              <a:t>Splunk</a:t>
            </a:r>
          </a:p>
          <a:p>
            <a:pPr marL="285750" indent="-285750">
              <a:buFont typeface="Arial" panose="020B0604020202020204" pitchFamily="34" charset="0"/>
              <a:buChar char="•"/>
            </a:pPr>
            <a:r>
              <a:rPr lang="en-US" sz="2400" dirty="0">
                <a:latin typeface="Abadi" panose="020B0604020104020204" pitchFamily="34" charset="0"/>
              </a:rPr>
              <a:t>Exploit-DB</a:t>
            </a:r>
          </a:p>
        </p:txBody>
      </p:sp>
      <p:sp>
        <p:nvSpPr>
          <p:cNvPr id="6" name="Rectangle: Rounded Corners 5">
            <a:extLst>
              <a:ext uri="{FF2B5EF4-FFF2-40B4-BE49-F238E27FC236}">
                <a16:creationId xmlns:a16="http://schemas.microsoft.com/office/drawing/2014/main" id="{11405129-6A8E-4DA1-BDAF-FC6916C96355}"/>
              </a:ext>
            </a:extLst>
          </p:cNvPr>
          <p:cNvSpPr/>
          <p:nvPr/>
        </p:nvSpPr>
        <p:spPr>
          <a:xfrm>
            <a:off x="663272" y="4993289"/>
            <a:ext cx="435219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658F8C-CD5E-492B-97D6-B8E65B4C9FF9}"/>
              </a:ext>
            </a:extLst>
          </p:cNvPr>
          <p:cNvSpPr txBox="1"/>
          <p:nvPr/>
        </p:nvSpPr>
        <p:spPr>
          <a:xfrm>
            <a:off x="1697384" y="5148454"/>
            <a:ext cx="3369561" cy="954107"/>
          </a:xfrm>
          <a:prstGeom prst="rect">
            <a:avLst/>
          </a:prstGeom>
          <a:noFill/>
        </p:spPr>
        <p:txBody>
          <a:bodyPr wrap="square" rtlCol="0">
            <a:spAutoFit/>
          </a:bodyPr>
          <a:lstStyle/>
          <a:p>
            <a:r>
              <a:rPr lang="en-US" sz="2800" dirty="0">
                <a:latin typeface="Abadi" panose="020B0604020104020204" pitchFamily="34" charset="0"/>
              </a:rPr>
              <a:t>Everyone measures differently</a:t>
            </a:r>
          </a:p>
        </p:txBody>
      </p:sp>
      <p:pic>
        <p:nvPicPr>
          <p:cNvPr id="8" name="Graphic 7" descr="Lightbulb and gear">
            <a:extLst>
              <a:ext uri="{FF2B5EF4-FFF2-40B4-BE49-F238E27FC236}">
                <a16:creationId xmlns:a16="http://schemas.microsoft.com/office/drawing/2014/main" id="{7A5B218E-9B0F-47DE-8D84-642EB95EC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385" y="5226183"/>
            <a:ext cx="798647" cy="798647"/>
          </a:xfrm>
          <a:prstGeom prst="rect">
            <a:avLst/>
          </a:prstGeom>
        </p:spPr>
      </p:pic>
      <p:graphicFrame>
        <p:nvGraphicFramePr>
          <p:cNvPr id="9" name="Table 8">
            <a:extLst>
              <a:ext uri="{FF2B5EF4-FFF2-40B4-BE49-F238E27FC236}">
                <a16:creationId xmlns:a16="http://schemas.microsoft.com/office/drawing/2014/main" id="{2BA0C109-4C35-4B01-9A06-7BD4B280D87B}"/>
              </a:ext>
            </a:extLst>
          </p:cNvPr>
          <p:cNvGraphicFramePr>
            <a:graphicFrameLocks noGrp="1"/>
          </p:cNvGraphicFramePr>
          <p:nvPr>
            <p:extLst>
              <p:ext uri="{D42A27DB-BD31-4B8C-83A1-F6EECF244321}">
                <p14:modId xmlns:p14="http://schemas.microsoft.com/office/powerpoint/2010/main" val="3247486182"/>
              </p:ext>
            </p:extLst>
          </p:nvPr>
        </p:nvGraphicFramePr>
        <p:xfrm>
          <a:off x="5767037" y="1673715"/>
          <a:ext cx="5832780" cy="1938750"/>
        </p:xfrm>
        <a:graphic>
          <a:graphicData uri="http://schemas.openxmlformats.org/drawingml/2006/table">
            <a:tbl>
              <a:tblPr firstRow="1" firstCol="1" bandRow="1">
                <a:tableStyleId>{5C22544A-7EE6-4342-B048-85BDC9FD1C3A}</a:tableStyleId>
              </a:tblPr>
              <a:tblGrid>
                <a:gridCol w="3987751">
                  <a:extLst>
                    <a:ext uri="{9D8B030D-6E8A-4147-A177-3AD203B41FA5}">
                      <a16:colId xmlns:a16="http://schemas.microsoft.com/office/drawing/2014/main" val="3057046983"/>
                    </a:ext>
                  </a:extLst>
                </a:gridCol>
                <a:gridCol w="1845029">
                  <a:extLst>
                    <a:ext uri="{9D8B030D-6E8A-4147-A177-3AD203B41FA5}">
                      <a16:colId xmlns:a16="http://schemas.microsoft.com/office/drawing/2014/main" val="174091129"/>
                    </a:ext>
                  </a:extLst>
                </a:gridCol>
              </a:tblGrid>
              <a:tr h="323125">
                <a:tc>
                  <a:txBody>
                    <a:bodyPr/>
                    <a:lstStyle/>
                    <a:p>
                      <a:pPr algn="just">
                        <a:spcAft>
                          <a:spcPts val="600"/>
                        </a:spcAft>
                      </a:pPr>
                      <a:r>
                        <a:rPr lang="en-GB" sz="1600" dirty="0">
                          <a:effectLst/>
                          <a:latin typeface="Abadi" panose="020B0604020104020204" pitchFamily="34" charset="0"/>
                        </a:rPr>
                        <a:t>Approaches</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600" dirty="0">
                          <a:effectLst/>
                          <a:latin typeface="Abadi" panose="020B0604020104020204" pitchFamily="34" charset="0"/>
                        </a:rPr>
                        <a:t>Count</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5673205"/>
                  </a:ext>
                </a:extLst>
              </a:tr>
              <a:tr h="323125">
                <a:tc>
                  <a:txBody>
                    <a:bodyPr/>
                    <a:lstStyle/>
                    <a:p>
                      <a:pPr algn="just">
                        <a:spcAft>
                          <a:spcPts val="600"/>
                        </a:spcAft>
                      </a:pPr>
                      <a:r>
                        <a:rPr lang="en-GB" sz="1600">
                          <a:effectLst/>
                          <a:latin typeface="Abadi" panose="020B0604020104020204" pitchFamily="34" charset="0"/>
                        </a:rPr>
                        <a:t>Compliance</a:t>
                      </a:r>
                      <a:endParaRPr lang="en-US" sz="16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600" dirty="0">
                          <a:effectLst/>
                          <a:latin typeface="Abadi" panose="020B0604020104020204" pitchFamily="34" charset="0"/>
                        </a:rPr>
                        <a:t>2</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5548775"/>
                  </a:ext>
                </a:extLst>
              </a:tr>
              <a:tr h="323125">
                <a:tc>
                  <a:txBody>
                    <a:bodyPr/>
                    <a:lstStyle/>
                    <a:p>
                      <a:pPr algn="just">
                        <a:spcAft>
                          <a:spcPts val="600"/>
                        </a:spcAft>
                      </a:pPr>
                      <a:r>
                        <a:rPr lang="en-GB" sz="1600" dirty="0">
                          <a:effectLst/>
                          <a:latin typeface="Abadi" panose="020B0604020104020204" pitchFamily="34" charset="0"/>
                        </a:rPr>
                        <a:t>Insider Threats</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600" dirty="0">
                          <a:effectLst/>
                          <a:latin typeface="Abadi" panose="020B0604020104020204" pitchFamily="34" charset="0"/>
                        </a:rPr>
                        <a:t>1</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44382409"/>
                  </a:ext>
                </a:extLst>
              </a:tr>
              <a:tr h="323125">
                <a:tc>
                  <a:txBody>
                    <a:bodyPr/>
                    <a:lstStyle/>
                    <a:p>
                      <a:pPr algn="just">
                        <a:spcAft>
                          <a:spcPts val="600"/>
                        </a:spcAft>
                      </a:pPr>
                      <a:r>
                        <a:rPr lang="en-GB" sz="1600">
                          <a:effectLst/>
                          <a:latin typeface="Abadi" panose="020B0604020104020204" pitchFamily="34" charset="0"/>
                        </a:rPr>
                        <a:t>Advanced Security</a:t>
                      </a:r>
                      <a:endParaRPr lang="en-US" sz="16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600" dirty="0">
                          <a:effectLst/>
                          <a:latin typeface="Abadi" panose="020B0604020104020204" pitchFamily="34" charset="0"/>
                        </a:rPr>
                        <a:t>2</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6084445"/>
                  </a:ext>
                </a:extLst>
              </a:tr>
              <a:tr h="323125">
                <a:tc>
                  <a:txBody>
                    <a:bodyPr/>
                    <a:lstStyle/>
                    <a:p>
                      <a:pPr algn="just">
                        <a:spcAft>
                          <a:spcPts val="600"/>
                        </a:spcAft>
                      </a:pPr>
                      <a:r>
                        <a:rPr lang="en-GB" sz="1600">
                          <a:effectLst/>
                          <a:latin typeface="Abadi" panose="020B0604020104020204" pitchFamily="34" charset="0"/>
                        </a:rPr>
                        <a:t>Best Practise</a:t>
                      </a:r>
                      <a:endParaRPr lang="en-US" sz="16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600" dirty="0">
                          <a:effectLst/>
                          <a:latin typeface="Abadi" panose="020B0604020104020204" pitchFamily="34" charset="0"/>
                        </a:rPr>
                        <a:t>1</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6185093"/>
                  </a:ext>
                </a:extLst>
              </a:tr>
              <a:tr h="323125">
                <a:tc>
                  <a:txBody>
                    <a:bodyPr/>
                    <a:lstStyle/>
                    <a:p>
                      <a:pPr algn="just">
                        <a:spcAft>
                          <a:spcPts val="600"/>
                        </a:spcAft>
                      </a:pPr>
                      <a:r>
                        <a:rPr lang="en-GB" sz="1600">
                          <a:effectLst/>
                          <a:latin typeface="Abadi" panose="020B0604020104020204" pitchFamily="34" charset="0"/>
                        </a:rPr>
                        <a:t>Custom</a:t>
                      </a:r>
                      <a:endParaRPr lang="en-US" sz="160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600" dirty="0">
                          <a:effectLst/>
                          <a:latin typeface="Abadi" panose="020B0604020104020204" pitchFamily="34" charset="0"/>
                        </a:rPr>
                        <a:t>2</a:t>
                      </a:r>
                      <a:endParaRPr lang="en-US" sz="16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5368448"/>
                  </a:ext>
                </a:extLst>
              </a:tr>
            </a:tbl>
          </a:graphicData>
        </a:graphic>
      </p:graphicFrame>
      <p:sp>
        <p:nvSpPr>
          <p:cNvPr id="10" name="Rectangle 1">
            <a:extLst>
              <a:ext uri="{FF2B5EF4-FFF2-40B4-BE49-F238E27FC236}">
                <a16:creationId xmlns:a16="http://schemas.microsoft.com/office/drawing/2014/main" id="{43627125-E53E-4DF5-B27C-7B8B0B590D1E}"/>
              </a:ext>
            </a:extLst>
          </p:cNvPr>
          <p:cNvSpPr>
            <a:spLocks noChangeArrowheads="1"/>
          </p:cNvSpPr>
          <p:nvPr/>
        </p:nvSpPr>
        <p:spPr bwMode="auto">
          <a:xfrm>
            <a:off x="5681090" y="3702609"/>
            <a:ext cx="64780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a:t>
            </a:r>
            <a:r>
              <a:rPr kumimoji="0" lang="en-GB" altLang="en-US" sz="900" b="1" i="0" u="none" strike="noStrike" cap="none" normalizeH="0" baseline="0" dirty="0" bmk="">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able </a:t>
            </a:r>
            <a:r>
              <a:rPr kumimoji="0" lang="en-GB" altLang="en-US" sz="900" b="1" i="0" u="none" strike="noStrike" cap="none" normalizeH="0" baseline="0" dirty="0" bmk="_Toc859213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1: Approaches recommended by the analysed vendors</a:t>
            </a:r>
            <a:endParaRPr kumimoji="0" lang="en-US" altLang="en-US" sz="4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GB" altLang="en-US" sz="1100" b="0" i="1"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32</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99B3F0ED-2DD5-4374-BB63-00196F4CDFC4}"/>
              </a:ext>
            </a:extLst>
          </p:cNvPr>
          <p:cNvSpPr/>
          <p:nvPr/>
        </p:nvSpPr>
        <p:spPr>
          <a:xfrm>
            <a:off x="5681090" y="4699543"/>
            <a:ext cx="6096000" cy="1631216"/>
          </a:xfrm>
          <a:prstGeom prst="rect">
            <a:avLst/>
          </a:prstGeom>
        </p:spPr>
        <p:txBody>
          <a:bodyPr>
            <a:spAutoFit/>
          </a:bodyPr>
          <a:lstStyle/>
          <a:p>
            <a:pPr marL="342900" lvl="0" indent="-342900" algn="just">
              <a:spcAft>
                <a:spcPts val="600"/>
              </a:spcAft>
              <a:buFont typeface="+mj-lt"/>
              <a:buAutoNum type="arabicPeriod"/>
            </a:pPr>
            <a:r>
              <a:rPr lang="en-GB" dirty="0">
                <a:latin typeface="Abadi" panose="020B0604020104020204" pitchFamily="34" charset="0"/>
                <a:ea typeface="Calibri" panose="020F0502020204030204" pitchFamily="34" charset="0"/>
                <a:cs typeface="Times New Roman" panose="02020603050405020304" pitchFamily="18" charset="0"/>
              </a:rPr>
              <a:t>SIEM Use Cases are selected by compliance</a:t>
            </a:r>
            <a:endParaRPr lang="en-US" dirty="0">
              <a:latin typeface="Abadi" panose="020B060402010402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mj-lt"/>
              <a:buAutoNum type="arabicPeriod"/>
            </a:pPr>
            <a:r>
              <a:rPr lang="en-GB" dirty="0">
                <a:latin typeface="Abadi" panose="020B0604020104020204" pitchFamily="34" charset="0"/>
                <a:ea typeface="Calibri" panose="020F0502020204030204" pitchFamily="34" charset="0"/>
                <a:cs typeface="Times New Roman" panose="02020603050405020304" pitchFamily="18" charset="0"/>
              </a:rPr>
              <a:t>The data shows that the best practices of the respective vendors are used for marketing purposes</a:t>
            </a:r>
            <a:endParaRPr lang="en-US" dirty="0">
              <a:latin typeface="Abadi" panose="020B060402010402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mj-lt"/>
              <a:buAutoNum type="arabicPeriod"/>
            </a:pPr>
            <a:r>
              <a:rPr lang="en-GB" dirty="0">
                <a:latin typeface="Abadi" panose="020B0604020104020204" pitchFamily="34" charset="0"/>
                <a:ea typeface="Calibri" panose="020F0502020204030204" pitchFamily="34" charset="0"/>
                <a:cs typeface="Times New Roman" panose="02020603050405020304" pitchFamily="18" charset="0"/>
              </a:rPr>
              <a:t>Customer SIEM Use Case library based on identified risks or motivators.</a:t>
            </a:r>
            <a:endParaRPr lang="en-US" dirty="0">
              <a:latin typeface="Abadi" panose="020B0604020104020204" pitchFamily="34" charset="0"/>
              <a:ea typeface="Calibri" panose="020F0502020204030204" pitchFamily="34" charset="0"/>
              <a:cs typeface="Times New Roman" panose="02020603050405020304" pitchFamily="18" charset="0"/>
            </a:endParaRPr>
          </a:p>
        </p:txBody>
      </p:sp>
      <p:sp>
        <p:nvSpPr>
          <p:cNvPr id="12" name="Left Brace 11">
            <a:extLst>
              <a:ext uri="{FF2B5EF4-FFF2-40B4-BE49-F238E27FC236}">
                <a16:creationId xmlns:a16="http://schemas.microsoft.com/office/drawing/2014/main" id="{1D5618ED-A455-4F75-BC7F-F9865522A996}"/>
              </a:ext>
            </a:extLst>
          </p:cNvPr>
          <p:cNvSpPr/>
          <p:nvPr/>
        </p:nvSpPr>
        <p:spPr>
          <a:xfrm rot="16200000">
            <a:off x="8538416" y="2038931"/>
            <a:ext cx="272716" cy="47243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FA64269-B6B3-4D57-AAC0-D20E539C9A58}"/>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43</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845D6CF3-E6FC-4CC8-A237-F8203046D8A2}"/>
              </a:ext>
            </a:extLst>
          </p:cNvPr>
          <p:cNvSpPr>
            <a:spLocks noGrp="1"/>
          </p:cNvSpPr>
          <p:nvPr>
            <p:ph type="sldNum" sz="quarter" idx="12"/>
          </p:nvPr>
        </p:nvSpPr>
        <p:spPr/>
        <p:txBody>
          <a:bodyPr/>
          <a:lstStyle/>
          <a:p>
            <a:fld id="{69E4FBCB-53B5-42FD-A0D6-08C6686D0F02}" type="slidenum">
              <a:rPr lang="en-US" smtClean="0"/>
              <a:t>8</a:t>
            </a:fld>
            <a:endParaRPr lang="en-US" dirty="0"/>
          </a:p>
        </p:txBody>
      </p:sp>
    </p:spTree>
    <p:extLst>
      <p:ext uri="{BB962C8B-B14F-4D97-AF65-F5344CB8AC3E}">
        <p14:creationId xmlns:p14="http://schemas.microsoft.com/office/powerpoint/2010/main" val="210764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362B-94F2-40B9-8BEA-85AF8061B06B}"/>
              </a:ext>
            </a:extLst>
          </p:cNvPr>
          <p:cNvSpPr>
            <a:spLocks noGrp="1"/>
          </p:cNvSpPr>
          <p:nvPr>
            <p:ph type="ctrTitle"/>
          </p:nvPr>
        </p:nvSpPr>
        <p:spPr/>
        <p:txBody>
          <a:bodyPr/>
          <a:lstStyle/>
          <a:p>
            <a:r>
              <a:rPr lang="en-US" dirty="0"/>
              <a:t>Literature Review – Cybersecurity Standards &amp; Frameworks</a:t>
            </a:r>
          </a:p>
        </p:txBody>
      </p:sp>
      <p:sp>
        <p:nvSpPr>
          <p:cNvPr id="4" name="TextBox 3">
            <a:extLst>
              <a:ext uri="{FF2B5EF4-FFF2-40B4-BE49-F238E27FC236}">
                <a16:creationId xmlns:a16="http://schemas.microsoft.com/office/drawing/2014/main" id="{1309ED4B-6BE0-44AD-85A9-880F7E1F3CE7}"/>
              </a:ext>
            </a:extLst>
          </p:cNvPr>
          <p:cNvSpPr txBox="1"/>
          <p:nvPr/>
        </p:nvSpPr>
        <p:spPr>
          <a:xfrm>
            <a:off x="663272" y="1560476"/>
            <a:ext cx="7876476" cy="3431709"/>
          </a:xfrm>
          <a:prstGeom prst="rect">
            <a:avLst/>
          </a:prstGeom>
          <a:noFill/>
        </p:spPr>
        <p:txBody>
          <a:bodyPr wrap="square" rtlCol="0">
            <a:spAutoFit/>
          </a:bodyPr>
          <a:lstStyle/>
          <a:p>
            <a:r>
              <a:rPr lang="en-US" sz="2400" dirty="0">
                <a:latin typeface="Abadi" panose="020B0604020104020204" pitchFamily="34" charset="0"/>
              </a:rPr>
              <a:t>Identified Mappings:</a:t>
            </a:r>
          </a:p>
          <a:p>
            <a:endParaRPr lang="en-US" sz="2400" dirty="0">
              <a:latin typeface="Abadi" panose="020B0604020104020204" pitchFamily="34" charset="0"/>
            </a:endParaRPr>
          </a:p>
          <a:p>
            <a:pPr marL="342900" lvl="0" indent="-342900">
              <a:spcAft>
                <a:spcPts val="60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Times New Roman" panose="02020603050405020304" pitchFamily="18" charset="0"/>
              </a:rPr>
              <a:t>NIST CSF Core</a:t>
            </a:r>
          </a:p>
          <a:p>
            <a:pPr marL="342900" lvl="0" indent="-342900">
              <a:spcAft>
                <a:spcPts val="60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Times New Roman" panose="02020603050405020304" pitchFamily="18" charset="0"/>
              </a:rPr>
              <a:t>CIS Controls v7.1 Mapping for Implementation Groups</a:t>
            </a:r>
          </a:p>
          <a:p>
            <a:pPr marL="342900" lvl="0" indent="-342900">
              <a:spcAft>
                <a:spcPts val="600"/>
              </a:spcAft>
              <a:buFont typeface="Symbol" panose="05050102010706020507" pitchFamily="18" charset="2"/>
              <a:buChar char=""/>
            </a:pPr>
            <a:r>
              <a:rPr lang="en-GB" sz="2400" dirty="0" err="1">
                <a:latin typeface="Arial" panose="020B0604020202020204" pitchFamily="34" charset="0"/>
                <a:ea typeface="Calibri" panose="020F0502020204030204" pitchFamily="34" charset="0"/>
                <a:cs typeface="Times New Roman" panose="02020603050405020304" pitchFamily="18" charset="0"/>
              </a:rPr>
              <a:t>AuditScripts</a:t>
            </a:r>
            <a:r>
              <a:rPr lang="en-GB" sz="2400" dirty="0">
                <a:latin typeface="Arial" panose="020B0604020202020204" pitchFamily="34" charset="0"/>
                <a:ea typeface="Calibri" panose="020F0502020204030204" pitchFamily="34" charset="0"/>
                <a:cs typeface="Times New Roman" panose="02020603050405020304" pitchFamily="18" charset="0"/>
              </a:rPr>
              <a:t> </a:t>
            </a:r>
            <a:endParaRPr lang="en-US" sz="2400" dirty="0">
              <a:latin typeface="Arial" panose="020B0604020202020204" pitchFamily="34" charset="0"/>
              <a:ea typeface="Calibri" panose="020F0502020204030204" pitchFamily="34" charset="0"/>
              <a:cs typeface="Times New Roman" panose="02020603050405020304" pitchFamily="18" charset="0"/>
            </a:endParaRPr>
          </a:p>
          <a:p>
            <a:pPr marL="342900" lvl="0" indent="-342900">
              <a:spcAft>
                <a:spcPts val="600"/>
              </a:spcAft>
              <a:buFont typeface="Symbol" panose="05050102010706020507" pitchFamily="18" charset="2"/>
              <a:buChar char=""/>
            </a:pPr>
            <a:r>
              <a:rPr lang="en-GB" sz="2400" dirty="0" err="1">
                <a:latin typeface="Arial" panose="020B0604020202020204" pitchFamily="34" charset="0"/>
                <a:ea typeface="Calibri" panose="020F0502020204030204" pitchFamily="34" charset="0"/>
                <a:cs typeface="Times New Roman" panose="02020603050405020304" pitchFamily="18" charset="0"/>
              </a:rPr>
              <a:t>AuditScripts</a:t>
            </a:r>
            <a:r>
              <a:rPr lang="en-GB" sz="2400" dirty="0">
                <a:latin typeface="Arial" panose="020B0604020202020204" pitchFamily="34" charset="0"/>
                <a:ea typeface="Calibri" panose="020F0502020204030204" pitchFamily="34" charset="0"/>
                <a:cs typeface="Times New Roman" panose="02020603050405020304" pitchFamily="18" charset="0"/>
              </a:rPr>
              <a:t> CSC Manual Assessment Tool</a:t>
            </a:r>
            <a:endParaRPr lang="en-US" sz="2400" dirty="0">
              <a:latin typeface="Arial" panose="020B0604020202020204" pitchFamily="34" charset="0"/>
              <a:ea typeface="Calibri" panose="020F0502020204030204" pitchFamily="34" charset="0"/>
              <a:cs typeface="Times New Roman" panose="02020603050405020304" pitchFamily="18" charset="0"/>
            </a:endParaRPr>
          </a:p>
          <a:p>
            <a:pPr marL="342900" lvl="0" indent="-342900">
              <a:spcAft>
                <a:spcPts val="60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Times New Roman" panose="02020603050405020304" pitchFamily="18" charset="0"/>
              </a:rPr>
              <a:t>CIS Controls v7.1 Mapping to NIST CSF</a:t>
            </a:r>
            <a:endParaRPr lang="en-US" sz="2400" dirty="0">
              <a:latin typeface="Arial" panose="020B060402020202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2400" dirty="0">
              <a:latin typeface="Abadi" panose="020B0604020104020204" pitchFamily="34" charset="0"/>
            </a:endParaRPr>
          </a:p>
        </p:txBody>
      </p:sp>
      <p:sp>
        <p:nvSpPr>
          <p:cNvPr id="5" name="Rectangle: Rounded Corners 4">
            <a:extLst>
              <a:ext uri="{FF2B5EF4-FFF2-40B4-BE49-F238E27FC236}">
                <a16:creationId xmlns:a16="http://schemas.microsoft.com/office/drawing/2014/main" id="{FBDB4BDE-217D-4299-B2C9-B309F381BBBB}"/>
              </a:ext>
            </a:extLst>
          </p:cNvPr>
          <p:cNvSpPr/>
          <p:nvPr/>
        </p:nvSpPr>
        <p:spPr>
          <a:xfrm>
            <a:off x="663272" y="5020024"/>
            <a:ext cx="4352193" cy="1279104"/>
          </a:xfrm>
          <a:prstGeom prst="roundRect">
            <a:avLst>
              <a:gd name="adj" fmla="val 537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C69618-AC73-47BE-B9C4-CE61F207D122}"/>
              </a:ext>
            </a:extLst>
          </p:cNvPr>
          <p:cNvSpPr txBox="1"/>
          <p:nvPr/>
        </p:nvSpPr>
        <p:spPr>
          <a:xfrm>
            <a:off x="1697384" y="5175189"/>
            <a:ext cx="3248932" cy="954107"/>
          </a:xfrm>
          <a:prstGeom prst="rect">
            <a:avLst/>
          </a:prstGeom>
          <a:noFill/>
        </p:spPr>
        <p:txBody>
          <a:bodyPr wrap="square" rtlCol="0">
            <a:spAutoFit/>
          </a:bodyPr>
          <a:lstStyle/>
          <a:p>
            <a:r>
              <a:rPr lang="en-US" sz="2800" dirty="0">
                <a:latin typeface="Abadi" panose="020B0604020104020204" pitchFamily="34" charset="0"/>
              </a:rPr>
              <a:t>5 mapping files for further research</a:t>
            </a:r>
          </a:p>
        </p:txBody>
      </p:sp>
      <p:pic>
        <p:nvPicPr>
          <p:cNvPr id="7" name="Graphic 6" descr="Lightbulb and gear">
            <a:extLst>
              <a:ext uri="{FF2B5EF4-FFF2-40B4-BE49-F238E27FC236}">
                <a16:creationId xmlns:a16="http://schemas.microsoft.com/office/drawing/2014/main" id="{8E87D14F-F27C-4F60-8F14-DE69D19B40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385" y="5252918"/>
            <a:ext cx="798647" cy="798647"/>
          </a:xfrm>
          <a:prstGeom prst="rect">
            <a:avLst/>
          </a:prstGeom>
        </p:spPr>
      </p:pic>
      <p:sp>
        <p:nvSpPr>
          <p:cNvPr id="8" name="Rectangle 7">
            <a:extLst>
              <a:ext uri="{FF2B5EF4-FFF2-40B4-BE49-F238E27FC236}">
                <a16:creationId xmlns:a16="http://schemas.microsoft.com/office/drawing/2014/main" id="{CBBA7215-75B7-43FF-ADD1-6D65CEC793D7}"/>
              </a:ext>
            </a:extLst>
          </p:cNvPr>
          <p:cNvSpPr>
            <a:spLocks noChangeArrowheads="1"/>
          </p:cNvSpPr>
          <p:nvPr/>
        </p:nvSpPr>
        <p:spPr bwMode="auto">
          <a:xfrm>
            <a:off x="5777720" y="1227342"/>
            <a:ext cx="6681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1100" b="0" i="1" u="none" strike="noStrike" cap="none" normalizeH="0" baseline="0" dirty="0">
                <a:ln>
                  <a:noFill/>
                </a:ln>
                <a:effectLst/>
                <a:latin typeface="Abadi" panose="020B0604020104020204" pitchFamily="34" charset="0"/>
                <a:ea typeface="Calibri" panose="020F0502020204030204" pitchFamily="34" charset="0"/>
                <a:cs typeface="Arial" panose="020B0604020202020204" pitchFamily="34" charset="0"/>
              </a:rPr>
              <a:t>Source: </a:t>
            </a:r>
            <a:r>
              <a:rPr lang="en-US" altLang="en-US" sz="1100" i="1" dirty="0">
                <a:latin typeface="Abadi" panose="020B0604020104020204" pitchFamily="34" charset="0"/>
                <a:ea typeface="Calibri" panose="020F0502020204030204" pitchFamily="34" charset="0"/>
                <a:cs typeface="Arial" panose="020B0604020202020204" pitchFamily="34" charset="0"/>
              </a:rPr>
              <a:t>Methodology to select Security Information and Event Management (SIEM) Use Cases - Page 48</a:t>
            </a:r>
            <a:endParaRPr kumimoji="0" lang="en-GB" altLang="en-US" sz="1800" b="0" i="0" u="none" strike="noStrike" cap="none" normalizeH="0" baseline="0" dirty="0">
              <a:ln>
                <a:noFill/>
              </a:ln>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2F0FB6E7-02C1-4775-8C01-235EA51060C6}"/>
              </a:ext>
            </a:extLst>
          </p:cNvPr>
          <p:cNvSpPr>
            <a:spLocks noGrp="1"/>
          </p:cNvSpPr>
          <p:nvPr>
            <p:ph type="sldNum" sz="quarter" idx="12"/>
          </p:nvPr>
        </p:nvSpPr>
        <p:spPr/>
        <p:txBody>
          <a:bodyPr/>
          <a:lstStyle/>
          <a:p>
            <a:fld id="{69E4FBCB-53B5-42FD-A0D6-08C6686D0F02}" type="slidenum">
              <a:rPr lang="en-US" smtClean="0"/>
              <a:t>9</a:t>
            </a:fld>
            <a:endParaRPr lang="en-US" dirty="0"/>
          </a:p>
        </p:txBody>
      </p:sp>
      <p:graphicFrame>
        <p:nvGraphicFramePr>
          <p:cNvPr id="11" name="Diagram 10">
            <a:extLst>
              <a:ext uri="{FF2B5EF4-FFF2-40B4-BE49-F238E27FC236}">
                <a16:creationId xmlns:a16="http://schemas.microsoft.com/office/drawing/2014/main" id="{E030F542-EFF2-4BFE-9752-6C681F85AFBD}"/>
              </a:ext>
            </a:extLst>
          </p:cNvPr>
          <p:cNvGraphicFramePr/>
          <p:nvPr>
            <p:extLst>
              <p:ext uri="{D42A27DB-BD31-4B8C-83A1-F6EECF244321}">
                <p14:modId xmlns:p14="http://schemas.microsoft.com/office/powerpoint/2010/main" val="4062544663"/>
              </p:ext>
            </p:extLst>
          </p:nvPr>
        </p:nvGraphicFramePr>
        <p:xfrm>
          <a:off x="8299115" y="1910938"/>
          <a:ext cx="4064000" cy="42614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07043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10212</Words>
  <Application>Microsoft Office PowerPoint</Application>
  <PresentationFormat>Widescreen</PresentationFormat>
  <Paragraphs>581</Paragraphs>
  <Slides>38</Slides>
  <Notes>31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Abadi</vt:lpstr>
      <vt:lpstr>Arial</vt:lpstr>
      <vt:lpstr>Calibri</vt:lpstr>
      <vt:lpstr>Calibri Light</vt:lpstr>
      <vt:lpstr>DIN-Light</vt:lpstr>
      <vt:lpstr>Symbol</vt:lpstr>
      <vt:lpstr>Office Theme</vt:lpstr>
      <vt:lpstr>PowerPoint Presentation</vt:lpstr>
      <vt:lpstr>Speaker Introduction: Pascal Imthurn</vt:lpstr>
      <vt:lpstr>Introduction - Motivation</vt:lpstr>
      <vt:lpstr>Introduction – Problem Statement</vt:lpstr>
      <vt:lpstr>Introduction – Research questions</vt:lpstr>
      <vt:lpstr>Literature Review – Academic research</vt:lpstr>
      <vt:lpstr>Literature Review – Threat resources</vt:lpstr>
      <vt:lpstr>Literature Review – Vendors</vt:lpstr>
      <vt:lpstr>Literature Review – Cybersecurity Standards &amp; Frameworks</vt:lpstr>
      <vt:lpstr>Literature Review</vt:lpstr>
      <vt:lpstr>Literature Review – Conceptual Framework</vt:lpstr>
      <vt:lpstr>Design &amp; Methodology – Limitations</vt:lpstr>
      <vt:lpstr>Design &amp; Methodology – Use Case Selection</vt:lpstr>
      <vt:lpstr>Design &amp; Methodology – Use Case Selection “Decision Galaxy”</vt:lpstr>
      <vt:lpstr>Design &amp; Methodology – Use Case Selection “Simplification”</vt:lpstr>
      <vt:lpstr>Design &amp; Methodology – Use Case Selection “Decision Galaxy”</vt:lpstr>
      <vt:lpstr>Design &amp; Methodology – Threat Detection</vt:lpstr>
      <vt:lpstr>Design &amp; Methodology – Standards Mappings</vt:lpstr>
      <vt:lpstr>Design &amp; Methodology – Standards Mappings</vt:lpstr>
      <vt:lpstr>Design &amp; Methodology – Combined Selection Process</vt:lpstr>
      <vt:lpstr>Design &amp; Methodology – Main Research Question</vt:lpstr>
      <vt:lpstr>Design &amp; Methodology – Main Research Question</vt:lpstr>
      <vt:lpstr>Design &amp; Methodology – Main Research Question</vt:lpstr>
      <vt:lpstr>Design &amp; Methodology – Main Research Question</vt:lpstr>
      <vt:lpstr>Design &amp; Methodology – Main Research Question</vt:lpstr>
      <vt:lpstr>Design &amp; Methodology – Main Research Question</vt:lpstr>
      <vt:lpstr>Design &amp; Methodology – Main Research Question</vt:lpstr>
      <vt:lpstr>Design &amp; Methodology – Proof of Concept</vt:lpstr>
      <vt:lpstr>Design &amp; Methodology – Proof of Concept</vt:lpstr>
      <vt:lpstr>Analysis &amp; Synthesis</vt:lpstr>
      <vt:lpstr>Analysis &amp; Synthesis</vt:lpstr>
      <vt:lpstr>Conclusion</vt:lpstr>
      <vt:lpstr>Flexibility of the method</vt:lpstr>
      <vt:lpstr>Further Research</vt:lpstr>
      <vt:lpstr>PowerPoint Presentation</vt:lpstr>
      <vt:lpstr>References</vt:lpstr>
      <vt:lpstr>SIEM Use Case Questions</vt:lpstr>
      <vt:lpstr>SIEM Use Case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I</dc:creator>
  <cp:lastModifiedBy>P I</cp:lastModifiedBy>
  <cp:revision>8</cp:revision>
  <dcterms:created xsi:type="dcterms:W3CDTF">2020-09-16T18:34:34Z</dcterms:created>
  <dcterms:modified xsi:type="dcterms:W3CDTF">2020-09-18T06:42:16Z</dcterms:modified>
</cp:coreProperties>
</file>